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3.xml" ContentType="application/vnd.openxmlformats-officedocument.theme+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theme/theme4.xml" ContentType="application/vnd.openxmlformats-officedocument.theme+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897" r:id="rId1"/>
    <p:sldMasterId id="2147483945" r:id="rId2"/>
    <p:sldMasterId id="2147483969" r:id="rId3"/>
    <p:sldMasterId id="2147484011" r:id="rId4"/>
    <p:sldMasterId id="2147484053" r:id="rId5"/>
  </p:sldMasterIdLst>
  <p:notesMasterIdLst>
    <p:notesMasterId r:id="rId31"/>
  </p:notesMasterIdLst>
  <p:handoutMasterIdLst>
    <p:handoutMasterId r:id="rId32"/>
  </p:handoutMasterIdLst>
  <p:sldIdLst>
    <p:sldId id="645" r:id="rId6"/>
    <p:sldId id="650" r:id="rId7"/>
    <p:sldId id="366" r:id="rId8"/>
    <p:sldId id="371" r:id="rId9"/>
    <p:sldId id="640" r:id="rId10"/>
    <p:sldId id="613" r:id="rId11"/>
    <p:sldId id="658" r:id="rId12"/>
    <p:sldId id="659" r:id="rId13"/>
    <p:sldId id="654" r:id="rId14"/>
    <p:sldId id="649" r:id="rId15"/>
    <p:sldId id="584" r:id="rId16"/>
    <p:sldId id="631" r:id="rId17"/>
    <p:sldId id="590" r:id="rId18"/>
    <p:sldId id="614" r:id="rId19"/>
    <p:sldId id="616" r:id="rId20"/>
    <p:sldId id="617" r:id="rId21"/>
    <p:sldId id="652" r:id="rId22"/>
    <p:sldId id="655" r:id="rId23"/>
    <p:sldId id="647" r:id="rId24"/>
    <p:sldId id="643" r:id="rId25"/>
    <p:sldId id="651" r:id="rId26"/>
    <p:sldId id="657" r:id="rId27"/>
    <p:sldId id="615" r:id="rId28"/>
    <p:sldId id="653" r:id="rId29"/>
    <p:sldId id="660" r:id="rId30"/>
  </p:sldIdLst>
  <p:sldSz cx="9144000" cy="6858000" type="screen4x3"/>
  <p:notesSz cx="7023100" cy="9309100"/>
  <p:embeddedFontLst>
    <p:embeddedFont>
      <p:font typeface="Calibri" pitchFamily="34" charset="0"/>
      <p:regular r:id="rId33"/>
      <p:bold r:id="rId34"/>
      <p:italic r:id="rId35"/>
      <p:boldItalic r:id="rId36"/>
    </p:embeddedFont>
    <p:embeddedFont>
      <p:font typeface="ＭＳ Ｐゴシック" pitchFamily="34" charset="-128"/>
      <p:regular r:id="rId37"/>
    </p:embeddedFont>
    <p:embeddedFont>
      <p:font typeface="Segoe UI" pitchFamily="34" charset="0"/>
      <p:regular r:id="rId38"/>
      <p:bold r:id="rId39"/>
      <p:italic r:id="rId40"/>
      <p:boldItalic r:id="rId41"/>
    </p:embeddedFont>
    <p:embeddedFont>
      <p:font typeface="微软雅黑" pitchFamily="34" charset="-122"/>
      <p:regular r:id="rId42"/>
      <p:bold r:id="rId43"/>
    </p:embeddedFont>
    <p:embeddedFont>
      <p:font typeface="Ciscolight" charset="0"/>
      <p:regular r:id="rId44"/>
    </p:embeddedFont>
    <p:embeddedFont>
      <p:font typeface="Verdana" pitchFamily="34" charset="0"/>
      <p:regular r:id="rId45"/>
      <p:bold r:id="rId46"/>
      <p:italic r:id="rId47"/>
      <p:boldItalic r:id="rId4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Janet Chung" initials="CE" lastIdx="1" clrIdx="0"/>
  <p:cmAuthor id="1" name="Janet Chung" initials="" lastIdx="1" clrIdx="1"/>
  <p:cmAuthor id="2" name="Jill Shaul" initials="JS" lastIdx="11" clrIdx="2"/>
  <p:cmAuthor id="3" name="lynwong" initials="l" lastIdx="2" clrIdx="3"/>
  <p:cmAuthor id="4" name="Master" initials="M" lastIdx="6" clrIdx="4"/>
</p:cmAuthorLst>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304"/>
    <a:srgbClr val="0096D6"/>
    <a:srgbClr val="08AB79"/>
    <a:srgbClr val="0071A0"/>
    <a:srgbClr val="565656"/>
    <a:srgbClr val="519E20"/>
    <a:srgbClr val="464747"/>
    <a:srgbClr val="2182A8"/>
    <a:srgbClr val="00E40A"/>
    <a:srgbClr val="74389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189" autoAdjust="0"/>
    <p:restoredTop sz="92230" autoAdjust="0"/>
  </p:normalViewPr>
  <p:slideViewPr>
    <p:cSldViewPr snapToGrid="0" snapToObjects="1">
      <p:cViewPr>
        <p:scale>
          <a:sx n="82" d="100"/>
          <a:sy n="82" d="100"/>
        </p:scale>
        <p:origin x="-840" y="24"/>
      </p:cViewPr>
      <p:guideLst>
        <p:guide orient="horz" pos="445"/>
        <p:guide pos="3044"/>
        <p:guide pos="5555"/>
        <p:guide pos="223"/>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200" d="100"/>
        <a:sy n="200" d="100"/>
      </p:scale>
      <p:origin x="0" y="15138"/>
    </p:cViewPr>
  </p:sorterViewPr>
  <p:notesViewPr>
    <p:cSldViewPr snapToGrid="0" snapToObjects="1">
      <p:cViewPr varScale="1">
        <p:scale>
          <a:sx n="54" d="100"/>
          <a:sy n="54" d="100"/>
        </p:scale>
        <p:origin x="-2808" y="-84"/>
      </p:cViewPr>
      <p:guideLst>
        <p:guide orient="horz" pos="2932"/>
        <p:guide pos="2212"/>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font" Target="fonts/font7.fntdata"/><Relationship Id="rId3" Type="http://schemas.openxmlformats.org/officeDocument/2006/relationships/slideMaster" Target="slideMasters/slideMaster3.xml"/><Relationship Id="rId21" Type="http://schemas.openxmlformats.org/officeDocument/2006/relationships/slide" Target="slides/slide16.xml"/><Relationship Id="rId34" Type="http://schemas.openxmlformats.org/officeDocument/2006/relationships/font" Target="fonts/font2.fntdata"/><Relationship Id="rId42" Type="http://schemas.openxmlformats.org/officeDocument/2006/relationships/font" Target="fonts/font10.fntdata"/><Relationship Id="rId47" Type="http://schemas.openxmlformats.org/officeDocument/2006/relationships/font" Target="fonts/font15.fntdata"/><Relationship Id="rId50" Type="http://schemas.openxmlformats.org/officeDocument/2006/relationships/presProps" Target="pres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font" Target="fonts/font1.fntdata"/><Relationship Id="rId38" Type="http://schemas.openxmlformats.org/officeDocument/2006/relationships/font" Target="fonts/font6.fntdata"/><Relationship Id="rId46" Type="http://schemas.openxmlformats.org/officeDocument/2006/relationships/font" Target="fonts/font14.fntdata"/><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handoutMaster" Target="handoutMasters/handoutMaster1.xml"/><Relationship Id="rId37" Type="http://schemas.openxmlformats.org/officeDocument/2006/relationships/font" Target="fonts/font5.fntdata"/><Relationship Id="rId40" Type="http://schemas.openxmlformats.org/officeDocument/2006/relationships/font" Target="fonts/font8.fntdata"/><Relationship Id="rId45" Type="http://schemas.openxmlformats.org/officeDocument/2006/relationships/font" Target="fonts/font13.fntdata"/><Relationship Id="rId53"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font" Target="fonts/font4.fntdata"/><Relationship Id="rId49" Type="http://schemas.openxmlformats.org/officeDocument/2006/relationships/commentAuthors" Target="commentAuthor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notesMaster" Target="notesMasters/notesMaster1.xml"/><Relationship Id="rId44" Type="http://schemas.openxmlformats.org/officeDocument/2006/relationships/font" Target="fonts/font12.fntdata"/><Relationship Id="rId52"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font" Target="fonts/font3.fntdata"/><Relationship Id="rId43" Type="http://schemas.openxmlformats.org/officeDocument/2006/relationships/font" Target="fonts/font11.fntdata"/><Relationship Id="rId48" Type="http://schemas.openxmlformats.org/officeDocument/2006/relationships/font" Target="fonts/font16.fntdata"/><Relationship Id="rId8" Type="http://schemas.openxmlformats.org/officeDocument/2006/relationships/slide" Target="slides/slide3.xml"/><Relationship Id="rId51"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43343" cy="465773"/>
          </a:xfrm>
          <a:prstGeom prst="rect">
            <a:avLst/>
          </a:prstGeom>
        </p:spPr>
        <p:txBody>
          <a:bodyPr vert="horz" lIns="92446" tIns="46223" rIns="92446" bIns="46223" rtlCol="0"/>
          <a:lstStyle>
            <a:lvl1pPr algn="l">
              <a:defRPr sz="1200"/>
            </a:lvl1pPr>
          </a:lstStyle>
          <a:p>
            <a:endParaRPr lang="en-US" dirty="0"/>
          </a:p>
        </p:txBody>
      </p:sp>
      <p:sp>
        <p:nvSpPr>
          <p:cNvPr id="3" name="Date Placeholder 2"/>
          <p:cNvSpPr>
            <a:spLocks noGrp="1"/>
          </p:cNvSpPr>
          <p:nvPr>
            <p:ph type="dt" sz="quarter" idx="1"/>
          </p:nvPr>
        </p:nvSpPr>
        <p:spPr>
          <a:xfrm>
            <a:off x="3978132" y="0"/>
            <a:ext cx="3043343" cy="465773"/>
          </a:xfrm>
          <a:prstGeom prst="rect">
            <a:avLst/>
          </a:prstGeom>
        </p:spPr>
        <p:txBody>
          <a:bodyPr vert="horz" lIns="92446" tIns="46223" rIns="92446" bIns="46223" rtlCol="0"/>
          <a:lstStyle>
            <a:lvl1pPr algn="r">
              <a:defRPr sz="1200"/>
            </a:lvl1pPr>
          </a:lstStyle>
          <a:p>
            <a:fld id="{F0E1FD86-E9C0-8644-8E32-DE359D496F5E}" type="datetimeFigureOut">
              <a:rPr lang="en-US" smtClean="0"/>
              <a:pPr/>
              <a:t>1/5/2018</a:t>
            </a:fld>
            <a:endParaRPr lang="en-US" dirty="0"/>
          </a:p>
        </p:txBody>
      </p:sp>
      <p:sp>
        <p:nvSpPr>
          <p:cNvPr id="4" name="Footer Placeholder 3"/>
          <p:cNvSpPr>
            <a:spLocks noGrp="1"/>
          </p:cNvSpPr>
          <p:nvPr>
            <p:ph type="ftr" sz="quarter" idx="2"/>
          </p:nvPr>
        </p:nvSpPr>
        <p:spPr>
          <a:xfrm>
            <a:off x="0" y="8841738"/>
            <a:ext cx="3043343" cy="465773"/>
          </a:xfrm>
          <a:prstGeom prst="rect">
            <a:avLst/>
          </a:prstGeom>
        </p:spPr>
        <p:txBody>
          <a:bodyPr vert="horz" lIns="92446" tIns="46223" rIns="92446" bIns="46223" rtlCol="0" anchor="b"/>
          <a:lstStyle>
            <a:lvl1pPr algn="l">
              <a:defRPr sz="1200"/>
            </a:lvl1pPr>
          </a:lstStyle>
          <a:p>
            <a:endParaRPr lang="en-US" dirty="0"/>
          </a:p>
        </p:txBody>
      </p:sp>
      <p:sp>
        <p:nvSpPr>
          <p:cNvPr id="5" name="Slide Number Placeholder 4"/>
          <p:cNvSpPr>
            <a:spLocks noGrp="1"/>
          </p:cNvSpPr>
          <p:nvPr>
            <p:ph type="sldNum" sz="quarter" idx="3"/>
          </p:nvPr>
        </p:nvSpPr>
        <p:spPr>
          <a:xfrm>
            <a:off x="3978132" y="8841738"/>
            <a:ext cx="3043343" cy="465773"/>
          </a:xfrm>
          <a:prstGeom prst="rect">
            <a:avLst/>
          </a:prstGeom>
        </p:spPr>
        <p:txBody>
          <a:bodyPr vert="horz" lIns="92446" tIns="46223" rIns="92446" bIns="46223" rtlCol="0" anchor="b"/>
          <a:lstStyle>
            <a:lvl1pPr algn="r">
              <a:defRPr sz="1200"/>
            </a:lvl1pPr>
          </a:lstStyle>
          <a:p>
            <a:fld id="{F94619CB-3875-A349-A536-B2C3EC1CF298}" type="slidenum">
              <a:rPr lang="en-US" smtClean="0"/>
              <a:pPr/>
              <a:t>‹#›</a:t>
            </a:fld>
            <a:endParaRPr lang="en-US" dirty="0"/>
          </a:p>
        </p:txBody>
      </p:sp>
    </p:spTree>
    <p:extLst>
      <p:ext uri="{BB962C8B-B14F-4D97-AF65-F5344CB8AC3E}">
        <p14:creationId xmlns:p14="http://schemas.microsoft.com/office/powerpoint/2010/main" val="193294845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43343" cy="465773"/>
          </a:xfrm>
          <a:prstGeom prst="rect">
            <a:avLst/>
          </a:prstGeom>
        </p:spPr>
        <p:txBody>
          <a:bodyPr vert="horz" lIns="92446" tIns="46223" rIns="92446" bIns="46223" rtlCol="0"/>
          <a:lstStyle>
            <a:lvl1pPr algn="l">
              <a:defRPr sz="1200"/>
            </a:lvl1pPr>
          </a:lstStyle>
          <a:p>
            <a:endParaRPr lang="en-US" dirty="0"/>
          </a:p>
        </p:txBody>
      </p:sp>
      <p:sp>
        <p:nvSpPr>
          <p:cNvPr id="3" name="Date Placeholder 2"/>
          <p:cNvSpPr>
            <a:spLocks noGrp="1"/>
          </p:cNvSpPr>
          <p:nvPr>
            <p:ph type="dt" idx="1"/>
          </p:nvPr>
        </p:nvSpPr>
        <p:spPr>
          <a:xfrm>
            <a:off x="3978132" y="0"/>
            <a:ext cx="3043343" cy="465773"/>
          </a:xfrm>
          <a:prstGeom prst="rect">
            <a:avLst/>
          </a:prstGeom>
        </p:spPr>
        <p:txBody>
          <a:bodyPr vert="horz" lIns="92446" tIns="46223" rIns="92446" bIns="46223" rtlCol="0"/>
          <a:lstStyle>
            <a:lvl1pPr algn="r">
              <a:defRPr sz="1200"/>
            </a:lvl1pPr>
          </a:lstStyle>
          <a:p>
            <a:fld id="{89706BB3-E3DB-4A20-AC46-9A7D1DD64778}" type="datetimeFigureOut">
              <a:rPr lang="en-US" smtClean="0"/>
              <a:pPr/>
              <a:t>1/5/2018</a:t>
            </a:fld>
            <a:endParaRPr lang="en-US" dirty="0"/>
          </a:p>
        </p:txBody>
      </p:sp>
      <p:sp>
        <p:nvSpPr>
          <p:cNvPr id="4" name="Slide Image Placeholder 3"/>
          <p:cNvSpPr>
            <a:spLocks noGrp="1" noRot="1" noChangeAspect="1"/>
          </p:cNvSpPr>
          <p:nvPr>
            <p:ph type="sldImg" idx="2"/>
          </p:nvPr>
        </p:nvSpPr>
        <p:spPr>
          <a:xfrm>
            <a:off x="1184275" y="698500"/>
            <a:ext cx="4654550" cy="3490913"/>
          </a:xfrm>
          <a:prstGeom prst="rect">
            <a:avLst/>
          </a:prstGeom>
          <a:noFill/>
          <a:ln w="12700">
            <a:solidFill>
              <a:prstClr val="black"/>
            </a:solidFill>
          </a:ln>
        </p:spPr>
        <p:txBody>
          <a:bodyPr vert="horz" lIns="92446" tIns="46223" rIns="92446" bIns="46223" rtlCol="0" anchor="ctr"/>
          <a:lstStyle/>
          <a:p>
            <a:endParaRPr lang="en-US" dirty="0"/>
          </a:p>
        </p:txBody>
      </p:sp>
      <p:sp>
        <p:nvSpPr>
          <p:cNvPr id="5" name="Notes Placeholder 4"/>
          <p:cNvSpPr>
            <a:spLocks noGrp="1"/>
          </p:cNvSpPr>
          <p:nvPr>
            <p:ph type="body" sz="quarter" idx="3"/>
          </p:nvPr>
        </p:nvSpPr>
        <p:spPr>
          <a:xfrm>
            <a:off x="702310" y="4422459"/>
            <a:ext cx="5618480" cy="4188778"/>
          </a:xfrm>
          <a:prstGeom prst="rect">
            <a:avLst/>
          </a:prstGeom>
        </p:spPr>
        <p:txBody>
          <a:bodyPr vert="horz" lIns="92446" tIns="46223" rIns="92446" bIns="46223"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41738"/>
            <a:ext cx="3043343" cy="465773"/>
          </a:xfrm>
          <a:prstGeom prst="rect">
            <a:avLst/>
          </a:prstGeom>
        </p:spPr>
        <p:txBody>
          <a:bodyPr vert="horz" lIns="92446" tIns="46223" rIns="92446" bIns="46223" rtlCol="0" anchor="b"/>
          <a:lstStyle>
            <a:lvl1pPr algn="l">
              <a:defRPr sz="1200"/>
            </a:lvl1pPr>
          </a:lstStyle>
          <a:p>
            <a:endParaRPr lang="en-US" dirty="0"/>
          </a:p>
        </p:txBody>
      </p:sp>
      <p:sp>
        <p:nvSpPr>
          <p:cNvPr id="7" name="Slide Number Placeholder 6"/>
          <p:cNvSpPr>
            <a:spLocks noGrp="1"/>
          </p:cNvSpPr>
          <p:nvPr>
            <p:ph type="sldNum" sz="quarter" idx="5"/>
          </p:nvPr>
        </p:nvSpPr>
        <p:spPr>
          <a:xfrm>
            <a:off x="3978132" y="8841738"/>
            <a:ext cx="3043343" cy="465773"/>
          </a:xfrm>
          <a:prstGeom prst="rect">
            <a:avLst/>
          </a:prstGeom>
        </p:spPr>
        <p:txBody>
          <a:bodyPr vert="horz" lIns="92446" tIns="46223" rIns="92446" bIns="46223" rtlCol="0" anchor="b"/>
          <a:lstStyle>
            <a:lvl1pPr algn="r">
              <a:defRPr sz="1200"/>
            </a:lvl1pPr>
          </a:lstStyle>
          <a:p>
            <a:fld id="{3AA406BA-8212-4E00-8CE1-B838BDFE6BC0}" type="slidenum">
              <a:rPr lang="en-US" smtClean="0"/>
              <a:pPr/>
              <a:t>‹#›</a:t>
            </a:fld>
            <a:endParaRPr lang="en-US" dirty="0"/>
          </a:p>
        </p:txBody>
      </p:sp>
    </p:spTree>
    <p:extLst>
      <p:ext uri="{BB962C8B-B14F-4D97-AF65-F5344CB8AC3E}">
        <p14:creationId xmlns:p14="http://schemas.microsoft.com/office/powerpoint/2010/main" val="37721630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wwwin.cisco.com/CustAdv/orgs/svcs_mkt/casestudy/"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4275" y="698500"/>
            <a:ext cx="4654550" cy="3490913"/>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9B12559E-B5F6-4FCC-AE82-E0BEF2951E52}" type="slidenum">
              <a:rPr lang="en-US" smtClean="0"/>
              <a:pPr/>
              <a:t>1</a:t>
            </a:fld>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857DDF4-AA6F-4702-8A1B-F943C88AD438}" type="slidenum">
              <a:rPr lang="en-US" smtClean="0"/>
              <a:pPr>
                <a:defRPr/>
              </a:pPr>
              <a:t>12</a:t>
            </a:fld>
            <a:endParaRPr lang="en-US" dirty="0"/>
          </a:p>
        </p:txBody>
      </p:sp>
    </p:spTree>
    <p:extLst>
      <p:ext uri="{BB962C8B-B14F-4D97-AF65-F5344CB8AC3E}">
        <p14:creationId xmlns:p14="http://schemas.microsoft.com/office/powerpoint/2010/main" val="6677891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13953" indent="-113953" defTabSz="1031991" eaLnBrk="0" fontAlgn="base" hangingPunct="0">
              <a:lnSpc>
                <a:spcPct val="90000"/>
              </a:lnSpc>
              <a:spcBef>
                <a:spcPct val="50000"/>
              </a:spcBef>
              <a:spcAft>
                <a:spcPct val="0"/>
              </a:spcAft>
              <a:buSzPct val="100000"/>
              <a:buFontTx/>
              <a:buChar char="•"/>
              <a:defRPr/>
            </a:pPr>
            <a:r>
              <a:rPr lang="en-US" dirty="0">
                <a:solidFill>
                  <a:srgbClr val="000000"/>
                </a:solidFill>
                <a:latin typeface="Arial" pitchFamily="34" charset="0"/>
                <a:ea typeface="ＭＳ Ｐゴシック" pitchFamily="34" charset="-128"/>
              </a:rPr>
              <a:t>What type of customer would benefit from a Smart </a:t>
            </a:r>
            <a:r>
              <a:rPr lang="en-US" dirty="0" smtClean="0">
                <a:solidFill>
                  <a:srgbClr val="000000"/>
                </a:solidFill>
                <a:latin typeface="Arial" pitchFamily="34" charset="0"/>
                <a:ea typeface="ＭＳ Ｐゴシック" pitchFamily="34" charset="-128"/>
              </a:rPr>
              <a:t>Care-based </a:t>
            </a:r>
            <a:r>
              <a:rPr lang="en-US" dirty="0">
                <a:solidFill>
                  <a:srgbClr val="000000"/>
                </a:solidFill>
                <a:latin typeface="Arial" pitchFamily="34" charset="0"/>
                <a:ea typeface="ＭＳ Ｐゴシック" pitchFamily="34" charset="-128"/>
              </a:rPr>
              <a:t>service?</a:t>
            </a:r>
          </a:p>
          <a:p>
            <a:pPr marL="113953" indent="-113953" defTabSz="1031991" eaLnBrk="0" fontAlgn="base" hangingPunct="0">
              <a:lnSpc>
                <a:spcPct val="90000"/>
              </a:lnSpc>
              <a:spcBef>
                <a:spcPct val="50000"/>
              </a:spcBef>
              <a:spcAft>
                <a:spcPct val="0"/>
              </a:spcAft>
              <a:buSzPct val="100000"/>
              <a:buFontTx/>
              <a:buChar char="•"/>
              <a:defRPr/>
            </a:pPr>
            <a:r>
              <a:rPr lang="en-US" dirty="0">
                <a:solidFill>
                  <a:srgbClr val="000000"/>
                </a:solidFill>
                <a:latin typeface="Arial" pitchFamily="34" charset="0"/>
                <a:ea typeface="ＭＳ Ｐゴシック" pitchFamily="34" charset="-128"/>
              </a:rPr>
              <a:t>Scales well companies of all sizes</a:t>
            </a:r>
          </a:p>
        </p:txBody>
      </p:sp>
      <p:sp>
        <p:nvSpPr>
          <p:cNvPr id="4" name="Slide Number Placeholder 3"/>
          <p:cNvSpPr>
            <a:spLocks noGrp="1"/>
          </p:cNvSpPr>
          <p:nvPr>
            <p:ph type="sldNum" sz="quarter" idx="10"/>
          </p:nvPr>
        </p:nvSpPr>
        <p:spPr/>
        <p:txBody>
          <a:bodyPr/>
          <a:lstStyle/>
          <a:p>
            <a:fld id="{C8F1DC49-AF70-4116-864B-37EB8835DCD9}" type="slidenum">
              <a:rPr lang="en-US" smtClean="0"/>
              <a:pPr/>
              <a:t>13</a:t>
            </a:fld>
            <a:endParaRPr 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pPr marL="113953" indent="-113953" defTabSz="1031991" eaLnBrk="0" fontAlgn="base" hangingPunct="0">
              <a:lnSpc>
                <a:spcPct val="90000"/>
              </a:lnSpc>
              <a:spcBef>
                <a:spcPct val="50000"/>
              </a:spcBef>
              <a:spcAft>
                <a:spcPct val="0"/>
              </a:spcAft>
              <a:buSzPct val="100000"/>
              <a:defRPr/>
            </a:pPr>
            <a:r>
              <a:rPr lang="en-US" dirty="0">
                <a:solidFill>
                  <a:srgbClr val="000000"/>
                </a:solidFill>
                <a:latin typeface="Arial" pitchFamily="34" charset="0"/>
                <a:ea typeface="ＭＳ Ｐゴシック" pitchFamily="34" charset="-128"/>
              </a:rPr>
              <a:t>Smart Care provides the following service capabilities: </a:t>
            </a:r>
            <a:endParaRPr lang="en-US" dirty="0" smtClean="0">
              <a:solidFill>
                <a:srgbClr val="000000"/>
              </a:solidFill>
              <a:latin typeface="Arial" pitchFamily="34" charset="0"/>
              <a:ea typeface="ＭＳ Ｐゴシック" pitchFamily="34" charset="-128"/>
            </a:endParaRPr>
          </a:p>
          <a:p>
            <a:pPr marL="113953" indent="-113953" defTabSz="1031991" eaLnBrk="0" fontAlgn="base" hangingPunct="0">
              <a:lnSpc>
                <a:spcPct val="90000"/>
              </a:lnSpc>
              <a:spcBef>
                <a:spcPct val="50000"/>
              </a:spcBef>
              <a:spcAft>
                <a:spcPct val="0"/>
              </a:spcAft>
              <a:buSzPct val="100000"/>
              <a:defRPr/>
            </a:pPr>
            <a:endParaRPr lang="en-US" dirty="0" smtClean="0">
              <a:solidFill>
                <a:srgbClr val="000000"/>
              </a:solidFill>
              <a:latin typeface="Arial" pitchFamily="34" charset="0"/>
              <a:ea typeface="ＭＳ Ｐゴシック" pitchFamily="34" charset="-128"/>
            </a:endParaRPr>
          </a:p>
          <a:p>
            <a:pPr marL="228600" marR="0" lvl="0" indent="-228600" algn="l" defTabSz="914400" rtl="0" eaLnBrk="1" fontAlgn="auto" latinLnBrk="0" hangingPunct="1">
              <a:lnSpc>
                <a:spcPct val="100000"/>
              </a:lnSpc>
              <a:spcBef>
                <a:spcPts val="600"/>
              </a:spcBef>
              <a:spcAft>
                <a:spcPts val="0"/>
              </a:spcAft>
              <a:buClr>
                <a:schemeClr val="tx1"/>
              </a:buClr>
              <a:buSzPct val="90000"/>
              <a:buFont typeface="Arial" pitchFamily="34" charset="0"/>
              <a:buChar char="•"/>
              <a:tabLst/>
              <a:defRPr/>
            </a:pPr>
            <a:r>
              <a:rPr lang="en-US" b="1" kern="0" dirty="0" smtClean="0">
                <a:solidFill>
                  <a:srgbClr val="0071A0"/>
                </a:solidFill>
              </a:rPr>
              <a:t>Smart Care Control Panel:  </a:t>
            </a:r>
            <a:r>
              <a:rPr lang="en-US" dirty="0" smtClean="0">
                <a:solidFill>
                  <a:srgbClr val="435153"/>
                </a:solidFill>
              </a:rPr>
              <a:t>Central repository for monitoring </a:t>
            </a:r>
            <a:r>
              <a:rPr kumimoji="0" lang="en-US" b="0" i="0" u="none" strike="noStrike" kern="1200" cap="none" spc="0" normalizeH="0" baseline="0" noProof="0" dirty="0" smtClean="0">
                <a:ln>
                  <a:noFill/>
                </a:ln>
                <a:solidFill>
                  <a:srgbClr val="435153"/>
                </a:solidFill>
                <a:effectLst/>
                <a:uLnTx/>
                <a:uFillTx/>
              </a:rPr>
              <a:t>customers’ networks and performing tasks with a variety of dashboards</a:t>
            </a:r>
            <a:endParaRPr kumimoji="0" lang="en-US" b="0" i="0" u="none" strike="noStrike" kern="1200" cap="none" spc="0" normalizeH="0" noProof="0" dirty="0" smtClean="0">
              <a:ln>
                <a:noFill/>
              </a:ln>
              <a:solidFill>
                <a:srgbClr val="435153"/>
              </a:solidFill>
              <a:effectLst/>
              <a:uLnTx/>
              <a:uFillTx/>
            </a:endParaRPr>
          </a:p>
          <a:p>
            <a:pPr marL="228600" indent="-228600">
              <a:spcBef>
                <a:spcPts val="600"/>
              </a:spcBef>
              <a:buClr>
                <a:schemeClr val="tx1"/>
              </a:buClr>
              <a:buSzPct val="90000"/>
              <a:buFont typeface="Arial" pitchFamily="34" charset="0"/>
              <a:buChar char="•"/>
              <a:defRPr/>
            </a:pPr>
            <a:r>
              <a:rPr lang="en-US" b="1" kern="0" dirty="0" smtClean="0">
                <a:solidFill>
                  <a:srgbClr val="0071A0"/>
                </a:solidFill>
              </a:rPr>
              <a:t>Installed Base Management: </a:t>
            </a:r>
            <a:r>
              <a:rPr lang="en-US" dirty="0" smtClean="0">
                <a:solidFill>
                  <a:srgbClr val="435153"/>
                </a:solidFill>
              </a:rPr>
              <a:t>Periodic validation of your customers’ Cisco</a:t>
            </a:r>
            <a:r>
              <a:rPr lang="en-US" dirty="0" smtClean="0">
                <a:solidFill>
                  <a:srgbClr val="435153"/>
                </a:solidFill>
                <a:latin typeface="Arial"/>
                <a:cs typeface="Arial"/>
              </a:rPr>
              <a:t>®</a:t>
            </a:r>
            <a:r>
              <a:rPr lang="en-US" dirty="0" smtClean="0">
                <a:solidFill>
                  <a:srgbClr val="435153"/>
                </a:solidFill>
              </a:rPr>
              <a:t> devices’ service levels against Cisco intellectual capital</a:t>
            </a:r>
          </a:p>
          <a:p>
            <a:pPr marL="228600" indent="-228600">
              <a:spcBef>
                <a:spcPts val="600"/>
              </a:spcBef>
              <a:buClr>
                <a:schemeClr val="tx1"/>
              </a:buClr>
              <a:buSzPct val="90000"/>
              <a:buFont typeface="Arial" pitchFamily="34" charset="0"/>
              <a:buChar char="•"/>
              <a:defRPr/>
            </a:pPr>
            <a:r>
              <a:rPr lang="en-US" b="1" kern="0" dirty="0" smtClean="0">
                <a:solidFill>
                  <a:srgbClr val="0071A0"/>
                </a:solidFill>
              </a:rPr>
              <a:t>Proactive Notifications:  </a:t>
            </a:r>
            <a:r>
              <a:rPr lang="en-US" dirty="0" smtClean="0">
                <a:solidFill>
                  <a:srgbClr val="435153"/>
                </a:solidFill>
              </a:rPr>
              <a:t>PSIRTs are correlated with </a:t>
            </a:r>
            <a:r>
              <a:rPr lang="en-US" dirty="0" err="1" smtClean="0">
                <a:solidFill>
                  <a:srgbClr val="435153"/>
                </a:solidFill>
              </a:rPr>
              <a:t>IntelliShield</a:t>
            </a:r>
            <a:r>
              <a:rPr lang="en-US" dirty="0" smtClean="0">
                <a:solidFill>
                  <a:srgbClr val="435153"/>
                </a:solidFill>
              </a:rPr>
              <a:t> alerts to provide security vulnerability information; EOX alerts for devices are also issued</a:t>
            </a:r>
          </a:p>
          <a:p>
            <a:pPr marL="228600" marR="0" lvl="0" indent="-228600" algn="l" defTabSz="914400" rtl="0" eaLnBrk="1" fontAlgn="auto" latinLnBrk="0" hangingPunct="1">
              <a:lnSpc>
                <a:spcPct val="100000"/>
              </a:lnSpc>
              <a:spcBef>
                <a:spcPts val="600"/>
              </a:spcBef>
              <a:spcAft>
                <a:spcPts val="0"/>
              </a:spcAft>
              <a:buClr>
                <a:schemeClr val="tx1"/>
              </a:buClr>
              <a:buSzPct val="90000"/>
              <a:buFont typeface="Arial" pitchFamily="34" charset="0"/>
              <a:buChar char="•"/>
              <a:tabLst/>
              <a:defRPr/>
            </a:pPr>
            <a:r>
              <a:rPr lang="en-US" b="1" kern="0" dirty="0" smtClean="0">
                <a:solidFill>
                  <a:srgbClr val="0071A0"/>
                </a:solidFill>
              </a:rPr>
              <a:t>Assess and Repair:</a:t>
            </a:r>
            <a:r>
              <a:rPr lang="en-US" sz="1600" b="1" kern="0" dirty="0" smtClean="0">
                <a:solidFill>
                  <a:srgbClr val="0071A0"/>
                </a:solidFill>
              </a:rPr>
              <a:t> </a:t>
            </a:r>
            <a:r>
              <a:rPr lang="en-US" baseline="0" dirty="0" smtClean="0">
                <a:solidFill>
                  <a:srgbClr val="435153"/>
                </a:solidFill>
              </a:rPr>
              <a:t>Proactive, periodic</a:t>
            </a:r>
            <a:r>
              <a:rPr lang="en-US" dirty="0" smtClean="0">
                <a:solidFill>
                  <a:srgbClr val="435153"/>
                </a:solidFill>
              </a:rPr>
              <a:t> assessments to identify and fix issues</a:t>
            </a:r>
            <a:endParaRPr kumimoji="0" lang="en-US" b="0" i="0" u="none" strike="noStrike" kern="1200" cap="none" spc="0" normalizeH="0" baseline="0" noProof="0" dirty="0" smtClean="0">
              <a:ln>
                <a:noFill/>
              </a:ln>
              <a:solidFill>
                <a:srgbClr val="435153"/>
              </a:solidFill>
              <a:effectLst/>
              <a:uLnTx/>
              <a:uFillTx/>
            </a:endParaRPr>
          </a:p>
          <a:p>
            <a:pPr marL="228600" marR="0" lvl="0" indent="-228600" algn="l" defTabSz="914400" rtl="0" eaLnBrk="1" fontAlgn="auto" latinLnBrk="0" hangingPunct="1">
              <a:lnSpc>
                <a:spcPct val="100000"/>
              </a:lnSpc>
              <a:spcBef>
                <a:spcPts val="600"/>
              </a:spcBef>
              <a:spcAft>
                <a:spcPts val="0"/>
              </a:spcAft>
              <a:buClr>
                <a:schemeClr val="tx1"/>
              </a:buClr>
              <a:buSzPct val="90000"/>
              <a:buFont typeface="Arial" pitchFamily="34" charset="0"/>
              <a:buChar char="•"/>
              <a:tabLst/>
              <a:defRPr/>
            </a:pPr>
            <a:r>
              <a:rPr lang="en-US" b="1" kern="0" dirty="0" smtClean="0">
                <a:solidFill>
                  <a:srgbClr val="0071A0"/>
                </a:solidFill>
              </a:rPr>
              <a:t>Assess and Prepare: </a:t>
            </a:r>
            <a:r>
              <a:rPr kumimoji="0" lang="en-US" b="0" i="0" u="none" strike="noStrike" kern="1200" cap="none" spc="0" normalizeH="0" baseline="0" noProof="0" dirty="0" smtClean="0">
                <a:ln>
                  <a:noFill/>
                </a:ln>
                <a:solidFill>
                  <a:srgbClr val="435153"/>
                </a:solidFill>
                <a:effectLst/>
                <a:uLnTx/>
                <a:uFillTx/>
              </a:rPr>
              <a:t>Assessment to check a network’s readiness to support new technologies</a:t>
            </a:r>
          </a:p>
          <a:p>
            <a:pPr marL="228600" indent="-228600">
              <a:spcBef>
                <a:spcPts val="600"/>
              </a:spcBef>
              <a:buClr>
                <a:schemeClr val="tx1"/>
              </a:buClr>
              <a:buSzPct val="90000"/>
              <a:buFont typeface="Arial" pitchFamily="34" charset="0"/>
              <a:buChar char="•"/>
              <a:defRPr/>
            </a:pPr>
            <a:r>
              <a:rPr lang="en-US" b="1" kern="0" dirty="0" smtClean="0">
                <a:solidFill>
                  <a:srgbClr val="0071A0"/>
                </a:solidFill>
              </a:rPr>
              <a:t>Disaster Recovery Services: </a:t>
            </a:r>
            <a:r>
              <a:rPr lang="en-US" dirty="0" smtClean="0">
                <a:solidFill>
                  <a:srgbClr val="435153"/>
                </a:solidFill>
              </a:rPr>
              <a:t>Backs up a customer’s routing, switching, and security devices’ configuration offsite</a:t>
            </a:r>
          </a:p>
          <a:p>
            <a:pPr marL="228600" lvl="0" indent="-228600">
              <a:spcBef>
                <a:spcPts val="600"/>
              </a:spcBef>
              <a:buClr>
                <a:schemeClr val="tx1"/>
              </a:buClr>
              <a:buSzPct val="90000"/>
              <a:buFont typeface="Arial" pitchFamily="34" charset="0"/>
              <a:buChar char="•"/>
              <a:defRPr/>
            </a:pPr>
            <a:r>
              <a:rPr lang="en-US" b="1" kern="0" dirty="0" smtClean="0">
                <a:solidFill>
                  <a:srgbClr val="0071A0"/>
                </a:solidFill>
              </a:rPr>
              <a:t>IPS Services: </a:t>
            </a:r>
            <a:r>
              <a:rPr lang="en-US" baseline="0" dirty="0" smtClean="0">
                <a:solidFill>
                  <a:srgbClr val="435153"/>
                </a:solidFill>
              </a:rPr>
              <a:t>Helps </a:t>
            </a:r>
            <a:r>
              <a:rPr lang="en-US" dirty="0" smtClean="0">
                <a:solidFill>
                  <a:srgbClr val="435153"/>
                </a:solidFill>
              </a:rPr>
              <a:t>ensure customer IPS devices have up-to-date signature files to protect against attacks </a:t>
            </a:r>
          </a:p>
          <a:p>
            <a:pPr marL="228600" indent="-228600">
              <a:spcBef>
                <a:spcPts val="600"/>
              </a:spcBef>
              <a:buClr>
                <a:schemeClr val="tx1"/>
              </a:buClr>
              <a:buSzPct val="90000"/>
              <a:buFont typeface="Arial" pitchFamily="34" charset="0"/>
              <a:buChar char="•"/>
              <a:defRPr/>
            </a:pPr>
            <a:r>
              <a:rPr lang="en-US" b="1" kern="0" dirty="0" smtClean="0">
                <a:solidFill>
                  <a:srgbClr val="0071A0"/>
                </a:solidFill>
              </a:rPr>
              <a:t>Reports: </a:t>
            </a:r>
            <a:r>
              <a:rPr lang="en-US" dirty="0" smtClean="0">
                <a:solidFill>
                  <a:srgbClr val="435153"/>
                </a:solidFill>
              </a:rPr>
              <a:t>Monthly</a:t>
            </a:r>
            <a:r>
              <a:rPr lang="en-US" b="1" kern="0" dirty="0" smtClean="0">
                <a:solidFill>
                  <a:srgbClr val="0071A0"/>
                </a:solidFill>
              </a:rPr>
              <a:t> </a:t>
            </a:r>
            <a:r>
              <a:rPr lang="en-US" dirty="0" smtClean="0">
                <a:solidFill>
                  <a:srgbClr val="435153"/>
                </a:solidFill>
              </a:rPr>
              <a:t>business reports and weekly network exception reports for customers</a:t>
            </a:r>
          </a:p>
          <a:p>
            <a:pPr marL="228600" indent="-228600">
              <a:spcBef>
                <a:spcPts val="600"/>
              </a:spcBef>
              <a:buClr>
                <a:schemeClr val="tx1"/>
              </a:buClr>
              <a:buSzPct val="90000"/>
              <a:buFont typeface="Arial" pitchFamily="34" charset="0"/>
              <a:buChar char="•"/>
              <a:defRPr/>
            </a:pPr>
            <a:endParaRPr kumimoji="0" lang="en-US" sz="1100" b="0" i="0" u="none" strike="noStrike" kern="1200" cap="none" spc="0" normalizeH="0" baseline="0" noProof="0" dirty="0" smtClean="0">
              <a:ln>
                <a:noFill/>
              </a:ln>
              <a:solidFill>
                <a:srgbClr val="435153"/>
              </a:solidFill>
              <a:effectLst/>
              <a:uLnTx/>
              <a:uFillTx/>
              <a:latin typeface="+mn-lt"/>
              <a:ea typeface="+mn-ea"/>
              <a:cs typeface="+mn-cs"/>
            </a:endParaRPr>
          </a:p>
          <a:p>
            <a:pPr marL="113953" indent="-113953" defTabSz="1031991" eaLnBrk="0" fontAlgn="base" hangingPunct="0">
              <a:lnSpc>
                <a:spcPct val="90000"/>
              </a:lnSpc>
              <a:spcBef>
                <a:spcPct val="50000"/>
              </a:spcBef>
              <a:spcAft>
                <a:spcPct val="0"/>
              </a:spcAft>
              <a:buSzPct val="100000"/>
              <a:defRPr/>
            </a:pPr>
            <a:endParaRPr lang="en-US" dirty="0">
              <a:solidFill>
                <a:srgbClr val="000000"/>
              </a:solidFill>
              <a:latin typeface="Arial" pitchFamily="34" charset="0"/>
              <a:ea typeface="ＭＳ Ｐゴシック" pitchFamily="34" charset="-128"/>
            </a:endParaRPr>
          </a:p>
          <a:p>
            <a:pPr marL="113953" indent="-113953" defTabSz="1031991" eaLnBrk="0" fontAlgn="base" hangingPunct="0">
              <a:lnSpc>
                <a:spcPct val="90000"/>
              </a:lnSpc>
              <a:spcBef>
                <a:spcPct val="50000"/>
              </a:spcBef>
              <a:spcAft>
                <a:spcPct val="0"/>
              </a:spcAft>
              <a:buSzPct val="100000"/>
              <a:defRPr/>
            </a:pPr>
            <a:endParaRPr lang="en-US" dirty="0">
              <a:solidFill>
                <a:srgbClr val="000000"/>
              </a:solidFill>
              <a:latin typeface="Arial" pitchFamily="34" charset="0"/>
              <a:ea typeface="ＭＳ Ｐゴシック" pitchFamily="34" charset="-128"/>
            </a:endParaRPr>
          </a:p>
          <a:p>
            <a:pPr marL="113953" indent="-113953" defTabSz="1031991" eaLnBrk="0" fontAlgn="base" hangingPunct="0">
              <a:lnSpc>
                <a:spcPct val="90000"/>
              </a:lnSpc>
              <a:spcBef>
                <a:spcPct val="50000"/>
              </a:spcBef>
              <a:spcAft>
                <a:spcPct val="0"/>
              </a:spcAft>
              <a:buSzPct val="100000"/>
              <a:buFontTx/>
              <a:buChar char="•"/>
              <a:defRPr/>
            </a:pPr>
            <a:endParaRPr lang="en-US" altLang="ja-JP" dirty="0">
              <a:solidFill>
                <a:srgbClr val="000000"/>
              </a:solidFill>
              <a:latin typeface="Arial" pitchFamily="34" charset="0"/>
              <a:ea typeface="ＭＳ Ｐゴシック" pitchFamily="34" charset="-128"/>
            </a:endParaRPr>
          </a:p>
          <a:p>
            <a:pPr marL="228600" marR="0" lvl="0" indent="-228600" algn="l" defTabSz="914400" rtl="0" eaLnBrk="1" fontAlgn="auto" latinLnBrk="0" hangingPunct="1">
              <a:lnSpc>
                <a:spcPct val="100000"/>
              </a:lnSpc>
              <a:spcBef>
                <a:spcPts val="600"/>
              </a:spcBef>
              <a:spcAft>
                <a:spcPts val="0"/>
              </a:spcAft>
              <a:buClr>
                <a:schemeClr val="tx1"/>
              </a:buClr>
              <a:buSzPct val="90000"/>
              <a:buFont typeface="Arial" pitchFamily="34" charset="0"/>
              <a:buChar char="•"/>
              <a:tabLst/>
              <a:defRPr/>
            </a:pPr>
            <a:r>
              <a:rPr lang="en-US" b="1" kern="0" dirty="0" smtClean="0">
                <a:solidFill>
                  <a:srgbClr val="0071A0"/>
                </a:solidFill>
              </a:rPr>
              <a:t>Smart Care Control Panel:  </a:t>
            </a:r>
            <a:r>
              <a:rPr lang="en-US" dirty="0" smtClean="0">
                <a:solidFill>
                  <a:srgbClr val="435153"/>
                </a:solidFill>
              </a:rPr>
              <a:t>Central repository for monitoring </a:t>
            </a:r>
            <a:r>
              <a:rPr kumimoji="0" lang="en-US" b="0" i="0" u="none" strike="noStrike" kern="1200" cap="none" spc="0" normalizeH="0" baseline="0" noProof="0" dirty="0" smtClean="0">
                <a:ln>
                  <a:noFill/>
                </a:ln>
                <a:solidFill>
                  <a:srgbClr val="435153"/>
                </a:solidFill>
                <a:effectLst/>
                <a:uLnTx/>
                <a:uFillTx/>
              </a:rPr>
              <a:t>customers’ networks and performing tasks with a variety of dashboards</a:t>
            </a:r>
            <a:endParaRPr kumimoji="0" lang="en-US" b="0" i="0" u="none" strike="noStrike" kern="1200" cap="none" spc="0" normalizeH="0" noProof="0" dirty="0" smtClean="0">
              <a:ln>
                <a:noFill/>
              </a:ln>
              <a:solidFill>
                <a:srgbClr val="435153"/>
              </a:solidFill>
              <a:effectLst/>
              <a:uLnTx/>
              <a:uFillTx/>
            </a:endParaRPr>
          </a:p>
          <a:p>
            <a:pPr marL="228600" indent="-228600">
              <a:spcBef>
                <a:spcPts val="600"/>
              </a:spcBef>
              <a:buClr>
                <a:schemeClr val="tx1"/>
              </a:buClr>
              <a:buSzPct val="90000"/>
              <a:buFont typeface="Arial" pitchFamily="34" charset="0"/>
              <a:buChar char="•"/>
              <a:defRPr/>
            </a:pPr>
            <a:r>
              <a:rPr lang="en-US" b="1" kern="0" dirty="0" smtClean="0">
                <a:solidFill>
                  <a:srgbClr val="0071A0"/>
                </a:solidFill>
              </a:rPr>
              <a:t>Installed Base Management:  </a:t>
            </a:r>
            <a:r>
              <a:rPr lang="en-US" dirty="0" smtClean="0">
                <a:solidFill>
                  <a:srgbClr val="435153"/>
                </a:solidFill>
              </a:rPr>
              <a:t>Periodic validation of your customers’ Cisco devices’ service levels against Cisco’s intellectual capital</a:t>
            </a:r>
          </a:p>
          <a:p>
            <a:pPr marL="228600" indent="-228600">
              <a:spcBef>
                <a:spcPts val="600"/>
              </a:spcBef>
              <a:buClr>
                <a:schemeClr val="tx1"/>
              </a:buClr>
              <a:buSzPct val="90000"/>
              <a:buFont typeface="Arial" pitchFamily="34" charset="0"/>
              <a:buChar char="•"/>
              <a:defRPr/>
            </a:pPr>
            <a:r>
              <a:rPr lang="en-US" b="1" kern="0" dirty="0" smtClean="0">
                <a:solidFill>
                  <a:srgbClr val="0071A0"/>
                </a:solidFill>
              </a:rPr>
              <a:t>Proactive Notifications:  </a:t>
            </a:r>
            <a:r>
              <a:rPr lang="en-US" dirty="0" smtClean="0">
                <a:solidFill>
                  <a:srgbClr val="435153"/>
                </a:solidFill>
              </a:rPr>
              <a:t>PSIRTs are correlated with IntelliShield alerts to provide security vulnerability information. EOX alerts for devices are also issued</a:t>
            </a:r>
          </a:p>
          <a:p>
            <a:pPr marL="228600" marR="0" lvl="0" indent="-228600" algn="l" defTabSz="914400" rtl="0" eaLnBrk="1" fontAlgn="auto" latinLnBrk="0" hangingPunct="1">
              <a:lnSpc>
                <a:spcPct val="100000"/>
              </a:lnSpc>
              <a:spcBef>
                <a:spcPts val="600"/>
              </a:spcBef>
              <a:spcAft>
                <a:spcPts val="0"/>
              </a:spcAft>
              <a:buClr>
                <a:schemeClr val="tx1"/>
              </a:buClr>
              <a:buSzPct val="90000"/>
              <a:buFont typeface="Arial" pitchFamily="34" charset="0"/>
              <a:buChar char="•"/>
              <a:tabLst/>
              <a:defRPr/>
            </a:pPr>
            <a:r>
              <a:rPr lang="en-US" b="1" kern="0" dirty="0" smtClean="0">
                <a:solidFill>
                  <a:srgbClr val="0071A0"/>
                </a:solidFill>
              </a:rPr>
              <a:t>Assess and Repair:</a:t>
            </a:r>
            <a:r>
              <a:rPr lang="en-US" sz="1600" b="1" kern="0" dirty="0" smtClean="0">
                <a:solidFill>
                  <a:srgbClr val="0071A0"/>
                </a:solidFill>
              </a:rPr>
              <a:t> </a:t>
            </a:r>
            <a:r>
              <a:rPr lang="en-US" baseline="0" dirty="0" smtClean="0">
                <a:solidFill>
                  <a:srgbClr val="435153"/>
                </a:solidFill>
              </a:rPr>
              <a:t>Proactive, periodic</a:t>
            </a:r>
            <a:r>
              <a:rPr lang="en-US" dirty="0" smtClean="0">
                <a:solidFill>
                  <a:srgbClr val="435153"/>
                </a:solidFill>
              </a:rPr>
              <a:t> assessments to identify and fix issues</a:t>
            </a:r>
          </a:p>
          <a:p>
            <a:pPr marL="228600" marR="0" lvl="0" indent="-228600" algn="l" defTabSz="914400" rtl="0" eaLnBrk="1" fontAlgn="auto" latinLnBrk="0" hangingPunct="1">
              <a:lnSpc>
                <a:spcPct val="100000"/>
              </a:lnSpc>
              <a:spcBef>
                <a:spcPts val="600"/>
              </a:spcBef>
              <a:spcAft>
                <a:spcPts val="0"/>
              </a:spcAft>
              <a:buClr>
                <a:schemeClr val="tx1"/>
              </a:buClr>
              <a:buSzPct val="90000"/>
              <a:buFont typeface="Arial" pitchFamily="34" charset="0"/>
              <a:buChar char="•"/>
              <a:tabLst/>
              <a:defRPr/>
            </a:pPr>
            <a:r>
              <a:rPr lang="en-US" b="1" kern="0" dirty="0" smtClean="0">
                <a:solidFill>
                  <a:srgbClr val="0071A0"/>
                </a:solidFill>
              </a:rPr>
              <a:t>Assess and Prepare: </a:t>
            </a:r>
            <a:r>
              <a:rPr kumimoji="0" lang="en-US" b="0" i="0" u="none" strike="noStrike" kern="1200" cap="none" spc="0" normalizeH="0" baseline="0" noProof="0" dirty="0" smtClean="0">
                <a:ln>
                  <a:noFill/>
                </a:ln>
                <a:solidFill>
                  <a:srgbClr val="435153"/>
                </a:solidFill>
                <a:effectLst/>
                <a:uLnTx/>
                <a:uFillTx/>
              </a:rPr>
              <a:t>Assessment to check a network’s readiness to support new technologies</a:t>
            </a:r>
          </a:p>
          <a:p>
            <a:pPr marL="228600" indent="-228600">
              <a:spcBef>
                <a:spcPts val="600"/>
              </a:spcBef>
              <a:buClr>
                <a:schemeClr val="tx1"/>
              </a:buClr>
              <a:buSzPct val="90000"/>
              <a:buFont typeface="Arial" pitchFamily="34" charset="0"/>
              <a:buChar char="•"/>
              <a:defRPr/>
            </a:pPr>
            <a:r>
              <a:rPr lang="en-US" b="1" kern="0" dirty="0" smtClean="0">
                <a:solidFill>
                  <a:srgbClr val="0071A0"/>
                </a:solidFill>
              </a:rPr>
              <a:t>Disaster Recovery Services: </a:t>
            </a:r>
            <a:r>
              <a:rPr lang="en-US" dirty="0" smtClean="0">
                <a:solidFill>
                  <a:srgbClr val="435153"/>
                </a:solidFill>
              </a:rPr>
              <a:t>Backs up a customer’s routing, switching, and security devices’ configuration offsite</a:t>
            </a:r>
          </a:p>
          <a:p>
            <a:pPr marL="228600" lvl="0" indent="-228600">
              <a:spcBef>
                <a:spcPts val="600"/>
              </a:spcBef>
              <a:buClr>
                <a:schemeClr val="tx1"/>
              </a:buClr>
              <a:buSzPct val="90000"/>
              <a:buFont typeface="Arial" pitchFamily="34" charset="0"/>
              <a:buChar char="•"/>
              <a:defRPr/>
            </a:pPr>
            <a:r>
              <a:rPr lang="en-US" b="1" kern="0" dirty="0" smtClean="0">
                <a:solidFill>
                  <a:srgbClr val="0071A0"/>
                </a:solidFill>
              </a:rPr>
              <a:t>IPS Services: </a:t>
            </a:r>
            <a:r>
              <a:rPr lang="en-US" baseline="0" dirty="0" smtClean="0">
                <a:solidFill>
                  <a:srgbClr val="435153"/>
                </a:solidFill>
              </a:rPr>
              <a:t>Helps </a:t>
            </a:r>
            <a:r>
              <a:rPr lang="en-US" dirty="0" smtClean="0">
                <a:solidFill>
                  <a:srgbClr val="435153"/>
                </a:solidFill>
              </a:rPr>
              <a:t>ensure a</a:t>
            </a:r>
            <a:r>
              <a:rPr lang="en-US" baseline="0" dirty="0" smtClean="0">
                <a:solidFill>
                  <a:srgbClr val="435153"/>
                </a:solidFill>
              </a:rPr>
              <a:t> </a:t>
            </a:r>
            <a:r>
              <a:rPr lang="en-US" dirty="0" smtClean="0">
                <a:solidFill>
                  <a:srgbClr val="435153"/>
                </a:solidFill>
              </a:rPr>
              <a:t>customer’s IPS devices have up-to-date signature files to protect against attacks</a:t>
            </a:r>
          </a:p>
          <a:p>
            <a:pPr marL="228600" indent="-228600">
              <a:spcBef>
                <a:spcPts val="600"/>
              </a:spcBef>
              <a:buClr>
                <a:schemeClr val="tx1"/>
              </a:buClr>
              <a:buSzPct val="90000"/>
              <a:buFont typeface="Arial" pitchFamily="34" charset="0"/>
              <a:buChar char="•"/>
              <a:defRPr/>
            </a:pPr>
            <a:r>
              <a:rPr lang="en-US" b="1" kern="0" dirty="0" smtClean="0">
                <a:solidFill>
                  <a:srgbClr val="0071A0"/>
                </a:solidFill>
              </a:rPr>
              <a:t>Reports: </a:t>
            </a:r>
            <a:r>
              <a:rPr lang="en-US" dirty="0" smtClean="0">
                <a:solidFill>
                  <a:srgbClr val="435153"/>
                </a:solidFill>
              </a:rPr>
              <a:t>Monthly</a:t>
            </a:r>
            <a:r>
              <a:rPr lang="en-US" b="1" kern="0" dirty="0" smtClean="0">
                <a:solidFill>
                  <a:srgbClr val="0071A0"/>
                </a:solidFill>
              </a:rPr>
              <a:t> </a:t>
            </a:r>
            <a:r>
              <a:rPr lang="en-US" dirty="0" smtClean="0">
                <a:solidFill>
                  <a:srgbClr val="435153"/>
                </a:solidFill>
              </a:rPr>
              <a:t>business reports and weekly network exception reports for customers</a:t>
            </a:r>
            <a:endParaRPr lang="en-US" dirty="0">
              <a:solidFill>
                <a:srgbClr val="435153"/>
              </a:solidFill>
            </a:endParaRPr>
          </a:p>
        </p:txBody>
      </p:sp>
      <p:sp>
        <p:nvSpPr>
          <p:cNvPr id="4" name="Slide Number Placeholder 3"/>
          <p:cNvSpPr>
            <a:spLocks noGrp="1"/>
          </p:cNvSpPr>
          <p:nvPr>
            <p:ph type="sldNum" sz="quarter" idx="10"/>
          </p:nvPr>
        </p:nvSpPr>
        <p:spPr/>
        <p:txBody>
          <a:bodyPr/>
          <a:lstStyle/>
          <a:p>
            <a:fld id="{C8F1DC49-AF70-4116-864B-37EB8835DCD9}" type="slidenum">
              <a:rPr lang="en-US" smtClean="0"/>
              <a:pPr/>
              <a:t>14</a:t>
            </a:fld>
            <a:endParaRPr 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a:ea typeface="ＭＳ Ｐゴシック"/>
              </a:rPr>
              <a:t>BUILD SLIDE:</a:t>
            </a:r>
          </a:p>
          <a:p>
            <a:r>
              <a:rPr lang="en-US" dirty="0">
                <a:ea typeface="ＭＳ Ｐゴシック"/>
              </a:rPr>
              <a:t>Here is how it works.</a:t>
            </a:r>
          </a:p>
          <a:p>
            <a:r>
              <a:rPr lang="en-US" dirty="0">
                <a:solidFill>
                  <a:srgbClr val="FF0000"/>
                </a:solidFill>
                <a:ea typeface="ＭＳ Ｐゴシック"/>
              </a:rPr>
              <a:t>Key to this service is the Smart Care </a:t>
            </a:r>
            <a:r>
              <a:rPr lang="en-US" dirty="0" smtClean="0">
                <a:solidFill>
                  <a:srgbClr val="FF0000"/>
                </a:solidFill>
                <a:ea typeface="ＭＳ Ｐゴシック"/>
              </a:rPr>
              <a:t>Collector, </a:t>
            </a:r>
            <a:r>
              <a:rPr lang="en-US" dirty="0">
                <a:solidFill>
                  <a:srgbClr val="FF0000"/>
                </a:solidFill>
                <a:ea typeface="ＭＳ Ｐゴシック"/>
              </a:rPr>
              <a:t>which is available as a hardware or virtual option. </a:t>
            </a:r>
            <a:r>
              <a:rPr lang="en-US" dirty="0">
                <a:ea typeface="ＭＳ Ｐゴシック"/>
              </a:rPr>
              <a:t>The </a:t>
            </a:r>
            <a:r>
              <a:rPr lang="en-US" dirty="0" smtClean="0">
                <a:ea typeface="ＭＳ Ｐゴシック"/>
              </a:rPr>
              <a:t>Collector </a:t>
            </a:r>
            <a:r>
              <a:rPr lang="en-US" dirty="0">
                <a:ea typeface="ＭＳ Ｐゴシック"/>
              </a:rPr>
              <a:t>is a device that is installed inside the customer’s network. (click)</a:t>
            </a:r>
          </a:p>
          <a:p>
            <a:r>
              <a:rPr lang="en-US" dirty="0">
                <a:ea typeface="ＭＳ Ｐゴシック"/>
              </a:rPr>
              <a:t>The device allows a partner to continuously monitor the health of the </a:t>
            </a:r>
            <a:r>
              <a:rPr lang="en-US" dirty="0" smtClean="0">
                <a:ea typeface="ＭＳ Ｐゴシック"/>
              </a:rPr>
              <a:t>customer network</a:t>
            </a:r>
            <a:r>
              <a:rPr lang="en-US" dirty="0">
                <a:ea typeface="ＭＳ Ｐゴシック"/>
              </a:rPr>
              <a:t>. This data is securely communicated from the customer’s network to both the customer and the partner through a Cisco hosted portal. (click)</a:t>
            </a:r>
          </a:p>
          <a:p>
            <a:r>
              <a:rPr lang="en-US" dirty="0">
                <a:ea typeface="ＭＳ Ｐゴシック"/>
              </a:rPr>
              <a:t>The information gives partners the ability to deal with a majority of network issues rapidly and professionally, reinforcing the value-added nature of the relationship with their customers. (click)</a:t>
            </a:r>
          </a:p>
          <a:p>
            <a:r>
              <a:rPr lang="en-US" dirty="0">
                <a:ea typeface="ＭＳ Ｐゴシック"/>
              </a:rPr>
              <a:t>Smart Care Service also includes support similar to </a:t>
            </a:r>
            <a:r>
              <a:rPr lang="en-US" dirty="0" smtClean="0">
                <a:ea typeface="ＭＳ Ｐゴシック"/>
              </a:rPr>
              <a:t>Cisco </a:t>
            </a:r>
            <a:r>
              <a:rPr lang="en-US" dirty="0" err="1" smtClean="0">
                <a:ea typeface="ＭＳ Ｐゴシック"/>
              </a:rPr>
              <a:t>SMARTnet</a:t>
            </a:r>
            <a:r>
              <a:rPr lang="en-US" dirty="0" smtClean="0">
                <a:ea typeface="ＭＳ Ｐゴシック"/>
              </a:rPr>
              <a:t> Service, </a:t>
            </a:r>
            <a:r>
              <a:rPr lang="en-US" dirty="0">
                <a:ea typeface="ＭＳ Ｐゴシック"/>
              </a:rPr>
              <a:t>with parts replacement and partner-led technical support—all, of course, backed by </a:t>
            </a:r>
            <a:r>
              <a:rPr lang="en-US" dirty="0" smtClean="0">
                <a:ea typeface="ＭＳ Ｐゴシック"/>
              </a:rPr>
              <a:t>the</a:t>
            </a:r>
            <a:r>
              <a:rPr lang="en-US" baseline="0" dirty="0" smtClean="0">
                <a:ea typeface="ＭＳ Ｐゴシック"/>
              </a:rPr>
              <a:t> expert </a:t>
            </a:r>
            <a:r>
              <a:rPr lang="en-US" dirty="0" smtClean="0">
                <a:ea typeface="ＭＳ Ｐゴシック"/>
              </a:rPr>
              <a:t>Cisco Technical Assistance Center.</a:t>
            </a:r>
            <a:endParaRPr lang="en-US" dirty="0">
              <a:ea typeface="ＭＳ Ｐゴシック"/>
            </a:endParaRPr>
          </a:p>
        </p:txBody>
      </p:sp>
      <p:sp>
        <p:nvSpPr>
          <p:cNvPr id="4" name="Slide Number Placeholder 3"/>
          <p:cNvSpPr>
            <a:spLocks noGrp="1"/>
          </p:cNvSpPr>
          <p:nvPr>
            <p:ph type="sldNum" sz="quarter" idx="10"/>
          </p:nvPr>
        </p:nvSpPr>
        <p:spPr/>
        <p:txBody>
          <a:bodyPr/>
          <a:lstStyle/>
          <a:p>
            <a:fld id="{C8F1DC49-AF70-4116-864B-37EB8835DCD9}" type="slidenum">
              <a:rPr lang="en-US" smtClean="0"/>
              <a:pPr/>
              <a:t>15</a:t>
            </a:fld>
            <a:endParaRPr 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Rectangle 11"/>
          <p:cNvSpPr>
            <a:spLocks noGrp="1" noChangeArrowheads="1"/>
          </p:cNvSpPr>
          <p:nvPr>
            <p:ph type="sldNum" sz="quarter" idx="5"/>
          </p:nvPr>
        </p:nvSpPr>
        <p:spPr>
          <a:xfrm>
            <a:off x="3977532" y="8841738"/>
            <a:ext cx="3043979" cy="465773"/>
          </a:xfrm>
          <a:noFill/>
        </p:spPr>
        <p:txBody>
          <a:bodyPr/>
          <a:lstStyle/>
          <a:p>
            <a:fld id="{90371F46-B462-455A-A027-ABF6E3D077F1}" type="slidenum">
              <a:rPr lang="en-US"/>
              <a:pPr/>
              <a:t>16</a:t>
            </a:fld>
            <a:endParaRPr lang="en-US" dirty="0"/>
          </a:p>
        </p:txBody>
      </p:sp>
      <p:sp>
        <p:nvSpPr>
          <p:cNvPr id="94210" name="Rectangle 11"/>
          <p:cNvSpPr txBox="1">
            <a:spLocks noGrp="1" noChangeArrowheads="1"/>
          </p:cNvSpPr>
          <p:nvPr/>
        </p:nvSpPr>
        <p:spPr bwMode="auto">
          <a:xfrm>
            <a:off x="5940055" y="8692308"/>
            <a:ext cx="814272" cy="287731"/>
          </a:xfrm>
          <a:prstGeom prst="rect">
            <a:avLst/>
          </a:prstGeom>
          <a:noFill/>
          <a:ln w="9525">
            <a:noFill/>
            <a:miter lim="800000"/>
            <a:headEnd/>
            <a:tailEnd/>
          </a:ln>
        </p:spPr>
        <p:txBody>
          <a:bodyPr lIns="19388" tIns="0" rIns="19388" bIns="0" anchor="b"/>
          <a:lstStyle/>
          <a:p>
            <a:pPr algn="r" defTabSz="929274" eaLnBrk="0" hangingPunct="0"/>
            <a:fld id="{BD808000-E610-4F74-B7C5-54E4922566DB}" type="slidenum">
              <a:rPr lang="en-US" sz="800"/>
              <a:pPr algn="r" defTabSz="929274" eaLnBrk="0" hangingPunct="0"/>
              <a:t>16</a:t>
            </a:fld>
            <a:endParaRPr lang="en-US" sz="800" dirty="0"/>
          </a:p>
        </p:txBody>
      </p:sp>
      <p:sp>
        <p:nvSpPr>
          <p:cNvPr id="94211" name="Rectangle 2"/>
          <p:cNvSpPr>
            <a:spLocks noGrp="1" noRot="1" noChangeAspect="1" noChangeArrowheads="1" noTextEdit="1"/>
          </p:cNvSpPr>
          <p:nvPr>
            <p:ph type="sldImg"/>
          </p:nvPr>
        </p:nvSpPr>
        <p:spPr>
          <a:ln/>
        </p:spPr>
      </p:sp>
      <p:sp>
        <p:nvSpPr>
          <p:cNvPr id="94212" name="Rectangle 3"/>
          <p:cNvSpPr>
            <a:spLocks noGrp="1" noChangeArrowheads="1"/>
          </p:cNvSpPr>
          <p:nvPr>
            <p:ph type="body" idx="1"/>
          </p:nvPr>
        </p:nvSpPr>
        <p:spPr>
          <a:noFill/>
          <a:ln/>
        </p:spPr>
        <p:txBody>
          <a:bodyPr/>
          <a:lstStyle/>
          <a:p>
            <a:pPr>
              <a:buSzTx/>
              <a:buFontTx/>
              <a:buNone/>
            </a:pPr>
            <a:endParaRPr lang="en-US" dirty="0" smtClean="0">
              <a:solidFill>
                <a:schemeClr val="bg1"/>
              </a:solidFill>
              <a:latin typeface="Arial" pitchFamily="34" charset="0"/>
            </a:endParaRPr>
          </a:p>
          <a:p>
            <a:pPr>
              <a:buSzTx/>
              <a:buFontTx/>
              <a:buNone/>
            </a:pPr>
            <a:r>
              <a:rPr lang="en-US" dirty="0" smtClean="0">
                <a:solidFill>
                  <a:schemeClr val="bg1"/>
                </a:solidFill>
                <a:latin typeface="Arial" pitchFamily="34" charset="0"/>
              </a:rPr>
              <a:t>Hide</a:t>
            </a:r>
            <a:r>
              <a:rPr lang="en-US" baseline="0" dirty="0" smtClean="0">
                <a:solidFill>
                  <a:schemeClr val="bg1"/>
                </a:solidFill>
                <a:latin typeface="Arial" pitchFamily="34" charset="0"/>
              </a:rPr>
              <a:t> this slide unless security question comes up</a:t>
            </a:r>
            <a:endParaRPr lang="en-US" dirty="0" smtClean="0">
              <a:solidFill>
                <a:schemeClr val="bg1"/>
              </a:solidFill>
              <a:latin typeface="Arial" pitchFamily="34"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Smart Care</a:t>
            </a:r>
            <a:r>
              <a:rPr lang="en-US" baseline="0" dirty="0" smtClean="0"/>
              <a:t> eligible authorizations:</a:t>
            </a:r>
          </a:p>
          <a:p>
            <a:pPr marR="0" algn="l" rtl="0"/>
            <a:r>
              <a:rPr lang="en-US" sz="800" b="1" i="0" u="none" strike="noStrike" baseline="0" dirty="0" smtClean="0">
                <a:solidFill>
                  <a:srgbClr val="FFFFFF"/>
                </a:solidFill>
                <a:latin typeface="Times New Roman"/>
              </a:rPr>
              <a:t>Qualification Code	Description	</a:t>
            </a:r>
            <a:endParaRPr lang="en-US" sz="2400" b="0" i="0" u="none" strike="noStrike" baseline="0" dirty="0" smtClean="0">
              <a:solidFill>
                <a:srgbClr val="FFFFFF"/>
              </a:solidFill>
              <a:latin typeface="Times New Roman"/>
            </a:endParaRPr>
          </a:p>
          <a:p>
            <a:pPr marR="0" algn="l" rtl="0"/>
            <a:r>
              <a:rPr lang="en-US" sz="800" b="1" i="0" u="none" strike="noStrike" baseline="0" dirty="0" smtClean="0">
                <a:solidFill>
                  <a:srgbClr val="000000"/>
                </a:solidFill>
                <a:latin typeface="Times New Roman"/>
              </a:rPr>
              <a:t>SMB-SELECT</a:t>
            </a:r>
            <a:r>
              <a:rPr lang="en-US" sz="800" b="1" i="0" u="none" strike="noStrike" baseline="0" dirty="0" smtClean="0">
                <a:solidFill>
                  <a:srgbClr val="000000"/>
                </a:solidFill>
                <a:latin typeface="SimSun"/>
              </a:rPr>
              <a:t>	</a:t>
            </a:r>
            <a:r>
              <a:rPr lang="en-US" sz="800" b="0" i="0" u="none" strike="noStrike" baseline="0" dirty="0" smtClean="0">
                <a:solidFill>
                  <a:srgbClr val="000000"/>
                </a:solidFill>
                <a:latin typeface="Times New Roman"/>
              </a:rPr>
              <a:t>SMB Select Partner</a:t>
            </a:r>
            <a:r>
              <a:rPr lang="en-US" sz="800" b="0" i="0" u="none" strike="noStrike" baseline="0" dirty="0" smtClean="0">
                <a:solidFill>
                  <a:srgbClr val="000000"/>
                </a:solidFill>
                <a:latin typeface="SimSun"/>
              </a:rPr>
              <a:t>	</a:t>
            </a:r>
            <a:endParaRPr lang="en-US" sz="2400" b="0" i="0" u="none" strike="noStrike" baseline="0" dirty="0" smtClean="0">
              <a:solidFill>
                <a:srgbClr val="000000"/>
              </a:solidFill>
              <a:latin typeface="SimSun"/>
            </a:endParaRPr>
          </a:p>
          <a:p>
            <a:pPr marR="0" algn="l" rtl="0"/>
            <a:r>
              <a:rPr lang="en-US" sz="800" b="1" i="0" u="none" strike="noStrike" baseline="0" dirty="0" smtClean="0">
                <a:solidFill>
                  <a:srgbClr val="000000"/>
                </a:solidFill>
                <a:latin typeface="Times New Roman"/>
              </a:rPr>
              <a:t>MMSEC</a:t>
            </a:r>
            <a:r>
              <a:rPr lang="en-US" sz="800" b="1" i="0" u="none" strike="noStrike" baseline="0" dirty="0" smtClean="0">
                <a:solidFill>
                  <a:srgbClr val="000000"/>
                </a:solidFill>
                <a:latin typeface="SimSun"/>
              </a:rPr>
              <a:t>	</a:t>
            </a:r>
            <a:r>
              <a:rPr lang="en-US" sz="800" b="0" i="0" u="none" strike="noStrike" baseline="0" dirty="0" smtClean="0">
                <a:solidFill>
                  <a:srgbClr val="000000"/>
                </a:solidFill>
                <a:latin typeface="Times New Roman"/>
              </a:rPr>
              <a:t>Multinational Master Security Partner</a:t>
            </a:r>
            <a:r>
              <a:rPr lang="en-US" sz="800" b="0" i="0" u="none" strike="noStrike" baseline="0" dirty="0" smtClean="0">
                <a:solidFill>
                  <a:srgbClr val="000000"/>
                </a:solidFill>
                <a:latin typeface="SimSun"/>
              </a:rPr>
              <a:t>	</a:t>
            </a:r>
            <a:endParaRPr lang="en-US" sz="2400" b="0" i="0" u="none" strike="noStrike" baseline="0" dirty="0" smtClean="0">
              <a:solidFill>
                <a:srgbClr val="000000"/>
              </a:solidFill>
              <a:latin typeface="SimSun"/>
            </a:endParaRPr>
          </a:p>
          <a:p>
            <a:pPr marR="0" algn="l" rtl="0"/>
            <a:r>
              <a:rPr lang="en-US" sz="800" b="1" i="0" u="none" strike="noStrike" baseline="0" dirty="0" smtClean="0">
                <a:solidFill>
                  <a:srgbClr val="000000"/>
                </a:solidFill>
                <a:latin typeface="Times New Roman"/>
              </a:rPr>
              <a:t>MMIPC</a:t>
            </a:r>
            <a:r>
              <a:rPr lang="en-US" sz="800" b="1" i="0" u="none" strike="noStrike" baseline="0" dirty="0" smtClean="0">
                <a:solidFill>
                  <a:srgbClr val="000000"/>
                </a:solidFill>
                <a:latin typeface="SimSun"/>
              </a:rPr>
              <a:t>	</a:t>
            </a:r>
            <a:r>
              <a:rPr lang="en-US" sz="800" b="0" i="0" u="none" strike="noStrike" baseline="0" dirty="0" smtClean="0">
                <a:solidFill>
                  <a:srgbClr val="000000"/>
                </a:solidFill>
                <a:latin typeface="Times New Roman"/>
              </a:rPr>
              <a:t>Multinational Master Unified Communications Partner</a:t>
            </a:r>
            <a:r>
              <a:rPr lang="en-US" sz="800" b="0" i="0" u="none" strike="noStrike" baseline="0" dirty="0" smtClean="0">
                <a:solidFill>
                  <a:srgbClr val="000000"/>
                </a:solidFill>
                <a:latin typeface="SimSun"/>
              </a:rPr>
              <a:t>	</a:t>
            </a:r>
            <a:endParaRPr lang="en-US" sz="2400" b="0" i="0" u="none" strike="noStrike" baseline="0" dirty="0" smtClean="0">
              <a:solidFill>
                <a:srgbClr val="000000"/>
              </a:solidFill>
              <a:latin typeface="SimSun"/>
            </a:endParaRPr>
          </a:p>
          <a:p>
            <a:pPr marR="0" algn="l" rtl="0"/>
            <a:r>
              <a:rPr lang="en-US" sz="800" b="1" i="0" u="none" strike="noStrike" baseline="0" dirty="0" smtClean="0">
                <a:solidFill>
                  <a:srgbClr val="000000"/>
                </a:solidFill>
                <a:latin typeface="Times New Roman"/>
              </a:rPr>
              <a:t>MNIAS</a:t>
            </a:r>
            <a:r>
              <a:rPr lang="en-US" sz="800" b="1" i="0" u="none" strike="noStrike" baseline="0" dirty="0" smtClean="0">
                <a:solidFill>
                  <a:srgbClr val="000000"/>
                </a:solidFill>
                <a:latin typeface="SimSun"/>
              </a:rPr>
              <a:t>	</a:t>
            </a:r>
            <a:r>
              <a:rPr lang="en-US" sz="800" b="0" i="0" u="none" strike="noStrike" baseline="0" dirty="0" smtClean="0">
                <a:solidFill>
                  <a:srgbClr val="000000"/>
                </a:solidFill>
                <a:latin typeface="Times New Roman"/>
              </a:rPr>
              <a:t>Multinational Integrated Architectures Specialization</a:t>
            </a:r>
            <a:r>
              <a:rPr lang="en-US" sz="800" b="0" i="0" u="none" strike="noStrike" baseline="0" dirty="0" smtClean="0">
                <a:solidFill>
                  <a:srgbClr val="000000"/>
                </a:solidFill>
                <a:latin typeface="SimSun"/>
              </a:rPr>
              <a:t>	</a:t>
            </a:r>
            <a:endParaRPr lang="en-US" sz="2400" b="0" i="0" u="none" strike="noStrike" baseline="0" dirty="0" smtClean="0">
              <a:solidFill>
                <a:srgbClr val="000000"/>
              </a:solidFill>
              <a:latin typeface="SimSun"/>
            </a:endParaRPr>
          </a:p>
          <a:p>
            <a:pPr marR="0" algn="l" rtl="0"/>
            <a:r>
              <a:rPr lang="en-US" sz="800" b="1" i="0" u="none" strike="noStrike" baseline="0" dirty="0" smtClean="0">
                <a:solidFill>
                  <a:srgbClr val="000000"/>
                </a:solidFill>
                <a:latin typeface="Times New Roman"/>
              </a:rPr>
              <a:t>MNIASINV</a:t>
            </a:r>
            <a:r>
              <a:rPr lang="en-US" sz="800" b="1" i="0" u="none" strike="noStrike" baseline="0" dirty="0" smtClean="0">
                <a:solidFill>
                  <a:srgbClr val="000000"/>
                </a:solidFill>
                <a:latin typeface="SimSun"/>
              </a:rPr>
              <a:t>	</a:t>
            </a:r>
            <a:r>
              <a:rPr lang="en-US" sz="800" b="0" i="0" u="none" strike="noStrike" baseline="0" dirty="0" smtClean="0">
                <a:solidFill>
                  <a:srgbClr val="000000"/>
                </a:solidFill>
                <a:latin typeface="Times New Roman"/>
              </a:rPr>
              <a:t>Multinational Integrated Architectures Specialization</a:t>
            </a:r>
            <a:r>
              <a:rPr lang="en-US" sz="800" b="0" i="0" u="none" strike="noStrike" baseline="0" dirty="0" smtClean="0">
                <a:solidFill>
                  <a:srgbClr val="000000"/>
                </a:solidFill>
                <a:latin typeface="SimSun"/>
              </a:rPr>
              <a:t>	</a:t>
            </a:r>
            <a:endParaRPr lang="en-US" sz="2400" b="0" i="0" u="none" strike="noStrike" baseline="0" dirty="0" smtClean="0">
              <a:solidFill>
                <a:srgbClr val="000000"/>
              </a:solidFill>
              <a:latin typeface="SimSun"/>
            </a:endParaRPr>
          </a:p>
          <a:p>
            <a:pPr marR="0" algn="l" rtl="0"/>
            <a:r>
              <a:rPr lang="en-US" sz="800" b="1" i="0" u="none" strike="noStrike" baseline="0" dirty="0" smtClean="0">
                <a:solidFill>
                  <a:srgbClr val="000000"/>
                </a:solidFill>
                <a:latin typeface="Times New Roman"/>
              </a:rPr>
              <a:t>VIP-MNUC</a:t>
            </a:r>
            <a:r>
              <a:rPr lang="en-US" sz="800" b="1" i="0" u="none" strike="noStrike" baseline="0" dirty="0" smtClean="0">
                <a:solidFill>
                  <a:srgbClr val="000000"/>
                </a:solidFill>
                <a:latin typeface="SimSun"/>
              </a:rPr>
              <a:t>	</a:t>
            </a:r>
            <a:r>
              <a:rPr lang="en-US" sz="800" b="0" i="0" u="none" strike="noStrike" baseline="0" dirty="0" smtClean="0">
                <a:solidFill>
                  <a:srgbClr val="000000"/>
                </a:solidFill>
                <a:latin typeface="Times New Roman"/>
              </a:rPr>
              <a:t>Multinational Unified Communications</a:t>
            </a:r>
            <a:r>
              <a:rPr lang="en-US" sz="800" b="0" i="0" u="none" strike="noStrike" baseline="0" dirty="0" smtClean="0">
                <a:solidFill>
                  <a:srgbClr val="000000"/>
                </a:solidFill>
                <a:latin typeface="SimSun"/>
              </a:rPr>
              <a:t>	</a:t>
            </a:r>
            <a:endParaRPr lang="en-US" sz="2400" b="0" i="0" u="none" strike="noStrike" baseline="0" dirty="0" smtClean="0">
              <a:solidFill>
                <a:srgbClr val="000000"/>
              </a:solidFill>
              <a:latin typeface="SimSun"/>
            </a:endParaRPr>
          </a:p>
          <a:p>
            <a:pPr marR="0" algn="l" rtl="0"/>
            <a:r>
              <a:rPr lang="en-US" sz="800" b="1" i="0" u="none" strike="noStrike" baseline="0" dirty="0" smtClean="0">
                <a:solidFill>
                  <a:srgbClr val="000000"/>
                </a:solidFill>
                <a:latin typeface="Times New Roman"/>
              </a:rPr>
              <a:t>GLBCERT</a:t>
            </a:r>
            <a:r>
              <a:rPr lang="en-US" sz="800" b="1" i="0" u="none" strike="noStrike" baseline="0" dirty="0" smtClean="0">
                <a:solidFill>
                  <a:srgbClr val="000000"/>
                </a:solidFill>
                <a:latin typeface="SimSun"/>
              </a:rPr>
              <a:t>	</a:t>
            </a:r>
            <a:r>
              <a:rPr lang="en-US" sz="800" b="0" i="0" u="none" strike="noStrike" baseline="0" dirty="0" smtClean="0">
                <a:solidFill>
                  <a:srgbClr val="000000"/>
                </a:solidFill>
                <a:latin typeface="Times New Roman"/>
              </a:rPr>
              <a:t>Global Certified Partner</a:t>
            </a:r>
            <a:r>
              <a:rPr lang="en-US" sz="800" b="0" i="0" u="none" strike="noStrike" baseline="0" dirty="0" smtClean="0">
                <a:solidFill>
                  <a:srgbClr val="000000"/>
                </a:solidFill>
                <a:latin typeface="SimSun"/>
              </a:rPr>
              <a:t>	</a:t>
            </a:r>
            <a:endParaRPr lang="en-US" sz="2400" b="0" i="0" u="none" strike="noStrike" baseline="0" dirty="0" smtClean="0">
              <a:solidFill>
                <a:srgbClr val="000000"/>
              </a:solidFill>
              <a:latin typeface="SimSun"/>
            </a:endParaRPr>
          </a:p>
          <a:p>
            <a:pPr marR="0" algn="l" rtl="0"/>
            <a:r>
              <a:rPr lang="en-US" sz="800" b="1" i="0" u="none" strike="noStrike" baseline="0" dirty="0" smtClean="0">
                <a:solidFill>
                  <a:srgbClr val="000000"/>
                </a:solidFill>
                <a:latin typeface="Times New Roman"/>
              </a:rPr>
              <a:t>GLBIAS</a:t>
            </a:r>
            <a:r>
              <a:rPr lang="en-US" sz="800" b="1" i="0" u="none" strike="noStrike" baseline="0" dirty="0" smtClean="0">
                <a:solidFill>
                  <a:srgbClr val="000000"/>
                </a:solidFill>
                <a:latin typeface="SimSun"/>
              </a:rPr>
              <a:t>	</a:t>
            </a:r>
            <a:r>
              <a:rPr lang="en-US" sz="800" b="0" i="0" u="none" strike="noStrike" baseline="0" dirty="0" smtClean="0">
                <a:solidFill>
                  <a:srgbClr val="000000"/>
                </a:solidFill>
                <a:latin typeface="Times New Roman"/>
              </a:rPr>
              <a:t>Global Integrated Architectures Specialization</a:t>
            </a:r>
            <a:r>
              <a:rPr lang="en-US" sz="800" b="0" i="0" u="none" strike="noStrike" baseline="0" dirty="0" smtClean="0">
                <a:solidFill>
                  <a:srgbClr val="000000"/>
                </a:solidFill>
                <a:latin typeface="SimSun"/>
              </a:rPr>
              <a:t>	</a:t>
            </a:r>
            <a:endParaRPr lang="en-US" sz="2400" b="0" i="0" u="none" strike="noStrike" baseline="0" dirty="0" smtClean="0">
              <a:solidFill>
                <a:srgbClr val="000000"/>
              </a:solidFill>
              <a:latin typeface="SimSun"/>
            </a:endParaRPr>
          </a:p>
          <a:p>
            <a:pPr marR="0" algn="l" rtl="0"/>
            <a:r>
              <a:rPr lang="en-US" sz="800" b="1" i="0" u="none" strike="noStrike" baseline="0" dirty="0" smtClean="0">
                <a:solidFill>
                  <a:srgbClr val="000000"/>
                </a:solidFill>
                <a:latin typeface="Times New Roman"/>
              </a:rPr>
              <a:t>GLBIASINV</a:t>
            </a:r>
            <a:r>
              <a:rPr lang="en-US" sz="800" b="1" i="0" u="none" strike="noStrike" baseline="0" dirty="0" smtClean="0">
                <a:solidFill>
                  <a:srgbClr val="000000"/>
                </a:solidFill>
                <a:latin typeface="SimSun"/>
              </a:rPr>
              <a:t>	</a:t>
            </a:r>
            <a:r>
              <a:rPr lang="en-US" sz="800" b="0" i="0" u="none" strike="noStrike" baseline="0" dirty="0" smtClean="0">
                <a:solidFill>
                  <a:srgbClr val="000000"/>
                </a:solidFill>
                <a:latin typeface="Times New Roman"/>
              </a:rPr>
              <a:t>Global Integrated Architectures Specialization</a:t>
            </a:r>
            <a:r>
              <a:rPr lang="en-US" sz="800" b="0" i="0" u="none" strike="noStrike" baseline="0" dirty="0" smtClean="0">
                <a:solidFill>
                  <a:srgbClr val="000000"/>
                </a:solidFill>
                <a:latin typeface="SimSun"/>
              </a:rPr>
              <a:t>	</a:t>
            </a:r>
            <a:endParaRPr lang="en-US" sz="2400" b="0" i="0" u="none" strike="noStrike" baseline="0" dirty="0" smtClean="0">
              <a:solidFill>
                <a:srgbClr val="000000"/>
              </a:solidFill>
              <a:latin typeface="SimSun"/>
            </a:endParaRPr>
          </a:p>
          <a:p>
            <a:pPr marR="0" algn="l" rtl="0"/>
            <a:r>
              <a:rPr lang="en-US" sz="800" b="1" i="0" u="none" strike="noStrike" baseline="0" dirty="0" smtClean="0">
                <a:solidFill>
                  <a:srgbClr val="000000"/>
                </a:solidFill>
                <a:latin typeface="Times New Roman"/>
              </a:rPr>
              <a:t>MULTINL</a:t>
            </a:r>
            <a:r>
              <a:rPr lang="en-US" sz="800" b="1" i="0" u="none" strike="noStrike" baseline="0" dirty="0" smtClean="0">
                <a:solidFill>
                  <a:srgbClr val="000000"/>
                </a:solidFill>
                <a:latin typeface="SimSun"/>
              </a:rPr>
              <a:t>	</a:t>
            </a:r>
            <a:r>
              <a:rPr lang="en-US" sz="800" b="0" i="0" u="none" strike="noStrike" baseline="0" dirty="0" smtClean="0">
                <a:solidFill>
                  <a:srgbClr val="000000"/>
                </a:solidFill>
                <a:latin typeface="Times New Roman"/>
              </a:rPr>
              <a:t>Multinational Certified Partner</a:t>
            </a:r>
            <a:r>
              <a:rPr lang="en-US" sz="800" b="0" i="0" u="none" strike="noStrike" baseline="0" dirty="0" smtClean="0">
                <a:solidFill>
                  <a:srgbClr val="000000"/>
                </a:solidFill>
                <a:latin typeface="SimSun"/>
              </a:rPr>
              <a:t>	</a:t>
            </a:r>
            <a:endParaRPr lang="en-US" sz="2400" b="0" i="0" u="none" strike="noStrike" baseline="0" dirty="0" smtClean="0">
              <a:solidFill>
                <a:srgbClr val="000000"/>
              </a:solidFill>
              <a:latin typeface="SimSun"/>
            </a:endParaRPr>
          </a:p>
          <a:p>
            <a:pPr marR="0" algn="l" rtl="0"/>
            <a:r>
              <a:rPr lang="en-US" sz="800" b="1" i="0" u="none" strike="noStrike" baseline="0" dirty="0" smtClean="0">
                <a:solidFill>
                  <a:srgbClr val="000000"/>
                </a:solidFill>
                <a:latin typeface="Times New Roman"/>
              </a:rPr>
              <a:t>VIP-MNSEC</a:t>
            </a:r>
            <a:r>
              <a:rPr lang="en-US" sz="800" b="1" i="0" u="none" strike="noStrike" baseline="0" dirty="0" smtClean="0">
                <a:solidFill>
                  <a:srgbClr val="000000"/>
                </a:solidFill>
                <a:latin typeface="SimSun"/>
              </a:rPr>
              <a:t>	</a:t>
            </a:r>
            <a:r>
              <a:rPr lang="en-US" sz="800" b="0" i="0" u="none" strike="noStrike" baseline="0" dirty="0" smtClean="0">
                <a:solidFill>
                  <a:srgbClr val="000000"/>
                </a:solidFill>
                <a:latin typeface="Times New Roman"/>
              </a:rPr>
              <a:t>Multinational Security</a:t>
            </a:r>
            <a:r>
              <a:rPr lang="en-US" sz="800" b="0" i="0" u="none" strike="noStrike" baseline="0" dirty="0" smtClean="0">
                <a:solidFill>
                  <a:srgbClr val="000000"/>
                </a:solidFill>
                <a:latin typeface="SimSun"/>
              </a:rPr>
              <a:t>	</a:t>
            </a:r>
            <a:endParaRPr lang="en-US" sz="2400" b="0" i="0" u="none" strike="noStrike" baseline="0" dirty="0" smtClean="0">
              <a:solidFill>
                <a:srgbClr val="000000"/>
              </a:solidFill>
              <a:latin typeface="SimSun"/>
            </a:endParaRPr>
          </a:p>
          <a:p>
            <a:endParaRPr lang="en-US" dirty="0"/>
          </a:p>
        </p:txBody>
      </p:sp>
      <p:sp>
        <p:nvSpPr>
          <p:cNvPr id="4" name="Slide Number Placeholder 3"/>
          <p:cNvSpPr>
            <a:spLocks noGrp="1"/>
          </p:cNvSpPr>
          <p:nvPr>
            <p:ph type="sldNum" sz="quarter" idx="10"/>
          </p:nvPr>
        </p:nvSpPr>
        <p:spPr/>
        <p:txBody>
          <a:bodyPr/>
          <a:lstStyle/>
          <a:p>
            <a:fld id="{C8F1DC49-AF70-4116-864B-37EB8835DCD9}" type="slidenum">
              <a:rPr lang="en-US" smtClean="0"/>
              <a:pPr/>
              <a:t>17</a:t>
            </a:fld>
            <a:endParaRPr 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97DC9403-DF6A-4E81-8038-D99CA6F581BD}" type="slidenum">
              <a:rPr lang="en-US" smtClean="0">
                <a:solidFill>
                  <a:prstClr val="black"/>
                </a:solidFill>
              </a:rPr>
              <a:pPr/>
              <a:t>18</a:t>
            </a:fld>
            <a:endParaRPr lang="en-US" dirty="0">
              <a:solidFill>
                <a:prstClr val="black"/>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62" name="Rectangle 11"/>
          <p:cNvSpPr>
            <a:spLocks noGrp="1" noChangeArrowheads="1"/>
          </p:cNvSpPr>
          <p:nvPr>
            <p:ph type="sldNum" sz="quarter" idx="5"/>
          </p:nvPr>
        </p:nvSpPr>
        <p:spPr bwMode="auto">
          <a:xfrm>
            <a:off x="3978132" y="8842030"/>
            <a:ext cx="3043343" cy="465455"/>
          </a:xfrm>
          <a:prstGeom prst="rect">
            <a:avLst/>
          </a:prstGeom>
          <a:noFill/>
          <a:ln>
            <a:miter lim="800000"/>
            <a:headEnd/>
            <a:tailEnd/>
          </a:ln>
        </p:spPr>
        <p:txBody>
          <a:bodyPr lIns="93981" tIns="46990" rIns="93981" bIns="46990"/>
          <a:lstStyle/>
          <a:p>
            <a:fld id="{D5F7E419-6458-CE4E-BC0F-F34ADE2956C9}" type="slidenum">
              <a:rPr lang="en-US">
                <a:solidFill>
                  <a:prstClr val="black"/>
                </a:solidFill>
              </a:rPr>
              <a:pPr/>
              <a:t>19</a:t>
            </a:fld>
            <a:endParaRPr lang="en-US" dirty="0">
              <a:solidFill>
                <a:prstClr val="black"/>
              </a:solidFill>
            </a:endParaRPr>
          </a:p>
        </p:txBody>
      </p:sp>
      <p:sp>
        <p:nvSpPr>
          <p:cNvPr id="296963" name="Rectangle 2"/>
          <p:cNvSpPr>
            <a:spLocks noGrp="1" noRot="1" noChangeAspect="1" noChangeArrowheads="1" noTextEdit="1"/>
          </p:cNvSpPr>
          <p:nvPr>
            <p:ph type="sldImg"/>
          </p:nvPr>
        </p:nvSpPr>
        <p:spPr bwMode="auto">
          <a:xfrm>
            <a:off x="1184275" y="700088"/>
            <a:ext cx="4654550" cy="3490912"/>
          </a:xfrm>
          <a:noFill/>
          <a:ln>
            <a:miter lim="800000"/>
            <a:headEnd/>
            <a:tailEnd/>
          </a:ln>
        </p:spPr>
      </p:sp>
      <p:sp>
        <p:nvSpPr>
          <p:cNvPr id="296964" name="Rectangle 3"/>
          <p:cNvSpPr>
            <a:spLocks noGrp="1" noChangeArrowheads="1"/>
          </p:cNvSpPr>
          <p:nvPr>
            <p:ph type="body" idx="1"/>
          </p:nvPr>
        </p:nvSpPr>
        <p:spPr bwMode="auto">
          <a:xfrm>
            <a:off x="405425" y="4383938"/>
            <a:ext cx="6134040" cy="4258181"/>
          </a:xfrm>
          <a:noFill/>
        </p:spPr>
        <p:txBody>
          <a:bodyPr>
            <a:noAutofit/>
          </a:bodyPr>
          <a:lstStyle/>
          <a:p>
            <a:endParaRPr lang="en-US" dirty="0">
              <a:latin typeface="+mn-lt"/>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11"/>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pitchFamily="34" charset="-128"/>
              </a:defRPr>
            </a:lvl1pPr>
            <a:lvl2pPr marL="751122" indent="-288893" eaLnBrk="0" hangingPunct="0">
              <a:defRPr>
                <a:solidFill>
                  <a:schemeClr val="tx1"/>
                </a:solidFill>
                <a:latin typeface="Arial" charset="0"/>
                <a:ea typeface="ＭＳ Ｐゴシック" pitchFamily="34" charset="-128"/>
              </a:defRPr>
            </a:lvl2pPr>
            <a:lvl3pPr marL="1155573" indent="-231115" eaLnBrk="0" hangingPunct="0">
              <a:defRPr>
                <a:solidFill>
                  <a:schemeClr val="tx1"/>
                </a:solidFill>
                <a:latin typeface="Arial" charset="0"/>
                <a:ea typeface="ＭＳ Ｐゴシック" pitchFamily="34" charset="-128"/>
              </a:defRPr>
            </a:lvl3pPr>
            <a:lvl4pPr marL="1617802" indent="-231115" eaLnBrk="0" hangingPunct="0">
              <a:defRPr>
                <a:solidFill>
                  <a:schemeClr val="tx1"/>
                </a:solidFill>
                <a:latin typeface="Arial" charset="0"/>
                <a:ea typeface="ＭＳ Ｐゴシック" pitchFamily="34" charset="-128"/>
              </a:defRPr>
            </a:lvl4pPr>
            <a:lvl5pPr marL="2080031" indent="-231115" eaLnBrk="0" hangingPunct="0">
              <a:defRPr>
                <a:solidFill>
                  <a:schemeClr val="tx1"/>
                </a:solidFill>
                <a:latin typeface="Arial" charset="0"/>
                <a:ea typeface="ＭＳ Ｐゴシック" pitchFamily="34" charset="-128"/>
              </a:defRPr>
            </a:lvl5pPr>
            <a:lvl6pPr marL="2542261" indent="-231115" eaLnBrk="0" fontAlgn="base" hangingPunct="0">
              <a:spcBef>
                <a:spcPct val="0"/>
              </a:spcBef>
              <a:spcAft>
                <a:spcPct val="0"/>
              </a:spcAft>
              <a:defRPr>
                <a:solidFill>
                  <a:schemeClr val="tx1"/>
                </a:solidFill>
                <a:latin typeface="Arial" charset="0"/>
                <a:ea typeface="ＭＳ Ｐゴシック" pitchFamily="34" charset="-128"/>
              </a:defRPr>
            </a:lvl6pPr>
            <a:lvl7pPr marL="3004490" indent="-231115" eaLnBrk="0" fontAlgn="base" hangingPunct="0">
              <a:spcBef>
                <a:spcPct val="0"/>
              </a:spcBef>
              <a:spcAft>
                <a:spcPct val="0"/>
              </a:spcAft>
              <a:defRPr>
                <a:solidFill>
                  <a:schemeClr val="tx1"/>
                </a:solidFill>
                <a:latin typeface="Arial" charset="0"/>
                <a:ea typeface="ＭＳ Ｐゴシック" pitchFamily="34" charset="-128"/>
              </a:defRPr>
            </a:lvl7pPr>
            <a:lvl8pPr marL="3466719" indent="-231115" eaLnBrk="0" fontAlgn="base" hangingPunct="0">
              <a:spcBef>
                <a:spcPct val="0"/>
              </a:spcBef>
              <a:spcAft>
                <a:spcPct val="0"/>
              </a:spcAft>
              <a:defRPr>
                <a:solidFill>
                  <a:schemeClr val="tx1"/>
                </a:solidFill>
                <a:latin typeface="Arial" charset="0"/>
                <a:ea typeface="ＭＳ Ｐゴシック" pitchFamily="34" charset="-128"/>
              </a:defRPr>
            </a:lvl8pPr>
            <a:lvl9pPr marL="3928948" indent="-231115" eaLnBrk="0" fontAlgn="base" hangingPunct="0">
              <a:spcBef>
                <a:spcPct val="0"/>
              </a:spcBef>
              <a:spcAft>
                <a:spcPct val="0"/>
              </a:spcAft>
              <a:defRPr>
                <a:solidFill>
                  <a:schemeClr val="tx1"/>
                </a:solidFill>
                <a:latin typeface="Arial" charset="0"/>
                <a:ea typeface="ＭＳ Ｐゴシック" pitchFamily="34" charset="-128"/>
              </a:defRPr>
            </a:lvl9pPr>
          </a:lstStyle>
          <a:p>
            <a:pPr eaLnBrk="1" hangingPunct="1"/>
            <a:fld id="{B379C0B7-24CF-400B-8969-BEA745FA91B6}" type="slidenum">
              <a:rPr lang="en-US" smtClean="0">
                <a:latin typeface="Calibri" pitchFamily="34" charset="0"/>
              </a:rPr>
              <a:pPr eaLnBrk="1" hangingPunct="1"/>
              <a:t>20</a:t>
            </a:fld>
            <a:endParaRPr lang="en-US" dirty="0" smtClean="0">
              <a:latin typeface="Calibri" pitchFamily="34" charset="0"/>
            </a:endParaRPr>
          </a:p>
        </p:txBody>
      </p:sp>
      <p:sp>
        <p:nvSpPr>
          <p:cNvPr id="22531"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532" name="Rectangle 3"/>
          <p:cNvSpPr>
            <a:spLocks noGrp="1" noChangeArrowheads="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sz="900" b="1" dirty="0" smtClean="0">
                <a:latin typeface="Arial" charset="0"/>
                <a:cs typeface="Arial" charset="0"/>
              </a:rPr>
              <a:t>Background</a:t>
            </a:r>
            <a:endParaRPr lang="en-US" sz="900" b="1" dirty="0">
              <a:latin typeface="Arial" charset="0"/>
              <a:cs typeface="Arial" charset="0"/>
            </a:endParaRPr>
          </a:p>
          <a:p>
            <a:pPr>
              <a:buFontTx/>
              <a:buChar char="•"/>
            </a:pPr>
            <a:r>
              <a:rPr lang="en-US" dirty="0" smtClean="0"/>
              <a:t> Founded in 2000, ECCOM Network System Ltd. is China's premier IT Infrastructure solution and services provider. </a:t>
            </a:r>
          </a:p>
          <a:p>
            <a:pPr>
              <a:buFontTx/>
              <a:buChar char="•"/>
            </a:pPr>
            <a:r>
              <a:rPr lang="en-US" dirty="0" smtClean="0"/>
              <a:t> With nearly a dozen years of experience deploying end-to-end network solutions for enterprise customers, ECCOM has built a reputation for delivering exemplary technical expertise and the highest levels of service. As a result, the company has grown rapidly, achieving an impressive 20 percent annual growth rate. </a:t>
            </a:r>
          </a:p>
          <a:p>
            <a:pPr>
              <a:buFontTx/>
              <a:buChar char="•"/>
            </a:pPr>
            <a:r>
              <a:rPr lang="en-US" dirty="0" smtClean="0"/>
              <a:t> As the first Cisco Gold Partner in China, ECCOM realizes a significant percentage of its revenue from sales of Cisco data center products. The company has assembled a team of approximately 900 network professionals who have earned more than 550 professional certifications. </a:t>
            </a:r>
          </a:p>
          <a:p>
            <a:pPr>
              <a:buFontTx/>
              <a:buChar char="•"/>
            </a:pPr>
            <a:r>
              <a:rPr lang="en-US" dirty="0" smtClean="0"/>
              <a:t> Headquartered in Shanghai, ECCOM also operates offices in Beijing, Guangzhou, Chengdu, Wuhan, Nanjing, and Shenzhen.</a:t>
            </a:r>
          </a:p>
          <a:p>
            <a:endParaRPr lang="en-US" dirty="0" smtClean="0"/>
          </a:p>
          <a:p>
            <a:pPr eaLnBrk="1" hangingPunct="1"/>
            <a:r>
              <a:rPr lang="en-US" b="1" dirty="0" smtClean="0"/>
              <a:t>Challenge</a:t>
            </a:r>
          </a:p>
          <a:p>
            <a:pPr>
              <a:buFontTx/>
              <a:buChar char="•"/>
            </a:pPr>
            <a:r>
              <a:rPr lang="en-US" dirty="0" smtClean="0"/>
              <a:t> Serving customers in financial services, healthcare, high-tech, and government, ECCOM receives calls when clients’ networks go down or become unstable. On some occasions, those problems are too complex for ECCOM to solve on its own, so the company’s technicians call on Cisco for help.</a:t>
            </a:r>
          </a:p>
          <a:p>
            <a:pPr lvl="1">
              <a:buFontTx/>
              <a:buChar char="•"/>
            </a:pPr>
            <a:r>
              <a:rPr lang="en-US" dirty="0" smtClean="0"/>
              <a:t> “We’ve always relied on Cisco to help us when complex issues emerge,” says Sophie Shi, business development specialist at ECCOM. “However, we’ve usually done so in a reactive way, rather than anticipating problems and preventing downtime. We needed a more systematic, proactive approach to helping our customers resolve tough network issues.” </a:t>
            </a:r>
          </a:p>
          <a:p>
            <a:pPr lvl="1">
              <a:buFontTx/>
              <a:buChar char="•"/>
            </a:pPr>
            <a:r>
              <a:rPr lang="en-US" dirty="0" smtClean="0"/>
              <a:t> ECCOM also sought faster, easier access to individual devices on clients’ networks. “We had to log into each piece of equipment manually in order to check on status or make any changes,” says Shi. “That was an unnecessary management burden on our IT team. We wanted to find far more efficient ways to manage individual devices.” </a:t>
            </a:r>
          </a:p>
          <a:p>
            <a:endParaRPr lang="en-US" b="1" dirty="0" smtClean="0"/>
          </a:p>
          <a:p>
            <a:r>
              <a:rPr lang="en-US" b="1" dirty="0" smtClean="0"/>
              <a:t>Solution</a:t>
            </a:r>
          </a:p>
          <a:p>
            <a:pPr eaLnBrk="1" hangingPunct="1">
              <a:buFontTx/>
              <a:buChar char="•"/>
            </a:pPr>
            <a:r>
              <a:rPr lang="en-US" b="1" dirty="0" smtClean="0"/>
              <a:t> </a:t>
            </a:r>
            <a:r>
              <a:rPr lang="en-US" dirty="0" smtClean="0"/>
              <a:t>ECCOM chose to deploy Cisco</a:t>
            </a:r>
            <a:r>
              <a:rPr lang="en-US" baseline="30000" dirty="0" smtClean="0"/>
              <a:t> </a:t>
            </a:r>
            <a:r>
              <a:rPr lang="en-US" dirty="0" smtClean="0"/>
              <a:t>Smart Care Service, which combines network technical support with ongoing network monitoring and proactive maintenance. Cisco Smart Care helps enable ECCOM to use its own premium support services while still tapping into the Cisco wealth of expertise for more challenging networks and issues. </a:t>
            </a:r>
          </a:p>
          <a:p>
            <a:pPr eaLnBrk="1" hangingPunct="1">
              <a:buFontTx/>
              <a:buChar char="•"/>
            </a:pPr>
            <a:r>
              <a:rPr lang="en-US" dirty="0" smtClean="0"/>
              <a:t> </a:t>
            </a:r>
            <a:r>
              <a:rPr lang="en-US" dirty="0" err="1" smtClean="0"/>
              <a:t>ECCOM</a:t>
            </a:r>
            <a:r>
              <a:rPr lang="en-US" dirty="0" smtClean="0"/>
              <a:t> is therefore, able to improve network reliability and performance, identify potential problems before they affect their customers’ businesses, and reduce the time and effort necessary to perform effective network maintenance. </a:t>
            </a:r>
          </a:p>
          <a:p>
            <a:pPr lvl="1" eaLnBrk="1" hangingPunct="1">
              <a:buFontTx/>
              <a:buChar char="•"/>
            </a:pPr>
            <a:r>
              <a:rPr lang="en-US" dirty="0" smtClean="0"/>
              <a:t>“We chose the Smart Care service for its reasonable price, value-added service, and technical advantages in maintenance,” says Shi, who adds that ECCOM sold its first Smart Care contract in 2011, and has primarily focused on the Core Network Assessment capabilities of the service in subsequent deployments.</a:t>
            </a:r>
          </a:p>
          <a:p>
            <a:pPr lvl="1" eaLnBrk="1" hangingPunct="1">
              <a:buFontTx/>
              <a:buChar char="•"/>
            </a:pPr>
            <a:r>
              <a:rPr lang="en-US" dirty="0" smtClean="0"/>
              <a:t>“We find that the service is very good for pinpointing potential problems, and allows us to propose solutions to customers before anything actually happens to the network.”</a:t>
            </a:r>
          </a:p>
          <a:p>
            <a:pPr eaLnBrk="1" hangingPunct="1">
              <a:buFontTx/>
              <a:buChar char="•"/>
            </a:pPr>
            <a:endParaRPr lang="en-US" b="1" dirty="0" smtClean="0"/>
          </a:p>
          <a:p>
            <a:pPr eaLnBrk="1" hangingPunct="1"/>
            <a:r>
              <a:rPr lang="en-US" b="1" dirty="0" smtClean="0"/>
              <a:t>Results</a:t>
            </a:r>
          </a:p>
          <a:p>
            <a:pPr eaLnBrk="1" hangingPunct="1">
              <a:buFontTx/>
              <a:buChar char="•"/>
            </a:pPr>
            <a:r>
              <a:rPr lang="en-US" dirty="0" smtClean="0"/>
              <a:t> Shi says that customers are very happy with the proactive nature of Smart Care. </a:t>
            </a:r>
          </a:p>
          <a:p>
            <a:pPr lvl="1" eaLnBrk="1" hangingPunct="1">
              <a:buFontTx/>
              <a:buChar char="•"/>
            </a:pPr>
            <a:r>
              <a:rPr lang="en-US" dirty="0" smtClean="0"/>
              <a:t> “The major difference between the traditional services we’ve offered in the past and Cisco Smart Care Service is that we can use sensors to monitor the network and detect any technical issues before they become real problems,” she says. “Our customers really appreciate that we’re taking a more preventative approach to network management.”</a:t>
            </a:r>
          </a:p>
          <a:p>
            <a:pPr eaLnBrk="1" hangingPunct="1">
              <a:buFontTx/>
              <a:buChar char="•"/>
            </a:pPr>
            <a:r>
              <a:rPr lang="en-US" dirty="0" smtClean="0"/>
              <a:t> ECCOM has also succeeded in reallocating resources with Smart Care, thereby boosting its overall profitability. </a:t>
            </a:r>
          </a:p>
          <a:p>
            <a:pPr lvl="1" eaLnBrk="1" hangingPunct="1">
              <a:buFontTx/>
              <a:buChar char="•"/>
            </a:pPr>
            <a:r>
              <a:rPr lang="en-US" dirty="0" smtClean="0"/>
              <a:t> “With Smart Care, we don’t need to have dedicated technicians here to do troubleshooting,” says Shi. “We can redeploy those resources on other projects demanding their attention. That helps us make the most of our available personnel.” </a:t>
            </a:r>
          </a:p>
          <a:p>
            <a:pPr lvl="1" eaLnBrk="1" hangingPunct="1">
              <a:buFontTx/>
              <a:buChar char="•"/>
            </a:pPr>
            <a:r>
              <a:rPr lang="en-US" dirty="0" smtClean="0"/>
              <a:t> In addition, ECCOM no longer needs to send its most advanced technicians on routine service calls.</a:t>
            </a:r>
          </a:p>
          <a:p>
            <a:pPr marL="462229" lvl="2">
              <a:buFontTx/>
              <a:buChar char="•"/>
            </a:pPr>
            <a:r>
              <a:rPr lang="en-US" dirty="0" smtClean="0"/>
              <a:t> “Before, we needed to rely on our most experienced IT experts to solve the toughest technical problems,” says Shi. “However, with the remote management capabilities provided by Smart Care, we can easily solve those problems with our regular technicians, which frees up our advanced specialists for other tasks.”  </a:t>
            </a:r>
          </a:p>
          <a:p>
            <a:pPr eaLnBrk="1" hangingPunct="1">
              <a:buFontTx/>
              <a:buChar char="•"/>
            </a:pPr>
            <a:r>
              <a:rPr lang="en-US" dirty="0" smtClean="0"/>
              <a:t> With the network management tools available in the Smart Care portal, ECCOM now has the visibility and access that the company requires to manage individual devices. </a:t>
            </a:r>
          </a:p>
          <a:p>
            <a:pPr lvl="1" eaLnBrk="1" hangingPunct="1">
              <a:buFontTx/>
              <a:buChar char="•"/>
            </a:pPr>
            <a:r>
              <a:rPr lang="en-US" dirty="0" smtClean="0"/>
              <a:t>“The Smart Care portal shows us the status of each piece of equipment, which helps us understand our clients’ situations immediately,” says Shi. “We no longer waste valuable time logging into each machine. Having a single, easy-to-use portal makes a tremendous difference.” </a:t>
            </a:r>
          </a:p>
          <a:p>
            <a:pPr eaLnBrk="1" hangingPunct="1">
              <a:buFontTx/>
              <a:buChar char="•"/>
            </a:pPr>
            <a:r>
              <a:rPr lang="en-US" dirty="0" smtClean="0"/>
              <a:t> By using Smart Care, ECCOM can provide more value to its current clients while attracting new customers. </a:t>
            </a:r>
          </a:p>
          <a:p>
            <a:pPr lvl="1" eaLnBrk="1" hangingPunct="1">
              <a:buFontTx/>
              <a:buChar char="•"/>
            </a:pPr>
            <a:r>
              <a:rPr lang="en-US" dirty="0" smtClean="0"/>
              <a:t> “We’re always looking for ways to differentiate ourselves, and Smart Care gives us an edge,” says Shi. “We especially like the fact that the service can be customized to offer additional value, which helps us stand out from the crowd.”</a:t>
            </a:r>
          </a:p>
          <a:p>
            <a:pPr eaLnBrk="1" hangingPunct="1"/>
            <a:endParaRPr lang="en-US" b="1" dirty="0" smtClean="0"/>
          </a:p>
          <a:p>
            <a:pPr eaLnBrk="1" hangingPunct="1"/>
            <a:r>
              <a:rPr lang="en-US" b="1" dirty="0" smtClean="0"/>
              <a:t>Next Steps</a:t>
            </a:r>
          </a:p>
          <a:p>
            <a:pPr eaLnBrk="1" hangingPunct="1">
              <a:buFontTx/>
              <a:buChar char="•"/>
            </a:pPr>
            <a:r>
              <a:rPr lang="en-US" dirty="0" smtClean="0"/>
              <a:t> A growing number of ECCOM’s more than 4000 clients are expressing interest in the new service, so ECCOM expects its Smart Care-related business to grow quickly in the coming months. </a:t>
            </a:r>
          </a:p>
          <a:p>
            <a:pPr eaLnBrk="1" hangingPunct="1">
              <a:buFontTx/>
              <a:buChar char="•"/>
            </a:pPr>
            <a:r>
              <a:rPr lang="en-US" dirty="0" smtClean="0"/>
              <a:t> Key to this growth is the network visibility provided by the Smart Care portal, which helps ECCOM identify business development opportunities.</a:t>
            </a:r>
          </a:p>
          <a:p>
            <a:pPr lvl="1" eaLnBrk="1" hangingPunct="1">
              <a:buFontTx/>
              <a:buChar char="•"/>
            </a:pPr>
            <a:r>
              <a:rPr lang="en-US" dirty="0" smtClean="0"/>
              <a:t> “Because Smart Care monitors our clients’ equipment, we can get a sense of the types of devices and equipment the client needs to purchase or replace, thus helping us increase revenues further,” says Shi. “That brings the possibility of increased sales on new equipment and services, and it will help us upsell more effectively in the future.”</a:t>
            </a:r>
          </a:p>
          <a:p>
            <a:pPr eaLnBrk="1" hangingPunct="1">
              <a:buFontTx/>
              <a:buChar char="•"/>
            </a:pPr>
            <a:endParaRPr lang="en-US" dirty="0" smtClean="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pPr eaLnBrk="1" hangingPunct="1">
              <a:spcBef>
                <a:spcPct val="0"/>
              </a:spcBef>
            </a:pPr>
            <a:r>
              <a:rPr lang="en-US" sz="1050" b="1" dirty="0" smtClean="0">
                <a:latin typeface="Arial" charset="0"/>
                <a:cs typeface="Arial" charset="0"/>
              </a:rPr>
              <a:t>Background</a:t>
            </a:r>
          </a:p>
          <a:p>
            <a:pPr>
              <a:buFontTx/>
              <a:buChar char="•"/>
            </a:pPr>
            <a:r>
              <a:rPr lang="en-US" sz="1200" dirty="0" smtClean="0"/>
              <a:t> Founded in 2009, </a:t>
            </a:r>
            <a:r>
              <a:rPr lang="en-US" sz="1200" dirty="0" err="1" smtClean="0"/>
              <a:t>Besttel</a:t>
            </a:r>
            <a:r>
              <a:rPr lang="en-US" sz="1200" dirty="0" smtClean="0"/>
              <a:t> is a Cisco Premier Partner, offering voice and data center solutions for small- and medium-sized businesses throughout the United</a:t>
            </a:r>
            <a:r>
              <a:rPr lang="en-US" sz="1200" baseline="0" dirty="0" smtClean="0"/>
              <a:t> Kingdom.</a:t>
            </a:r>
            <a:endParaRPr lang="en-US" sz="1200" dirty="0" smtClean="0"/>
          </a:p>
          <a:p>
            <a:pPr>
              <a:buFontTx/>
              <a:buChar char="•"/>
            </a:pPr>
            <a:r>
              <a:rPr lang="en-US" sz="1200" dirty="0" smtClean="0"/>
              <a:t> Specifically, the company specializes in supporting Cisco Unified Communications and Cisco Unified Data Center solutions. </a:t>
            </a:r>
          </a:p>
          <a:p>
            <a:pPr>
              <a:buFontTx/>
              <a:buChar char="•"/>
            </a:pPr>
            <a:r>
              <a:rPr lang="en-US" sz="1200" dirty="0" smtClean="0"/>
              <a:t> </a:t>
            </a:r>
            <a:r>
              <a:rPr lang="en-US" sz="1200" dirty="0" err="1" smtClean="0"/>
              <a:t>Besttel</a:t>
            </a:r>
            <a:r>
              <a:rPr lang="en-US" sz="1200" dirty="0" smtClean="0"/>
              <a:t> takes pride in its high-touch sales approach with prospective customers, establishing itself as a trusted advisor at the beginning of every engagement. </a:t>
            </a:r>
          </a:p>
          <a:p>
            <a:endParaRPr lang="en-US" sz="1200" dirty="0" smtClean="0"/>
          </a:p>
          <a:p>
            <a:pPr eaLnBrk="1" hangingPunct="1"/>
            <a:r>
              <a:rPr lang="en-US" sz="1200" b="1" dirty="0" smtClean="0"/>
              <a:t>Challenge</a:t>
            </a:r>
          </a:p>
          <a:p>
            <a:pPr>
              <a:buFontTx/>
              <a:buChar char="•"/>
            </a:pPr>
            <a:r>
              <a:rPr lang="en-US" sz="1200" dirty="0" smtClean="0"/>
              <a:t> When the company was founded, </a:t>
            </a:r>
            <a:r>
              <a:rPr lang="en-US" sz="1200" dirty="0" err="1" smtClean="0"/>
              <a:t>Besttel</a:t>
            </a:r>
            <a:r>
              <a:rPr lang="en-US" sz="1200" dirty="0" smtClean="0"/>
              <a:t> relied on Cisco </a:t>
            </a:r>
            <a:r>
              <a:rPr lang="en-US" sz="1200" dirty="0" err="1" smtClean="0"/>
              <a:t>SMARTnet</a:t>
            </a:r>
            <a:r>
              <a:rPr lang="en-US" sz="1200" dirty="0" smtClean="0"/>
              <a:t> Service as its primary service offering.  </a:t>
            </a:r>
          </a:p>
          <a:p>
            <a:pPr>
              <a:buFontTx/>
              <a:buChar char="•"/>
            </a:pPr>
            <a:r>
              <a:rPr lang="en-US" sz="1200" dirty="0" smtClean="0"/>
              <a:t> Coordinating SMARTnet on each device individually was becoming more complex as some customer networks grew. For those with larger networks, this individual handling can lead to some devices with out-of-date software, numerous contracts to manage, and a partial or fragmented view of the installed base. </a:t>
            </a:r>
          </a:p>
          <a:p>
            <a:pPr>
              <a:buFontTx/>
              <a:buChar char="•"/>
            </a:pPr>
            <a:r>
              <a:rPr lang="en-US" sz="1200" dirty="0" smtClean="0"/>
              <a:t> </a:t>
            </a:r>
            <a:r>
              <a:rPr lang="en-US" sz="1200" dirty="0" err="1" smtClean="0"/>
              <a:t>Besttel</a:t>
            </a:r>
            <a:r>
              <a:rPr lang="en-US" sz="1200" dirty="0" smtClean="0"/>
              <a:t> was often taking a </a:t>
            </a:r>
            <a:r>
              <a:rPr lang="en-US" altLang="en-US" sz="1200" dirty="0" smtClean="0"/>
              <a:t>“</a:t>
            </a:r>
            <a:r>
              <a:rPr lang="en-US" sz="1200" dirty="0" smtClean="0"/>
              <a:t>break-fix</a:t>
            </a:r>
            <a:r>
              <a:rPr lang="en-US" altLang="en-US" sz="1200" dirty="0" smtClean="0"/>
              <a:t>”</a:t>
            </a:r>
            <a:r>
              <a:rPr lang="en-US" sz="1200" dirty="0" smtClean="0"/>
              <a:t> approach to customers</a:t>
            </a:r>
            <a:r>
              <a:rPr lang="en-US" altLang="en-US" sz="1200" dirty="0" smtClean="0"/>
              <a:t>’</a:t>
            </a:r>
            <a:r>
              <a:rPr lang="en-US" sz="1200" dirty="0" smtClean="0"/>
              <a:t> support issues, intervening only after issues arose. </a:t>
            </a:r>
          </a:p>
          <a:p>
            <a:pPr>
              <a:buFontTx/>
              <a:buChar char="•"/>
            </a:pPr>
            <a:r>
              <a:rPr lang="en-US" sz="1200" dirty="0" smtClean="0"/>
              <a:t> In order to remain competitive, the company needed to gain greater insight into customers</a:t>
            </a:r>
            <a:r>
              <a:rPr lang="en-US" altLang="en-US" sz="1200" dirty="0" smtClean="0"/>
              <a:t>’</a:t>
            </a:r>
            <a:r>
              <a:rPr lang="en-US" sz="1200" dirty="0" smtClean="0"/>
              <a:t> IT environments, play a more proactive role in anticipating issues, and simplify network management, all while keeping customers</a:t>
            </a:r>
            <a:r>
              <a:rPr lang="en-US" altLang="en-US" sz="1200" dirty="0" smtClean="0"/>
              <a:t>’</a:t>
            </a:r>
            <a:r>
              <a:rPr lang="en-US" sz="1200" dirty="0" smtClean="0"/>
              <a:t> support costs low.</a:t>
            </a:r>
          </a:p>
          <a:p>
            <a:endParaRPr lang="en-US" sz="1200" dirty="0" smtClean="0"/>
          </a:p>
          <a:p>
            <a:r>
              <a:rPr lang="en-US" sz="1200" b="1" dirty="0" smtClean="0"/>
              <a:t>Solution</a:t>
            </a:r>
          </a:p>
          <a:p>
            <a:pPr>
              <a:buFontTx/>
              <a:buChar char="•"/>
            </a:pPr>
            <a:r>
              <a:rPr lang="en-US" sz="1200" dirty="0" smtClean="0"/>
              <a:t> With Smart Care, </a:t>
            </a:r>
            <a:r>
              <a:rPr lang="en-US" sz="1200" dirty="0" err="1" smtClean="0"/>
              <a:t>Besttel</a:t>
            </a:r>
            <a:r>
              <a:rPr lang="en-US" sz="1200" dirty="0" smtClean="0"/>
              <a:t> provides customers with a collector that monitors Cisco hardware against key performance metrics, and the collector generates an alert whenever those metrics do not meet Cisco standards. </a:t>
            </a:r>
          </a:p>
          <a:p>
            <a:pPr>
              <a:buFontTx/>
              <a:buChar char="•"/>
            </a:pPr>
            <a:r>
              <a:rPr lang="en-US" sz="1200" dirty="0" smtClean="0"/>
              <a:t> Meanwhile, system configurations are backed up remotely, and software is automatically checked for updates and patches. </a:t>
            </a:r>
          </a:p>
          <a:p>
            <a:pPr>
              <a:buFontTx/>
              <a:buChar char="•"/>
            </a:pPr>
            <a:r>
              <a:rPr lang="en-US" sz="1200" dirty="0" smtClean="0"/>
              <a:t> Cisco tools and resources help</a:t>
            </a:r>
            <a:r>
              <a:rPr lang="en-US" sz="1200" baseline="0" dirty="0" smtClean="0"/>
              <a:t> </a:t>
            </a:r>
            <a:r>
              <a:rPr lang="en-US" sz="1200" dirty="0" smtClean="0"/>
              <a:t>enable </a:t>
            </a:r>
            <a:r>
              <a:rPr lang="en-US" sz="1200" dirty="0" err="1" smtClean="0"/>
              <a:t>Besttel</a:t>
            </a:r>
            <a:r>
              <a:rPr lang="en-US" sz="1200" dirty="0" smtClean="0"/>
              <a:t> to track operating system and application software updates for any Cisco</a:t>
            </a:r>
            <a:r>
              <a:rPr lang="en-US" sz="1200" baseline="0" dirty="0" smtClean="0"/>
              <a:t> </a:t>
            </a:r>
            <a:r>
              <a:rPr lang="en-US" sz="1200" dirty="0" smtClean="0"/>
              <a:t>device reachable by IP under a single contract. </a:t>
            </a:r>
          </a:p>
          <a:p>
            <a:pPr>
              <a:buFontTx/>
              <a:buChar char="•"/>
            </a:pPr>
            <a:r>
              <a:rPr lang="en-US" sz="1200" dirty="0" smtClean="0"/>
              <a:t> As a result, </a:t>
            </a:r>
            <a:r>
              <a:rPr lang="en-US" sz="1200" dirty="0" err="1" smtClean="0"/>
              <a:t>Besttel</a:t>
            </a:r>
            <a:r>
              <a:rPr lang="en-US" sz="1200" dirty="0" smtClean="0"/>
              <a:t> can take a comprehensive approach to the care and continuous improvement of its clients</a:t>
            </a:r>
            <a:r>
              <a:rPr lang="en-US" altLang="en-US" sz="1200" dirty="0" smtClean="0"/>
              <a:t>’</a:t>
            </a:r>
            <a:r>
              <a:rPr lang="en-US" sz="1200" dirty="0" smtClean="0"/>
              <a:t> networks with a single point of contact.  </a:t>
            </a:r>
          </a:p>
          <a:p>
            <a:endParaRPr lang="en-US" sz="1200" dirty="0" smtClean="0"/>
          </a:p>
          <a:p>
            <a:pPr eaLnBrk="1" hangingPunct="1"/>
            <a:r>
              <a:rPr lang="en-US" sz="1200" b="1" dirty="0" smtClean="0"/>
              <a:t>Results</a:t>
            </a:r>
          </a:p>
          <a:p>
            <a:pPr>
              <a:buFontTx/>
              <a:buChar char="•"/>
            </a:pPr>
            <a:r>
              <a:rPr lang="en-US" sz="1200" dirty="0" smtClean="0"/>
              <a:t> Since adopting Cisco Smart Care in September 2011, </a:t>
            </a:r>
            <a:r>
              <a:rPr lang="en-US" sz="1200" dirty="0" err="1" smtClean="0"/>
              <a:t>Besttel</a:t>
            </a:r>
            <a:r>
              <a:rPr lang="en-US" sz="1200" dirty="0" smtClean="0"/>
              <a:t> has expanded its suite of service offerings while significantly reducing network incidents. On one client</a:t>
            </a:r>
            <a:r>
              <a:rPr lang="en-US" altLang="en-US" sz="1200" dirty="0" smtClean="0"/>
              <a:t>’</a:t>
            </a:r>
            <a:r>
              <a:rPr lang="en-US" sz="1200" dirty="0" smtClean="0"/>
              <a:t>s network, the number of alerts went down from 350 to 19.</a:t>
            </a:r>
          </a:p>
          <a:p>
            <a:pPr>
              <a:buFontTx/>
              <a:buChar char="•"/>
            </a:pPr>
            <a:r>
              <a:rPr lang="en-US" sz="1200" dirty="0" smtClean="0"/>
              <a:t> This preventative approach to network management continues to prove its value for customers across the United Kingdom, bringing</a:t>
            </a:r>
            <a:r>
              <a:rPr lang="en-US" sz="1200" baseline="0" dirty="0" smtClean="0"/>
              <a:t> </a:t>
            </a:r>
            <a:r>
              <a:rPr lang="en-US" sz="1200" dirty="0" smtClean="0"/>
              <a:t>down the total cost of services by identifying issues before they cause disruption on the network. As a result, </a:t>
            </a:r>
            <a:r>
              <a:rPr lang="en-US" sz="1200" dirty="0" err="1" smtClean="0"/>
              <a:t>Besttel</a:t>
            </a:r>
            <a:r>
              <a:rPr lang="en-US" altLang="en-US" sz="1200" dirty="0" err="1" smtClean="0"/>
              <a:t>’</a:t>
            </a:r>
            <a:r>
              <a:rPr lang="en-US" sz="1200" dirty="0" err="1" smtClean="0"/>
              <a:t>s</a:t>
            </a:r>
            <a:r>
              <a:rPr lang="en-US" sz="1200" dirty="0" smtClean="0"/>
              <a:t> clients typically save 17 percent on support costs when they switch to Smart Care. </a:t>
            </a:r>
          </a:p>
          <a:p>
            <a:pPr>
              <a:buFontTx/>
              <a:buChar char="•"/>
            </a:pPr>
            <a:r>
              <a:rPr lang="en-US" sz="1200" dirty="0" smtClean="0"/>
              <a:t> With Smart Care in its arsenal, </a:t>
            </a:r>
            <a:r>
              <a:rPr lang="en-US" sz="1200" dirty="0" err="1" smtClean="0"/>
              <a:t>Besttel</a:t>
            </a:r>
            <a:r>
              <a:rPr lang="en-US" sz="1200" dirty="0" smtClean="0"/>
              <a:t> can achieve deeper engagement with its clients and distinguish itself from rivals without increasing staff. The result is an increase in new business.</a:t>
            </a:r>
          </a:p>
          <a:p>
            <a:endParaRPr lang="en-US" sz="1200" dirty="0" smtClean="0"/>
          </a:p>
          <a:p>
            <a:pPr eaLnBrk="1" hangingPunct="1"/>
            <a:r>
              <a:rPr lang="en-US" sz="1200" b="1" dirty="0" smtClean="0"/>
              <a:t>Next Steps</a:t>
            </a:r>
          </a:p>
          <a:p>
            <a:pPr eaLnBrk="1" hangingPunct="1">
              <a:buFontTx/>
              <a:buChar char="•"/>
            </a:pPr>
            <a:r>
              <a:rPr lang="en-US" sz="1200" dirty="0" smtClean="0"/>
              <a:t> </a:t>
            </a:r>
            <a:r>
              <a:rPr lang="en-US" sz="1200" dirty="0" err="1" smtClean="0"/>
              <a:t>Besttel</a:t>
            </a:r>
            <a:r>
              <a:rPr lang="en-US" sz="1200" dirty="0" smtClean="0"/>
              <a:t> plans to expand its Smart Care service offering to new clients, and continues to find new ways to add value for current customers as well. </a:t>
            </a:r>
          </a:p>
          <a:p>
            <a:pPr eaLnBrk="1" hangingPunct="1"/>
            <a:endParaRPr lang="en-US" sz="1200" dirty="0" smtClean="0"/>
          </a:p>
          <a:p>
            <a:pPr eaLnBrk="1" hangingPunct="1"/>
            <a:r>
              <a:rPr lang="en-US" sz="1200" b="1" dirty="0" smtClean="0"/>
              <a:t>Written case study </a:t>
            </a:r>
            <a:r>
              <a:rPr lang="en-US" sz="1200" dirty="0" smtClean="0"/>
              <a:t>can be found on the Case Study Portal at </a:t>
            </a:r>
            <a:r>
              <a:rPr lang="en-US" sz="1200" u="sng" dirty="0" smtClean="0">
                <a:hlinkClick r:id="rId3"/>
              </a:rPr>
              <a:t>http://wwwin.cisco.com/CustAdv/orgs/svcs_mkt/casestudy/</a:t>
            </a:r>
            <a:r>
              <a:rPr lang="en-US" sz="1200" dirty="0" smtClean="0"/>
              <a:t> </a:t>
            </a:r>
            <a:endParaRPr lang="en-US" sz="1200" dirty="0">
              <a:latin typeface="Arial" charset="0"/>
            </a:endParaRPr>
          </a:p>
        </p:txBody>
      </p:sp>
      <p:sp>
        <p:nvSpPr>
          <p:cNvPr id="4" name="Slide Number Placeholder 3"/>
          <p:cNvSpPr>
            <a:spLocks noGrp="1"/>
          </p:cNvSpPr>
          <p:nvPr>
            <p:ph type="sldNum" sz="quarter" idx="10"/>
          </p:nvPr>
        </p:nvSpPr>
        <p:spPr/>
        <p:txBody>
          <a:bodyPr/>
          <a:lstStyle/>
          <a:p>
            <a:fld id="{3AA406BA-8212-4E00-8CE1-B838BDFE6BC0}" type="slidenum">
              <a:rPr lang="en-US" smtClean="0"/>
              <a:pPr/>
              <a:t>21</a:t>
            </a:fld>
            <a:endParaRPr lang="en-US" dirty="0"/>
          </a:p>
        </p:txBody>
      </p:sp>
    </p:spTree>
    <p:extLst>
      <p:ext uri="{BB962C8B-B14F-4D97-AF65-F5344CB8AC3E}">
        <p14:creationId xmlns:p14="http://schemas.microsoft.com/office/powerpoint/2010/main" val="25586491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62" name="Rectangle 11"/>
          <p:cNvSpPr>
            <a:spLocks noGrp="1" noChangeArrowheads="1"/>
          </p:cNvSpPr>
          <p:nvPr>
            <p:ph type="sldNum" sz="quarter" idx="5"/>
          </p:nvPr>
        </p:nvSpPr>
        <p:spPr bwMode="auto">
          <a:xfrm>
            <a:off x="3978132" y="8842030"/>
            <a:ext cx="3043343" cy="465455"/>
          </a:xfrm>
          <a:prstGeom prst="rect">
            <a:avLst/>
          </a:prstGeom>
          <a:noFill/>
          <a:ln>
            <a:miter lim="800000"/>
            <a:headEnd/>
            <a:tailEnd/>
          </a:ln>
        </p:spPr>
        <p:txBody>
          <a:bodyPr lIns="93981" tIns="46990" rIns="93981" bIns="46990"/>
          <a:lstStyle/>
          <a:p>
            <a:fld id="{D5F7E419-6458-CE4E-BC0F-F34ADE2956C9}" type="slidenum">
              <a:rPr lang="en-US">
                <a:solidFill>
                  <a:prstClr val="black"/>
                </a:solidFill>
              </a:rPr>
              <a:pPr/>
              <a:t>2</a:t>
            </a:fld>
            <a:endParaRPr lang="en-US" dirty="0">
              <a:solidFill>
                <a:prstClr val="black"/>
              </a:solidFill>
            </a:endParaRPr>
          </a:p>
        </p:txBody>
      </p:sp>
      <p:sp>
        <p:nvSpPr>
          <p:cNvPr id="296963" name="Rectangle 2"/>
          <p:cNvSpPr>
            <a:spLocks noGrp="1" noRot="1" noChangeAspect="1" noChangeArrowheads="1" noTextEdit="1"/>
          </p:cNvSpPr>
          <p:nvPr>
            <p:ph type="sldImg"/>
          </p:nvPr>
        </p:nvSpPr>
        <p:spPr bwMode="auto">
          <a:xfrm>
            <a:off x="1184275" y="700088"/>
            <a:ext cx="4654550" cy="3490912"/>
          </a:xfrm>
          <a:noFill/>
          <a:ln>
            <a:miter lim="800000"/>
            <a:headEnd/>
            <a:tailEnd/>
          </a:ln>
        </p:spPr>
      </p:sp>
      <p:sp>
        <p:nvSpPr>
          <p:cNvPr id="296964" name="Rectangle 3"/>
          <p:cNvSpPr>
            <a:spLocks noGrp="1" noChangeArrowheads="1"/>
          </p:cNvSpPr>
          <p:nvPr>
            <p:ph type="body" idx="1"/>
          </p:nvPr>
        </p:nvSpPr>
        <p:spPr bwMode="auto">
          <a:xfrm>
            <a:off x="405425" y="4383938"/>
            <a:ext cx="6134040" cy="4258181"/>
          </a:xfrm>
          <a:noFill/>
        </p:spPr>
        <p:txBody>
          <a:bodyPr>
            <a:noAutofit/>
          </a:bodyPr>
          <a:lstStyle/>
          <a:p>
            <a:pPr defTabSz="924458">
              <a:defRPr/>
            </a:pPr>
            <a:r>
              <a:rPr lang="en-US" dirty="0"/>
              <a:t>Our partners are experiencing a changing market landscape—one that is colored by several </a:t>
            </a:r>
            <a:r>
              <a:rPr lang="en-US" dirty="0" smtClean="0"/>
              <a:t>trends.</a:t>
            </a:r>
            <a:endParaRPr lang="en-US" dirty="0"/>
          </a:p>
          <a:p>
            <a:pPr defTabSz="924458">
              <a:defRPr/>
            </a:pPr>
            <a:endParaRPr lang="en-US" dirty="0">
              <a:solidFill>
                <a:srgbClr val="FF0000"/>
              </a:solidFill>
              <a:ea typeface="Arial" charset="0"/>
              <a:cs typeface="Arial" charset="0"/>
            </a:endParaRPr>
          </a:p>
          <a:p>
            <a:pPr defTabSz="924458">
              <a:defRPr/>
            </a:pPr>
            <a:r>
              <a:rPr lang="en-US" dirty="0">
                <a:solidFill>
                  <a:srgbClr val="FF0000"/>
                </a:solidFill>
                <a:ea typeface="Arial" charset="0"/>
                <a:cs typeface="Arial" charset="0"/>
              </a:rPr>
              <a:t>As a result of these trends, partners are facing several business </a:t>
            </a:r>
            <a:r>
              <a:rPr lang="en-US" dirty="0" smtClean="0">
                <a:solidFill>
                  <a:srgbClr val="FF0000"/>
                </a:solidFill>
                <a:ea typeface="Arial" charset="0"/>
                <a:cs typeface="Arial" charset="0"/>
              </a:rPr>
              <a:t>challenges.</a:t>
            </a:r>
            <a:endParaRPr lang="en-US" dirty="0">
              <a:solidFill>
                <a:srgbClr val="FF0000"/>
              </a:solidFill>
              <a:ea typeface="Arial" charset="0"/>
              <a:cs typeface="Arial" charset="0"/>
            </a:endParaRPr>
          </a:p>
          <a:p>
            <a:pPr defTabSz="924458">
              <a:defRPr/>
            </a:pPr>
            <a:endParaRPr lang="en-US" dirty="0">
              <a:solidFill>
                <a:srgbClr val="FF0000"/>
              </a:solidFill>
              <a:ea typeface="Arial" charset="0"/>
              <a:cs typeface="Arial" charset="0"/>
            </a:endParaRPr>
          </a:p>
          <a:p>
            <a:pPr defTabSz="924458">
              <a:defRPr/>
            </a:pPr>
            <a:r>
              <a:rPr lang="en-US" dirty="0">
                <a:solidFill>
                  <a:srgbClr val="FF0000"/>
                </a:solidFill>
                <a:ea typeface="Arial" charset="0"/>
                <a:cs typeface="Arial" charset="0"/>
              </a:rPr>
              <a:t>Because of changing customer needs, partners have had to adjust their business models to align to industry trends. Partners have to develop critical relationships and work with ecosystems to deliver the solutions that their customers are asking for. Partners are also looking to solutions and services as the key factors </a:t>
            </a:r>
            <a:r>
              <a:rPr lang="en-US" dirty="0" smtClean="0">
                <a:solidFill>
                  <a:srgbClr val="FF0000"/>
                </a:solidFill>
                <a:ea typeface="Arial" charset="0"/>
                <a:cs typeface="Arial" charset="0"/>
              </a:rPr>
              <a:t>in increasing profitability</a:t>
            </a:r>
            <a:r>
              <a:rPr lang="en-US" dirty="0">
                <a:solidFill>
                  <a:srgbClr val="FF0000"/>
                </a:solidFill>
                <a:ea typeface="Arial" charset="0"/>
                <a:cs typeface="Arial" charset="0"/>
              </a:rPr>
              <a:t>.</a:t>
            </a:r>
          </a:p>
          <a:p>
            <a:pPr defTabSz="924458">
              <a:defRPr/>
            </a:pPr>
            <a:endParaRPr lang="en-US" dirty="0">
              <a:solidFill>
                <a:srgbClr val="FF0000"/>
              </a:solidFill>
              <a:ea typeface="Arial" charset="0"/>
              <a:cs typeface="Arial" charset="0"/>
            </a:endParaRPr>
          </a:p>
          <a:p>
            <a:endParaRPr 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buClr>
                <a:srgbClr val="1F497D"/>
              </a:buClr>
            </a:pPr>
            <a:fld id="{35709A46-4ADB-4D2E-835C-D70DEB913FB9}" type="slidenum">
              <a:rPr lang="zh-CN" altLang="en-US" smtClean="0">
                <a:solidFill>
                  <a:prstClr val="black"/>
                </a:solidFill>
              </a:rPr>
              <a:pPr>
                <a:buClr>
                  <a:srgbClr val="1F497D"/>
                </a:buClr>
              </a:pPr>
              <a:t>25</a:t>
            </a:fld>
            <a:endParaRPr lang="zh-CN" altLang="en-US">
              <a:solidFill>
                <a:prstClr val="black"/>
              </a:solidFill>
            </a:endParaRPr>
          </a:p>
        </p:txBody>
      </p:sp>
    </p:spTree>
    <p:extLst>
      <p:ext uri="{BB962C8B-B14F-4D97-AF65-F5344CB8AC3E}">
        <p14:creationId xmlns:p14="http://schemas.microsoft.com/office/powerpoint/2010/main" val="16797902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1"/>
          <p:cNvSpPr>
            <a:spLocks noGrp="1" noChangeArrowheads="1"/>
          </p:cNvSpPr>
          <p:nvPr>
            <p:ph type="sldNum" sz="quarter" idx="5"/>
          </p:nvPr>
        </p:nvSpPr>
        <p:spPr>
          <a:ln/>
        </p:spPr>
        <p:txBody>
          <a:bodyPr/>
          <a:lstStyle/>
          <a:p>
            <a:pPr algn="r" rtl="0" fontAlgn="base">
              <a:spcBef>
                <a:spcPct val="0"/>
              </a:spcBef>
              <a:spcAft>
                <a:spcPct val="0"/>
              </a:spcAft>
            </a:pPr>
            <a:fld id="{1B6021B8-5772-4FB3-B06C-EEDF3BA7E0EB}" type="slidenum">
              <a:rPr lang="en-US">
                <a:solidFill>
                  <a:prstClr val="black"/>
                </a:solidFill>
                <a:latin typeface="Arial" charset="0"/>
                <a:cs typeface="Arial" charset="0"/>
              </a:rPr>
              <a:pPr algn="r" rtl="0" fontAlgn="base">
                <a:spcBef>
                  <a:spcPct val="0"/>
                </a:spcBef>
                <a:spcAft>
                  <a:spcPct val="0"/>
                </a:spcAft>
              </a:pPr>
              <a:t>3</a:t>
            </a:fld>
            <a:endParaRPr lang="en-US" dirty="0">
              <a:solidFill>
                <a:prstClr val="black"/>
              </a:solidFill>
              <a:latin typeface="Arial" charset="0"/>
              <a:cs typeface="Arial" charset="0"/>
            </a:endParaRPr>
          </a:p>
        </p:txBody>
      </p:sp>
      <p:sp>
        <p:nvSpPr>
          <p:cNvPr id="1094658" name="Rectangle 2"/>
          <p:cNvSpPr>
            <a:spLocks noGrp="1" noRot="1" noChangeAspect="1" noChangeArrowheads="1" noTextEdit="1"/>
          </p:cNvSpPr>
          <p:nvPr>
            <p:ph type="sldImg"/>
          </p:nvPr>
        </p:nvSpPr>
        <p:spPr>
          <a:xfrm>
            <a:off x="877888" y="247650"/>
            <a:ext cx="5327650" cy="3995738"/>
          </a:xfrm>
          <a:ln/>
        </p:spPr>
      </p:sp>
      <p:sp>
        <p:nvSpPr>
          <p:cNvPr id="1094659" name="Rectangle 3"/>
          <p:cNvSpPr>
            <a:spLocks noGrp="1" noChangeArrowheads="1"/>
          </p:cNvSpPr>
          <p:nvPr>
            <p:ph type="body" idx="1"/>
          </p:nvPr>
        </p:nvSpPr>
        <p:spPr>
          <a:xfrm>
            <a:off x="404837" y="4383882"/>
            <a:ext cx="6132461" cy="4258497"/>
          </a:xfrm>
        </p:spPr>
        <p:txBody>
          <a:bodyPr/>
          <a:lstStyle/>
          <a:p>
            <a:r>
              <a:rPr lang="en-US" dirty="0" smtClean="0"/>
              <a:t>Cisco Smart Services </a:t>
            </a:r>
            <a:r>
              <a:rPr lang="en-US" dirty="0"/>
              <a:t>have </a:t>
            </a:r>
            <a:r>
              <a:rPr lang="en-US" dirty="0" smtClean="0"/>
              <a:t>a</a:t>
            </a:r>
            <a:r>
              <a:rPr lang="en-US" b="1" dirty="0" smtClean="0"/>
              <a:t>utomated software-enabled</a:t>
            </a:r>
            <a:r>
              <a:rPr lang="en-US" dirty="0" smtClean="0"/>
              <a:t> c</a:t>
            </a:r>
            <a:r>
              <a:rPr lang="en-US" b="1" dirty="0" smtClean="0"/>
              <a:t>apabilities</a:t>
            </a:r>
            <a:r>
              <a:rPr lang="en-US" dirty="0" smtClean="0"/>
              <a:t>…which </a:t>
            </a:r>
            <a:r>
              <a:rPr lang="en-US" dirty="0"/>
              <a:t>collect </a:t>
            </a:r>
            <a:r>
              <a:rPr lang="en-US" dirty="0" smtClean="0"/>
              <a:t>n</a:t>
            </a:r>
            <a:r>
              <a:rPr lang="en-US" b="1" dirty="0" smtClean="0"/>
              <a:t>etwork diagnostic data</a:t>
            </a:r>
            <a:r>
              <a:rPr lang="en-US" dirty="0" smtClean="0"/>
              <a:t>…which </a:t>
            </a:r>
            <a:r>
              <a:rPr lang="en-US" dirty="0"/>
              <a:t>is analyzed and compared to </a:t>
            </a:r>
            <a:r>
              <a:rPr lang="en-US" b="1" dirty="0" smtClean="0"/>
              <a:t>Cisco intellectual capital</a:t>
            </a:r>
            <a:r>
              <a:rPr lang="en-US" dirty="0" smtClean="0"/>
              <a:t>…to </a:t>
            </a:r>
            <a:r>
              <a:rPr lang="en-US" dirty="0"/>
              <a:t>provide </a:t>
            </a:r>
            <a:r>
              <a:rPr lang="en-US" dirty="0" smtClean="0"/>
              <a:t>a</a:t>
            </a:r>
            <a:r>
              <a:rPr lang="en-US" b="1" dirty="0" smtClean="0"/>
              <a:t>ctionable insight</a:t>
            </a:r>
            <a:r>
              <a:rPr lang="en-US" b="1" dirty="0"/>
              <a:t>.</a:t>
            </a:r>
            <a:r>
              <a:rPr lang="en-US" dirty="0"/>
              <a:t>  This actionable insight can take the form of assessing the state of the network and devices, optimizing network performance, improving operational efficiency, and simplifying and automating ongoing operations. </a:t>
            </a:r>
          </a:p>
          <a:p>
            <a:endParaRPr lang="en-US" dirty="0"/>
          </a:p>
          <a:p>
            <a:r>
              <a:rPr lang="en-US" dirty="0"/>
              <a:t>Cisco Services has </a:t>
            </a:r>
            <a:r>
              <a:rPr lang="en-US" dirty="0" smtClean="0"/>
              <a:t>the </a:t>
            </a:r>
            <a:r>
              <a:rPr lang="en-US" dirty="0"/>
              <a:t>innovation, passion, and network experience to help our customers solve their most important business challenges. With Cisco Smart Services, customers get the benefit of </a:t>
            </a:r>
            <a:r>
              <a:rPr lang="en-US" dirty="0" smtClean="0"/>
              <a:t>Cisco’s </a:t>
            </a:r>
            <a:r>
              <a:rPr lang="en-US" dirty="0"/>
              <a:t>25 years’ industry innovation and leadership  with more than 50 million installed devices and </a:t>
            </a:r>
            <a:r>
              <a:rPr lang="en-US" dirty="0" smtClean="0"/>
              <a:t>six</a:t>
            </a:r>
            <a:r>
              <a:rPr lang="en-US" baseline="0" dirty="0" smtClean="0"/>
              <a:t> </a:t>
            </a:r>
            <a:r>
              <a:rPr lang="en-US" dirty="0" smtClean="0"/>
              <a:t>million </a:t>
            </a:r>
            <a:r>
              <a:rPr lang="en-US" dirty="0"/>
              <a:t>annual customer interactions.   </a:t>
            </a:r>
          </a:p>
          <a:p>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9BB8BF-D12C-4B82-8BF1-CF0859ECC68E}" type="slidenum">
              <a:rPr lang="en-US" smtClean="0">
                <a:solidFill>
                  <a:prstClr val="black"/>
                </a:solidFill>
              </a:rPr>
              <a:pPr/>
              <a:t>4</a:t>
            </a:fld>
            <a:endParaRPr lang="en-US" dirty="0">
              <a:solidFill>
                <a:prstClr val="black"/>
              </a:solidFill>
            </a:endParaRPr>
          </a:p>
        </p:txBody>
      </p:sp>
    </p:spTree>
    <p:extLst>
      <p:ext uri="{BB962C8B-B14F-4D97-AF65-F5344CB8AC3E}">
        <p14:creationId xmlns:p14="http://schemas.microsoft.com/office/powerpoint/2010/main" val="11982587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2433" name="Rectangle 11"/>
          <p:cNvSpPr>
            <a:spLocks noGrp="1" noChangeArrowheads="1"/>
          </p:cNvSpPr>
          <p:nvPr>
            <p:ph type="sldNum" sz="quarter" idx="5"/>
          </p:nvPr>
        </p:nvSpPr>
        <p:spPr>
          <a:noFill/>
        </p:spPr>
        <p:txBody>
          <a:bodyPr/>
          <a:lstStyle/>
          <a:p>
            <a:fld id="{5E1B3B02-58B8-4093-B57E-97CD30A3D5AF}" type="slidenum">
              <a:rPr lang="en-US" smtClean="0">
                <a:latin typeface="Arial" charset="0"/>
                <a:ea typeface="ＭＳ Ｐゴシック"/>
                <a:cs typeface="ＭＳ Ｐゴシック"/>
              </a:rPr>
              <a:pPr/>
              <a:t>5</a:t>
            </a:fld>
            <a:endParaRPr lang="en-US" dirty="0" smtClean="0">
              <a:latin typeface="Arial" charset="0"/>
              <a:ea typeface="ＭＳ Ｐゴシック"/>
              <a:cs typeface="ＭＳ Ｐゴシック"/>
            </a:endParaRPr>
          </a:p>
        </p:txBody>
      </p:sp>
      <p:sp>
        <p:nvSpPr>
          <p:cNvPr id="402434" name="Rectangle 11"/>
          <p:cNvSpPr txBox="1">
            <a:spLocks noGrp="1" noChangeArrowheads="1"/>
          </p:cNvSpPr>
          <p:nvPr/>
        </p:nvSpPr>
        <p:spPr bwMode="auto">
          <a:xfrm>
            <a:off x="5940425" y="8691564"/>
            <a:ext cx="814388" cy="288925"/>
          </a:xfrm>
          <a:prstGeom prst="rect">
            <a:avLst/>
          </a:prstGeom>
          <a:noFill/>
          <a:ln w="9525">
            <a:noFill/>
            <a:miter lim="800000"/>
            <a:headEnd/>
            <a:tailEnd/>
          </a:ln>
        </p:spPr>
        <p:txBody>
          <a:bodyPr lIns="18980" tIns="0" rIns="18980" bIns="0" anchor="b"/>
          <a:lstStyle/>
          <a:p>
            <a:pPr algn="r" defTabSz="911261" eaLnBrk="0" hangingPunct="0"/>
            <a:fld id="{0657D749-8C6F-444D-B9B6-B1E0877AC97E}" type="slidenum">
              <a:rPr lang="en-US" sz="800"/>
              <a:pPr algn="r" defTabSz="911261" eaLnBrk="0" hangingPunct="0"/>
              <a:t>5</a:t>
            </a:fld>
            <a:endParaRPr lang="en-US" sz="800" dirty="0"/>
          </a:p>
        </p:txBody>
      </p:sp>
      <p:sp>
        <p:nvSpPr>
          <p:cNvPr id="402435" name="Rectangle 11"/>
          <p:cNvSpPr txBox="1">
            <a:spLocks noGrp="1" noChangeArrowheads="1"/>
          </p:cNvSpPr>
          <p:nvPr/>
        </p:nvSpPr>
        <p:spPr bwMode="auto">
          <a:xfrm>
            <a:off x="5940425" y="8691564"/>
            <a:ext cx="814388" cy="288925"/>
          </a:xfrm>
          <a:prstGeom prst="rect">
            <a:avLst/>
          </a:prstGeom>
          <a:noFill/>
          <a:ln w="9525">
            <a:noFill/>
            <a:miter lim="800000"/>
            <a:headEnd/>
            <a:tailEnd/>
          </a:ln>
        </p:spPr>
        <p:txBody>
          <a:bodyPr lIns="18977" tIns="0" rIns="18977" bIns="0" anchor="b"/>
          <a:lstStyle/>
          <a:p>
            <a:pPr algn="r" defTabSz="911261" eaLnBrk="0" hangingPunct="0"/>
            <a:fld id="{06AB7E0F-7B89-453C-9DC4-820D56219B95}" type="slidenum">
              <a:rPr lang="en-US" sz="800"/>
              <a:pPr algn="r" defTabSz="911261" eaLnBrk="0" hangingPunct="0"/>
              <a:t>5</a:t>
            </a:fld>
            <a:endParaRPr lang="en-US" sz="800" dirty="0"/>
          </a:p>
        </p:txBody>
      </p:sp>
      <p:sp>
        <p:nvSpPr>
          <p:cNvPr id="402436" name="Rectangle 2"/>
          <p:cNvSpPr>
            <a:spLocks noGrp="1" noRot="1" noChangeAspect="1" noChangeArrowheads="1" noTextEdit="1"/>
          </p:cNvSpPr>
          <p:nvPr>
            <p:ph type="sldImg"/>
          </p:nvPr>
        </p:nvSpPr>
        <p:spPr>
          <a:xfrm>
            <a:off x="876300" y="244475"/>
            <a:ext cx="5335588" cy="4000500"/>
          </a:xfrm>
          <a:ln/>
        </p:spPr>
      </p:sp>
      <p:sp>
        <p:nvSpPr>
          <p:cNvPr id="402437" name="Rectangle 3"/>
          <p:cNvSpPr>
            <a:spLocks noGrp="1" noChangeArrowheads="1"/>
          </p:cNvSpPr>
          <p:nvPr>
            <p:ph type="body" idx="1"/>
          </p:nvPr>
        </p:nvSpPr>
        <p:spPr>
          <a:noFill/>
          <a:ln/>
        </p:spPr>
        <p:txBody>
          <a:bodyPr lIns="96470" tIns="50606" rIns="96470" bIns="50606">
            <a:normAutofit/>
          </a:bodyPr>
          <a:lstStyle/>
          <a:p>
            <a:r>
              <a:rPr lang="en-US" sz="1100" dirty="0"/>
              <a:t>Cisco realizes that although we have this depth of networking expertise, we cannot scale to meet all the diverse </a:t>
            </a:r>
            <a:r>
              <a:rPr lang="en-US" sz="1100" dirty="0" smtClean="0"/>
              <a:t>needs of our customers. </a:t>
            </a:r>
            <a:r>
              <a:rPr lang="en-US" sz="1100" dirty="0"/>
              <a:t>We may have our core strengths but when we combine that with the unique value our </a:t>
            </a:r>
            <a:r>
              <a:rPr lang="en-US" sz="1100" dirty="0" smtClean="0"/>
              <a:t>partners like you have, we can create </a:t>
            </a:r>
            <a:r>
              <a:rPr lang="en-US" sz="1100" dirty="0"/>
              <a:t>service solutions that are that much more powerful for our customers.</a:t>
            </a:r>
          </a:p>
          <a:p>
            <a:endParaRPr lang="en-US" sz="1100" dirty="0"/>
          </a:p>
          <a:p>
            <a:r>
              <a:rPr lang="en-US" sz="1100" dirty="0"/>
              <a:t>Because we have a model where our  partners add their unique service and value along with their local expertise, together we can scale to meet the needs of our customers with service solutions that are flexible and customized. </a:t>
            </a:r>
          </a:p>
          <a:p>
            <a:endParaRPr lang="en-US" sz="1100"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C8F1DC49-AF70-4116-864B-37EB8835DCD9}" type="slidenum">
              <a:rPr lang="en-US" smtClean="0"/>
              <a:pPr/>
              <a:t>6</a:t>
            </a:fld>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ts val="600"/>
              </a:spcBef>
              <a:buClr>
                <a:srgbClr val="0096D6">
                  <a:lumMod val="60000"/>
                  <a:lumOff val="40000"/>
                </a:srgbClr>
              </a:buClr>
              <a:buSzPct val="90000"/>
            </a:pPr>
            <a:r>
              <a:rPr lang="en-US" b="1" dirty="0" smtClean="0">
                <a:solidFill>
                  <a:srgbClr val="0096D6"/>
                </a:solidFill>
                <a:cs typeface="Times New Roman" pitchFamily="18" charset="0"/>
              </a:rPr>
              <a:t>PARTNER BENEFITS</a:t>
            </a:r>
          </a:p>
          <a:p>
            <a:pPr marL="285750" lvl="0" indent="-285750">
              <a:buFont typeface="Arial" pitchFamily="34" charset="0"/>
              <a:buChar char="•"/>
            </a:pPr>
            <a:r>
              <a:rPr lang="en-US" dirty="0" smtClean="0">
                <a:solidFill>
                  <a:srgbClr val="464747"/>
                </a:solidFill>
                <a:cs typeface="Times New Roman" pitchFamily="18" charset="0"/>
              </a:rPr>
              <a:t>Strategic advantage with increased visibility into customer networks and revenue opportunities</a:t>
            </a:r>
          </a:p>
          <a:p>
            <a:pPr marL="285750" lvl="0" indent="-285750">
              <a:buFont typeface="Arial" pitchFamily="34" charset="0"/>
              <a:buChar char="•"/>
            </a:pPr>
            <a:r>
              <a:rPr lang="en-US" dirty="0" smtClean="0">
                <a:solidFill>
                  <a:srgbClr val="464747"/>
                </a:solidFill>
                <a:cs typeface="Times New Roman" pitchFamily="18" charset="0"/>
              </a:rPr>
              <a:t>Decreased time-to-market with market-ready </a:t>
            </a:r>
            <a:br>
              <a:rPr lang="en-US" dirty="0" smtClean="0">
                <a:solidFill>
                  <a:srgbClr val="464747"/>
                </a:solidFill>
                <a:cs typeface="Times New Roman" pitchFamily="18" charset="0"/>
              </a:rPr>
            </a:br>
            <a:r>
              <a:rPr lang="en-US" dirty="0" smtClean="0">
                <a:solidFill>
                  <a:srgbClr val="464747"/>
                </a:solidFill>
                <a:cs typeface="Times New Roman" pitchFamily="18" charset="0"/>
              </a:rPr>
              <a:t>solution backed by Cisco</a:t>
            </a:r>
          </a:p>
          <a:p>
            <a:pPr marL="285750" lvl="0" indent="-285750">
              <a:buFont typeface="Arial" pitchFamily="34" charset="0"/>
              <a:buChar char="•"/>
            </a:pPr>
            <a:r>
              <a:rPr lang="en-US" dirty="0" smtClean="0">
                <a:solidFill>
                  <a:srgbClr val="464747"/>
                </a:solidFill>
                <a:cs typeface="Times New Roman" pitchFamily="18" charset="0"/>
              </a:rPr>
              <a:t> Long-term profitability with a service-led model </a:t>
            </a:r>
            <a:br>
              <a:rPr lang="en-US" dirty="0" smtClean="0">
                <a:solidFill>
                  <a:srgbClr val="464747"/>
                </a:solidFill>
                <a:cs typeface="Times New Roman" pitchFamily="18" charset="0"/>
              </a:rPr>
            </a:br>
            <a:r>
              <a:rPr lang="en-US" dirty="0" smtClean="0">
                <a:solidFill>
                  <a:srgbClr val="464747"/>
                </a:solidFill>
                <a:cs typeface="Times New Roman" pitchFamily="18" charset="0"/>
              </a:rPr>
              <a:t>that can promote recurring revenues</a:t>
            </a:r>
          </a:p>
          <a:p>
            <a:pPr marL="285750" lvl="0" indent="-285750">
              <a:buFont typeface="Arial" pitchFamily="34" charset="0"/>
              <a:buChar char="•"/>
            </a:pPr>
            <a:r>
              <a:rPr lang="en-US" dirty="0" smtClean="0">
                <a:solidFill>
                  <a:srgbClr val="464747"/>
                </a:solidFill>
                <a:cs typeface="Times New Roman" pitchFamily="18" charset="0"/>
              </a:rPr>
              <a:t>Competitive differentiation with full-featured managed-service offering  </a:t>
            </a:r>
          </a:p>
          <a:p>
            <a:pPr marL="285750" lvl="0" indent="-285750">
              <a:buFont typeface="Arial" pitchFamily="34" charset="0"/>
              <a:buChar char="•"/>
            </a:pPr>
            <a:r>
              <a:rPr lang="en-US" dirty="0" smtClean="0">
                <a:solidFill>
                  <a:srgbClr val="464747"/>
                </a:solidFill>
                <a:cs typeface="Times New Roman" pitchFamily="18" charset="0"/>
              </a:rPr>
              <a:t>Enhanced business growth with platform upon </a:t>
            </a:r>
            <a:br>
              <a:rPr lang="en-US" dirty="0" smtClean="0">
                <a:solidFill>
                  <a:srgbClr val="464747"/>
                </a:solidFill>
                <a:cs typeface="Times New Roman" pitchFamily="18" charset="0"/>
              </a:rPr>
            </a:br>
            <a:r>
              <a:rPr lang="en-US" dirty="0" smtClean="0">
                <a:solidFill>
                  <a:srgbClr val="464747"/>
                </a:solidFill>
                <a:cs typeface="Times New Roman" pitchFamily="18" charset="0"/>
              </a:rPr>
              <a:t>which customized services can be added</a:t>
            </a:r>
          </a:p>
          <a:p>
            <a:pPr marL="285750" lvl="0" indent="-285750">
              <a:buFont typeface="Arial" pitchFamily="34" charset="0"/>
              <a:buChar char="•"/>
            </a:pPr>
            <a:r>
              <a:rPr lang="en-US" dirty="0" smtClean="0">
                <a:solidFill>
                  <a:srgbClr val="464747"/>
                </a:solidFill>
                <a:cs typeface="Times New Roman" pitchFamily="18" charset="0"/>
              </a:rPr>
              <a:t>Operational efficiencies  with better staff utilization</a:t>
            </a:r>
          </a:p>
          <a:p>
            <a:r>
              <a:rPr lang="en-US" dirty="0" smtClean="0">
                <a:solidFill>
                  <a:srgbClr val="464747"/>
                </a:solidFill>
                <a:cs typeface="Times New Roman" pitchFamily="18" charset="0"/>
              </a:rPr>
              <a:t> </a:t>
            </a:r>
          </a:p>
          <a:p>
            <a:endParaRPr lang="en-US" dirty="0"/>
          </a:p>
        </p:txBody>
      </p:sp>
      <p:sp>
        <p:nvSpPr>
          <p:cNvPr id="4" name="Slide Number Placeholder 3"/>
          <p:cNvSpPr>
            <a:spLocks noGrp="1"/>
          </p:cNvSpPr>
          <p:nvPr>
            <p:ph type="sldNum" sz="quarter" idx="10"/>
          </p:nvPr>
        </p:nvSpPr>
        <p:spPr/>
        <p:txBody>
          <a:bodyPr/>
          <a:lstStyle/>
          <a:p>
            <a:fld id="{3AA406BA-8212-4E00-8CE1-B838BDFE6BC0}" type="slidenum">
              <a:rPr lang="en-US" smtClean="0"/>
              <a:pPr/>
              <a:t>9</a:t>
            </a:fld>
            <a:endParaRPr lang="en-US" dirty="0"/>
          </a:p>
        </p:txBody>
      </p:sp>
    </p:spTree>
    <p:extLst>
      <p:ext uri="{BB962C8B-B14F-4D97-AF65-F5344CB8AC3E}">
        <p14:creationId xmlns:p14="http://schemas.microsoft.com/office/powerpoint/2010/main" val="4767215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dirty="0" smtClean="0"/>
              <a:t>Smart Care is now more efficient than ever. With new features,</a:t>
            </a:r>
            <a:r>
              <a:rPr lang="en-US" baseline="0" dirty="0" smtClean="0"/>
              <a:t> customers can be on-boarded rapidly. </a:t>
            </a:r>
          </a:p>
          <a:p>
            <a:pPr marL="0" marR="0" lvl="1"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lang="en-US" baseline="0" dirty="0" smtClean="0"/>
              <a:t>The whole experience is seamless with i</a:t>
            </a:r>
            <a:r>
              <a:rPr lang="en-US" b="0" spc="-70" dirty="0" smtClean="0">
                <a:solidFill>
                  <a:srgbClr val="0071A0"/>
                </a:solidFill>
              </a:rPr>
              <a:t>ntegrated workflows, centralized repository, and multiple contract imports.</a:t>
            </a:r>
          </a:p>
          <a:p>
            <a:pPr marL="0" marR="0" lvl="1" indent="0" algn="l" defTabSz="914400" rtl="0" eaLnBrk="1" fontAlgn="auto" latinLnBrk="0" hangingPunct="1">
              <a:lnSpc>
                <a:spcPct val="100000"/>
              </a:lnSpc>
              <a:spcBef>
                <a:spcPts val="0"/>
              </a:spcBef>
              <a:spcAft>
                <a:spcPts val="0"/>
              </a:spcAft>
              <a:buClrTx/>
              <a:buSzTx/>
              <a:buFontTx/>
              <a:buNone/>
              <a:tabLst/>
              <a:defRPr/>
            </a:pPr>
            <a:endParaRPr lang="en-US" b="0" spc="-70" dirty="0" smtClean="0">
              <a:solidFill>
                <a:srgbClr val="0071A0"/>
              </a:solidFill>
            </a:endParaRPr>
          </a:p>
          <a:p>
            <a:pPr marL="0" marR="0" lvl="1" indent="0" algn="l" defTabSz="914400" rtl="0" eaLnBrk="1" fontAlgn="auto" latinLnBrk="0" hangingPunct="1">
              <a:lnSpc>
                <a:spcPct val="100000"/>
              </a:lnSpc>
              <a:spcBef>
                <a:spcPts val="0"/>
              </a:spcBef>
              <a:spcAft>
                <a:spcPts val="0"/>
              </a:spcAft>
              <a:buClrTx/>
              <a:buSzTx/>
              <a:buFontTx/>
              <a:buNone/>
              <a:tabLst/>
              <a:defRPr/>
            </a:pPr>
            <a:r>
              <a:rPr lang="en-US" b="0" spc="-70" dirty="0" smtClean="0">
                <a:solidFill>
                  <a:srgbClr val="0071A0"/>
                </a:solidFill>
              </a:rPr>
              <a:t>It is easy to use with simplified pricing, quoting, and ordering.</a:t>
            </a:r>
            <a:r>
              <a:rPr lang="en-US" b="0" spc="-70" baseline="0" dirty="0" smtClean="0">
                <a:solidFill>
                  <a:srgbClr val="0071A0"/>
                </a:solidFill>
              </a:rPr>
              <a:t> </a:t>
            </a:r>
          </a:p>
          <a:p>
            <a:pPr marL="0" marR="0" lvl="1" indent="0" algn="l" defTabSz="914400" rtl="0" eaLnBrk="1" fontAlgn="auto" latinLnBrk="0" hangingPunct="1">
              <a:lnSpc>
                <a:spcPct val="100000"/>
              </a:lnSpc>
              <a:spcBef>
                <a:spcPts val="0"/>
              </a:spcBef>
              <a:spcAft>
                <a:spcPts val="0"/>
              </a:spcAft>
              <a:buClrTx/>
              <a:buSzTx/>
              <a:buFontTx/>
              <a:buNone/>
              <a:tabLst/>
              <a:defRPr/>
            </a:pPr>
            <a:endParaRPr lang="en-US" b="0" spc="-70" baseline="0" dirty="0" smtClean="0">
              <a:solidFill>
                <a:srgbClr val="0071A0"/>
              </a:solidFill>
            </a:endParaRPr>
          </a:p>
          <a:p>
            <a:pPr marL="0" marR="0" lvl="1" indent="0" algn="l" defTabSz="914400" rtl="0" eaLnBrk="1" fontAlgn="auto" latinLnBrk="0" hangingPunct="1">
              <a:lnSpc>
                <a:spcPct val="100000"/>
              </a:lnSpc>
              <a:spcBef>
                <a:spcPts val="0"/>
              </a:spcBef>
              <a:spcAft>
                <a:spcPts val="0"/>
              </a:spcAft>
              <a:buClrTx/>
              <a:buSzTx/>
              <a:buFontTx/>
              <a:buNone/>
              <a:tabLst/>
              <a:defRPr/>
            </a:pPr>
            <a:r>
              <a:rPr lang="en-US" b="0" spc="-70" baseline="0" dirty="0" smtClean="0">
                <a:solidFill>
                  <a:srgbClr val="0071A0"/>
                </a:solidFill>
              </a:rPr>
              <a:t>And it is flexible, with o</a:t>
            </a:r>
            <a:r>
              <a:rPr lang="en-US" b="0" spc="-70" dirty="0" smtClean="0">
                <a:solidFill>
                  <a:srgbClr val="0071A0"/>
                </a:solidFill>
              </a:rPr>
              <a:t>ptions for device coverage and onsite service</a:t>
            </a:r>
          </a:p>
          <a:p>
            <a:pPr marL="0" marR="0" lvl="1" indent="0" algn="l" defTabSz="914400" rtl="0" eaLnBrk="1" fontAlgn="auto" latinLnBrk="0" hangingPunct="1">
              <a:lnSpc>
                <a:spcPct val="100000"/>
              </a:lnSpc>
              <a:spcBef>
                <a:spcPts val="0"/>
              </a:spcBef>
              <a:spcAft>
                <a:spcPts val="0"/>
              </a:spcAft>
              <a:buClrTx/>
              <a:buSzTx/>
              <a:buFontTx/>
              <a:buNone/>
              <a:tabLst/>
              <a:defRPr/>
            </a:pPr>
            <a:endParaRPr lang="en-US" b="1" spc="-70" dirty="0" smtClean="0">
              <a:solidFill>
                <a:srgbClr val="0071A0"/>
              </a:solidFill>
            </a:endParaRPr>
          </a:p>
          <a:p>
            <a:pPr marL="0" marR="0" lvl="1" indent="0" algn="l" defTabSz="914400" rtl="0" eaLnBrk="1" fontAlgn="auto" latinLnBrk="0" hangingPunct="1">
              <a:lnSpc>
                <a:spcPct val="100000"/>
              </a:lnSpc>
              <a:spcBef>
                <a:spcPts val="0"/>
              </a:spcBef>
              <a:spcAft>
                <a:spcPts val="0"/>
              </a:spcAft>
              <a:buClrTx/>
              <a:buSzTx/>
              <a:buFontTx/>
              <a:buNone/>
              <a:tabLst/>
              <a:defRPr/>
            </a:pPr>
            <a:endParaRPr lang="en-US" b="1" spc="-70" dirty="0" smtClean="0">
              <a:solidFill>
                <a:srgbClr val="0071A0"/>
              </a:solidFill>
            </a:endParaRPr>
          </a:p>
          <a:p>
            <a:endParaRPr lang="en-US" dirty="0"/>
          </a:p>
        </p:txBody>
      </p:sp>
      <p:sp>
        <p:nvSpPr>
          <p:cNvPr id="4" name="Slide Number Placeholder 3"/>
          <p:cNvSpPr>
            <a:spLocks noGrp="1"/>
          </p:cNvSpPr>
          <p:nvPr>
            <p:ph type="sldNum" sz="quarter" idx="10"/>
          </p:nvPr>
        </p:nvSpPr>
        <p:spPr/>
        <p:txBody>
          <a:bodyPr/>
          <a:lstStyle/>
          <a:p>
            <a:fld id="{3AA406BA-8212-4E00-8CE1-B838BDFE6BC0}" type="slidenum">
              <a:rPr lang="en-US" smtClean="0"/>
              <a:pPr/>
              <a:t>10</a:t>
            </a:fld>
            <a:endParaRPr lang="en-US" dirty="0"/>
          </a:p>
        </p:txBody>
      </p:sp>
    </p:spTree>
    <p:extLst>
      <p:ext uri="{BB962C8B-B14F-4D97-AF65-F5344CB8AC3E}">
        <p14:creationId xmlns:p14="http://schemas.microsoft.com/office/powerpoint/2010/main" val="34630494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AA406BA-8212-4E00-8CE1-B838BDFE6BC0}" type="slidenum">
              <a:rPr lang="en-US" smtClean="0"/>
              <a:pPr/>
              <a:t>11</a:t>
            </a:fld>
            <a:endParaRPr lang="en-US" dirty="0"/>
          </a:p>
        </p:txBody>
      </p:sp>
    </p:spTree>
    <p:extLst>
      <p:ext uri="{BB962C8B-B14F-4D97-AF65-F5344CB8AC3E}">
        <p14:creationId xmlns:p14="http://schemas.microsoft.com/office/powerpoint/2010/main" val="298568776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3" Type="http://schemas.openxmlformats.org/officeDocument/2006/relationships/slide" Target="../slides/slide4.xml"/><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11.jpe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3" Type="http://schemas.openxmlformats.org/officeDocument/2006/relationships/slide" Target="../slides/slide4.xml"/><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jpeg"/><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11.jpeg"/><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animated White">
    <p:spTree>
      <p:nvGrpSpPr>
        <p:cNvPr id="1" name=""/>
        <p:cNvGrpSpPr/>
        <p:nvPr/>
      </p:nvGrpSpPr>
      <p:grpSpPr>
        <a:xfrm>
          <a:off x="0" y="0"/>
          <a:ext cx="0" cy="0"/>
          <a:chOff x="0" y="0"/>
          <a:chExt cx="0" cy="0"/>
        </a:xfrm>
      </p:grpSpPr>
      <p:pic>
        <p:nvPicPr>
          <p:cNvPr id="38" name="Picture 37" descr="bottom bar.jp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33375" y="6378339"/>
            <a:ext cx="8477250" cy="162912"/>
          </a:xfrm>
          <a:prstGeom prst="rect">
            <a:avLst/>
          </a:prstGeom>
        </p:spPr>
      </p:pic>
      <p:sp>
        <p:nvSpPr>
          <p:cNvPr id="39" name="Rectangle 38"/>
          <p:cNvSpPr/>
          <p:nvPr userDrawn="1"/>
        </p:nvSpPr>
        <p:spPr>
          <a:xfrm>
            <a:off x="3405352" y="5948636"/>
            <a:ext cx="599089" cy="114562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40" name="Rectangle 39"/>
          <p:cNvSpPr/>
          <p:nvPr userDrawn="1"/>
        </p:nvSpPr>
        <p:spPr>
          <a:xfrm>
            <a:off x="1460939" y="5948636"/>
            <a:ext cx="472965" cy="1145627"/>
          </a:xfrm>
          <a:prstGeom prst="rect">
            <a:avLst/>
          </a:prstGeom>
          <a:solidFill>
            <a:srgbClr val="6DB344">
              <a:alpha val="4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42" name="Rectangle 41"/>
          <p:cNvSpPr/>
          <p:nvPr userDrawn="1"/>
        </p:nvSpPr>
        <p:spPr>
          <a:xfrm>
            <a:off x="4771697" y="5948636"/>
            <a:ext cx="472965" cy="1145627"/>
          </a:xfrm>
          <a:prstGeom prst="rect">
            <a:avLst/>
          </a:prstGeom>
          <a:solidFill>
            <a:srgbClr val="0096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43" name="Rounded Rectangle 42"/>
          <p:cNvSpPr/>
          <p:nvPr userDrawn="1"/>
        </p:nvSpPr>
        <p:spPr>
          <a:xfrm rot="10800000" flipH="1">
            <a:off x="2856506" y="831272"/>
            <a:ext cx="656314" cy="4243070"/>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45" name="Rounded Rectangle 44"/>
          <p:cNvSpPr/>
          <p:nvPr userDrawn="1"/>
        </p:nvSpPr>
        <p:spPr>
          <a:xfrm rot="10800000" flipH="1">
            <a:off x="821966" y="4716780"/>
            <a:ext cx="656314" cy="1507490"/>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46" name="Rounded Rectangle 45"/>
          <p:cNvSpPr/>
          <p:nvPr userDrawn="1"/>
        </p:nvSpPr>
        <p:spPr>
          <a:xfrm rot="10800000" flipH="1">
            <a:off x="1332506" y="1981200"/>
            <a:ext cx="656314" cy="4243070"/>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47" name="Rounded Rectangle 46"/>
          <p:cNvSpPr/>
          <p:nvPr userDrawn="1"/>
        </p:nvSpPr>
        <p:spPr>
          <a:xfrm rot="10800000" flipH="1">
            <a:off x="5869870" y="6614159"/>
            <a:ext cx="780312" cy="3319549"/>
          </a:xfrm>
          <a:prstGeom prst="roundRect">
            <a:avLst>
              <a:gd name="adj" fmla="val 50000"/>
            </a:avLst>
          </a:prstGeom>
          <a:solidFill>
            <a:srgbClr val="1F8BAE">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48" name="Rounded Rectangle 47"/>
          <p:cNvSpPr/>
          <p:nvPr userDrawn="1"/>
        </p:nvSpPr>
        <p:spPr>
          <a:xfrm rot="10800000" flipH="1">
            <a:off x="6933206" y="6614160"/>
            <a:ext cx="656314" cy="1507490"/>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49" name="Rounded Rectangle 48"/>
          <p:cNvSpPr/>
          <p:nvPr userDrawn="1"/>
        </p:nvSpPr>
        <p:spPr>
          <a:xfrm rot="10800000" flipH="1">
            <a:off x="2191486" y="6719450"/>
            <a:ext cx="662549" cy="6331065"/>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50" name="Rounded Rectangle 49"/>
          <p:cNvSpPr/>
          <p:nvPr userDrawn="1"/>
        </p:nvSpPr>
        <p:spPr>
          <a:xfrm rot="10800000" flipH="1">
            <a:off x="2794161" y="6668595"/>
            <a:ext cx="779356" cy="5546310"/>
          </a:xfrm>
          <a:prstGeom prst="roundRect">
            <a:avLst>
              <a:gd name="adj" fmla="val 50000"/>
            </a:avLst>
          </a:prstGeom>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51" name="Rounded Rectangle 50"/>
          <p:cNvSpPr/>
          <p:nvPr userDrawn="1"/>
        </p:nvSpPr>
        <p:spPr>
          <a:xfrm rot="10800000" flipH="1">
            <a:off x="4920834" y="1025236"/>
            <a:ext cx="656314" cy="4243070"/>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52" name="Rounded Rectangle 51"/>
          <p:cNvSpPr/>
          <p:nvPr userDrawn="1"/>
        </p:nvSpPr>
        <p:spPr>
          <a:xfrm rot="10800000" flipH="1">
            <a:off x="5391889" y="1731818"/>
            <a:ext cx="656314" cy="4243070"/>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53" name="Rounded Rectangle 52"/>
          <p:cNvSpPr/>
          <p:nvPr userDrawn="1"/>
        </p:nvSpPr>
        <p:spPr>
          <a:xfrm rot="10800000" flipH="1">
            <a:off x="341313" y="6708752"/>
            <a:ext cx="780312" cy="3319549"/>
          </a:xfrm>
          <a:prstGeom prst="roundRect">
            <a:avLst>
              <a:gd name="adj" fmla="val 50000"/>
            </a:avLst>
          </a:prstGeom>
          <a:gradFill flip="none" rotWithShape="1">
            <a:gsLst>
              <a:gs pos="0">
                <a:srgbClr val="4DCAFF">
                  <a:shade val="30000"/>
                  <a:satMod val="115000"/>
                  <a:alpha val="26000"/>
                </a:srgbClr>
              </a:gs>
              <a:gs pos="50000">
                <a:srgbClr val="4DCAFF">
                  <a:shade val="67500"/>
                  <a:satMod val="115000"/>
                </a:srgbClr>
              </a:gs>
              <a:gs pos="100000">
                <a:srgbClr val="4DCAFF">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54" name="Rounded Rectangle 53"/>
          <p:cNvSpPr/>
          <p:nvPr userDrawn="1"/>
        </p:nvSpPr>
        <p:spPr>
          <a:xfrm rot="10800000" flipH="1">
            <a:off x="8038251" y="8318268"/>
            <a:ext cx="780312" cy="3319549"/>
          </a:xfrm>
          <a:prstGeom prst="roundRect">
            <a:avLst>
              <a:gd name="adj" fmla="val 50000"/>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55" name="Rounded Rectangle 54"/>
          <p:cNvSpPr/>
          <p:nvPr userDrawn="1"/>
        </p:nvSpPr>
        <p:spPr>
          <a:xfrm rot="10800000" flipH="1">
            <a:off x="8162249" y="1731818"/>
            <a:ext cx="656314" cy="4243070"/>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56" name="Rounded Rectangle 55"/>
          <p:cNvSpPr/>
          <p:nvPr userDrawn="1"/>
        </p:nvSpPr>
        <p:spPr>
          <a:xfrm rot="10800000" flipH="1">
            <a:off x="3770906" y="1981200"/>
            <a:ext cx="656314" cy="4243070"/>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57" name="Rectangle 56"/>
          <p:cNvSpPr/>
          <p:nvPr userDrawn="1"/>
        </p:nvSpPr>
        <p:spPr>
          <a:xfrm>
            <a:off x="0" y="0"/>
            <a:ext cx="9129008" cy="63783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grpSp>
        <p:nvGrpSpPr>
          <p:cNvPr id="59" name="Group 67"/>
          <p:cNvGrpSpPr/>
          <p:nvPr userDrawn="1"/>
        </p:nvGrpSpPr>
        <p:grpSpPr>
          <a:xfrm>
            <a:off x="341314" y="311151"/>
            <a:ext cx="829170" cy="438358"/>
            <a:chOff x="609600" y="528537"/>
            <a:chExt cx="1444734" cy="763789"/>
          </a:xfrm>
          <a:gradFill flip="none" rotWithShape="1">
            <a:gsLst>
              <a:gs pos="11000">
                <a:schemeClr val="accent2"/>
              </a:gs>
              <a:gs pos="100000">
                <a:schemeClr val="accent5"/>
              </a:gs>
            </a:gsLst>
            <a:lin ang="2700000" scaled="1"/>
            <a:tileRect/>
          </a:gradFill>
        </p:grpSpPr>
        <p:sp>
          <p:nvSpPr>
            <p:cNvPr id="60" name="Rectangle 59"/>
            <p:cNvSpPr>
              <a:spLocks noChangeArrowheads="1"/>
            </p:cNvSpPr>
            <p:nvPr/>
          </p:nvSpPr>
          <p:spPr bwMode="black">
            <a:xfrm>
              <a:off x="1016578" y="1035681"/>
              <a:ext cx="65914" cy="249730"/>
            </a:xfrm>
            <a:prstGeom prst="rect">
              <a:avLst/>
            </a:prstGeom>
            <a:grpFill/>
            <a:ln w="9525">
              <a:noFill/>
              <a:miter lim="800000"/>
              <a:headEnd/>
              <a:tailEnd/>
            </a:ln>
          </p:spPr>
          <p:txBody>
            <a:bodyPr/>
            <a:lstStyle/>
            <a:p>
              <a:endParaRPr lang="en-US" dirty="0">
                <a:latin typeface="+mj-lt"/>
              </a:endParaRPr>
            </a:p>
          </p:txBody>
        </p:sp>
        <p:sp>
          <p:nvSpPr>
            <p:cNvPr id="61" name="Freeform 60"/>
            <p:cNvSpPr>
              <a:spLocks/>
            </p:cNvSpPr>
            <p:nvPr/>
          </p:nvSpPr>
          <p:spPr bwMode="black">
            <a:xfrm>
              <a:off x="1400563" y="1028765"/>
              <a:ext cx="190843" cy="263561"/>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grpFill/>
            <a:ln w="9525">
              <a:noFill/>
              <a:round/>
              <a:headEnd/>
              <a:tailEnd/>
            </a:ln>
          </p:spPr>
          <p:txBody>
            <a:bodyPr/>
            <a:lstStyle/>
            <a:p>
              <a:endParaRPr lang="en-US" dirty="0">
                <a:latin typeface="+mj-lt"/>
              </a:endParaRPr>
            </a:p>
          </p:txBody>
        </p:sp>
        <p:sp>
          <p:nvSpPr>
            <p:cNvPr id="62" name="Freeform 61"/>
            <p:cNvSpPr>
              <a:spLocks/>
            </p:cNvSpPr>
            <p:nvPr/>
          </p:nvSpPr>
          <p:spPr bwMode="black">
            <a:xfrm>
              <a:off x="740661" y="1028765"/>
              <a:ext cx="190843" cy="263561"/>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grpFill/>
            <a:ln w="9525">
              <a:noFill/>
              <a:round/>
              <a:headEnd/>
              <a:tailEnd/>
            </a:ln>
          </p:spPr>
          <p:txBody>
            <a:bodyPr/>
            <a:lstStyle/>
            <a:p>
              <a:endParaRPr lang="en-US" dirty="0">
                <a:latin typeface="+mj-lt"/>
              </a:endParaRPr>
            </a:p>
          </p:txBody>
        </p:sp>
        <p:sp>
          <p:nvSpPr>
            <p:cNvPr id="63" name="Freeform 62"/>
            <p:cNvSpPr>
              <a:spLocks noEditPoints="1"/>
            </p:cNvSpPr>
            <p:nvPr/>
          </p:nvSpPr>
          <p:spPr bwMode="black">
            <a:xfrm>
              <a:off x="1660385" y="1028765"/>
              <a:ext cx="262122" cy="263561"/>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grpFill/>
            <a:ln w="9525">
              <a:noFill/>
              <a:round/>
              <a:headEnd/>
              <a:tailEnd/>
            </a:ln>
          </p:spPr>
          <p:txBody>
            <a:bodyPr/>
            <a:lstStyle/>
            <a:p>
              <a:endParaRPr lang="en-US" dirty="0">
                <a:latin typeface="+mj-lt"/>
              </a:endParaRPr>
            </a:p>
          </p:txBody>
        </p:sp>
        <p:sp>
          <p:nvSpPr>
            <p:cNvPr id="78" name="Freeform 77"/>
            <p:cNvSpPr>
              <a:spLocks/>
            </p:cNvSpPr>
            <p:nvPr/>
          </p:nvSpPr>
          <p:spPr bwMode="black">
            <a:xfrm>
              <a:off x="1167566" y="1028765"/>
              <a:ext cx="170916" cy="263561"/>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grpFill/>
            <a:ln w="9525">
              <a:noFill/>
              <a:round/>
              <a:headEnd/>
              <a:tailEnd/>
            </a:ln>
          </p:spPr>
          <p:txBody>
            <a:bodyPr/>
            <a:lstStyle/>
            <a:p>
              <a:endParaRPr lang="en-US" dirty="0">
                <a:latin typeface="+mj-lt"/>
              </a:endParaRPr>
            </a:p>
          </p:txBody>
        </p:sp>
        <p:sp>
          <p:nvSpPr>
            <p:cNvPr id="79" name="Freeform 78"/>
            <p:cNvSpPr>
              <a:spLocks/>
            </p:cNvSpPr>
            <p:nvPr/>
          </p:nvSpPr>
          <p:spPr bwMode="black">
            <a:xfrm>
              <a:off x="609600" y="732931"/>
              <a:ext cx="62081" cy="128323"/>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grpFill/>
            <a:ln w="9525">
              <a:noFill/>
              <a:round/>
              <a:headEnd/>
              <a:tailEnd/>
            </a:ln>
          </p:spPr>
          <p:txBody>
            <a:bodyPr/>
            <a:lstStyle/>
            <a:p>
              <a:endParaRPr lang="en-US" dirty="0">
                <a:latin typeface="+mj-lt"/>
              </a:endParaRPr>
            </a:p>
          </p:txBody>
        </p:sp>
        <p:sp>
          <p:nvSpPr>
            <p:cNvPr id="80" name="Freeform 79"/>
            <p:cNvSpPr>
              <a:spLocks/>
            </p:cNvSpPr>
            <p:nvPr/>
          </p:nvSpPr>
          <p:spPr bwMode="black">
            <a:xfrm>
              <a:off x="783581" y="646870"/>
              <a:ext cx="62081" cy="214384"/>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grpFill/>
            <a:ln w="9525">
              <a:noFill/>
              <a:round/>
              <a:headEnd/>
              <a:tailEnd/>
            </a:ln>
          </p:spPr>
          <p:txBody>
            <a:bodyPr/>
            <a:lstStyle/>
            <a:p>
              <a:endParaRPr lang="en-US" dirty="0">
                <a:latin typeface="+mj-lt"/>
              </a:endParaRPr>
            </a:p>
          </p:txBody>
        </p:sp>
        <p:sp>
          <p:nvSpPr>
            <p:cNvPr id="81" name="Freeform 80"/>
            <p:cNvSpPr>
              <a:spLocks/>
            </p:cNvSpPr>
            <p:nvPr/>
          </p:nvSpPr>
          <p:spPr bwMode="black">
            <a:xfrm>
              <a:off x="954497" y="528537"/>
              <a:ext cx="62081" cy="394958"/>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grpFill/>
            <a:ln w="9525">
              <a:noFill/>
              <a:round/>
              <a:headEnd/>
              <a:tailEnd/>
            </a:ln>
          </p:spPr>
          <p:txBody>
            <a:bodyPr/>
            <a:lstStyle/>
            <a:p>
              <a:endParaRPr lang="en-US" dirty="0">
                <a:latin typeface="+mj-lt"/>
              </a:endParaRPr>
            </a:p>
          </p:txBody>
        </p:sp>
        <p:sp>
          <p:nvSpPr>
            <p:cNvPr id="82" name="Freeform 81"/>
            <p:cNvSpPr>
              <a:spLocks/>
            </p:cNvSpPr>
            <p:nvPr/>
          </p:nvSpPr>
          <p:spPr bwMode="black">
            <a:xfrm>
              <a:off x="1128478" y="646870"/>
              <a:ext cx="62081" cy="214384"/>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grpFill/>
            <a:ln w="9525">
              <a:noFill/>
              <a:round/>
              <a:headEnd/>
              <a:tailEnd/>
            </a:ln>
          </p:spPr>
          <p:txBody>
            <a:bodyPr/>
            <a:lstStyle/>
            <a:p>
              <a:endParaRPr lang="en-US" dirty="0">
                <a:latin typeface="+mj-lt"/>
              </a:endParaRPr>
            </a:p>
          </p:txBody>
        </p:sp>
        <p:sp>
          <p:nvSpPr>
            <p:cNvPr id="83" name="Freeform 82"/>
            <p:cNvSpPr>
              <a:spLocks/>
            </p:cNvSpPr>
            <p:nvPr/>
          </p:nvSpPr>
          <p:spPr bwMode="black">
            <a:xfrm>
              <a:off x="1298627" y="732931"/>
              <a:ext cx="65914" cy="128323"/>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grpFill/>
            <a:ln w="9525">
              <a:noFill/>
              <a:round/>
              <a:headEnd/>
              <a:tailEnd/>
            </a:ln>
          </p:spPr>
          <p:txBody>
            <a:bodyPr/>
            <a:lstStyle/>
            <a:p>
              <a:endParaRPr lang="en-US" dirty="0">
                <a:latin typeface="+mj-lt"/>
              </a:endParaRPr>
            </a:p>
          </p:txBody>
        </p:sp>
        <p:sp>
          <p:nvSpPr>
            <p:cNvPr id="84" name="Freeform 83"/>
            <p:cNvSpPr>
              <a:spLocks/>
            </p:cNvSpPr>
            <p:nvPr/>
          </p:nvSpPr>
          <p:spPr bwMode="black">
            <a:xfrm>
              <a:off x="1472608" y="646870"/>
              <a:ext cx="62848" cy="214384"/>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grpFill/>
            <a:ln w="9525">
              <a:noFill/>
              <a:round/>
              <a:headEnd/>
              <a:tailEnd/>
            </a:ln>
          </p:spPr>
          <p:txBody>
            <a:bodyPr/>
            <a:lstStyle/>
            <a:p>
              <a:endParaRPr lang="en-US" dirty="0">
                <a:latin typeface="+mj-lt"/>
              </a:endParaRPr>
            </a:p>
          </p:txBody>
        </p:sp>
        <p:sp>
          <p:nvSpPr>
            <p:cNvPr id="85" name="Freeform 84"/>
            <p:cNvSpPr>
              <a:spLocks/>
            </p:cNvSpPr>
            <p:nvPr/>
          </p:nvSpPr>
          <p:spPr bwMode="black">
            <a:xfrm>
              <a:off x="1646590" y="528537"/>
              <a:ext cx="62848" cy="394958"/>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grpFill/>
            <a:ln w="9525">
              <a:noFill/>
              <a:round/>
              <a:headEnd/>
              <a:tailEnd/>
            </a:ln>
          </p:spPr>
          <p:txBody>
            <a:bodyPr/>
            <a:lstStyle/>
            <a:p>
              <a:endParaRPr lang="en-US" dirty="0">
                <a:latin typeface="+mj-lt"/>
              </a:endParaRPr>
            </a:p>
          </p:txBody>
        </p:sp>
        <p:sp>
          <p:nvSpPr>
            <p:cNvPr id="86" name="Freeform 85"/>
            <p:cNvSpPr>
              <a:spLocks/>
            </p:cNvSpPr>
            <p:nvPr/>
          </p:nvSpPr>
          <p:spPr bwMode="black">
            <a:xfrm>
              <a:off x="1817505" y="646870"/>
              <a:ext cx="62848" cy="214384"/>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grpFill/>
            <a:ln w="9525">
              <a:noFill/>
              <a:round/>
              <a:headEnd/>
              <a:tailEnd/>
            </a:ln>
          </p:spPr>
          <p:txBody>
            <a:bodyPr/>
            <a:lstStyle/>
            <a:p>
              <a:endParaRPr lang="en-US" dirty="0">
                <a:latin typeface="+mj-lt"/>
              </a:endParaRPr>
            </a:p>
          </p:txBody>
        </p:sp>
        <p:sp>
          <p:nvSpPr>
            <p:cNvPr id="87" name="Freeform 86"/>
            <p:cNvSpPr>
              <a:spLocks/>
            </p:cNvSpPr>
            <p:nvPr/>
          </p:nvSpPr>
          <p:spPr bwMode="black">
            <a:xfrm>
              <a:off x="1991486" y="732931"/>
              <a:ext cx="62848" cy="128323"/>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grpFill/>
            <a:ln w="9525">
              <a:noFill/>
              <a:round/>
              <a:headEnd/>
              <a:tailEnd/>
            </a:ln>
          </p:spPr>
          <p:txBody>
            <a:bodyPr/>
            <a:lstStyle/>
            <a:p>
              <a:endParaRPr lang="en-US" dirty="0">
                <a:latin typeface="+mj-lt"/>
              </a:endParaRPr>
            </a:p>
          </p:txBody>
        </p:sp>
      </p:grpSp>
      <p:sp>
        <p:nvSpPr>
          <p:cNvPr id="88" name="Rectangle 87"/>
          <p:cNvSpPr/>
          <p:nvPr userDrawn="1"/>
        </p:nvSpPr>
        <p:spPr>
          <a:xfrm>
            <a:off x="1" y="6541294"/>
            <a:ext cx="9129008" cy="3167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89" name="Rectangle 4"/>
          <p:cNvSpPr>
            <a:spLocks noChangeArrowheads="1"/>
          </p:cNvSpPr>
          <p:nvPr userDrawn="1"/>
        </p:nvSpPr>
        <p:spPr bwMode="ltGray">
          <a:xfrm>
            <a:off x="251373" y="6586246"/>
            <a:ext cx="2495016" cy="175257"/>
          </a:xfrm>
          <a:prstGeom prst="rect">
            <a:avLst/>
          </a:prstGeom>
          <a:noFill/>
          <a:ln w="9525">
            <a:noFill/>
            <a:miter lim="800000"/>
            <a:headEnd/>
            <a:tailEnd/>
          </a:ln>
          <a:effectLst/>
        </p:spPr>
        <p:txBody>
          <a:bodyPr wrap="none" lIns="82124" tIns="41061" rIns="82124" bIns="41061" anchor="b" anchorCtr="1">
            <a:spAutoFit/>
          </a:bodyPr>
          <a:lstStyle/>
          <a:p>
            <a:pPr algn="l" defTabSz="814388">
              <a:lnSpc>
                <a:spcPct val="100000"/>
              </a:lnSpc>
            </a:pPr>
            <a:r>
              <a:rPr lang="en-US" sz="600" dirty="0" err="1" smtClean="0">
                <a:solidFill>
                  <a:srgbClr val="C0C0C0"/>
                </a:solidFill>
                <a:latin typeface="+mj-lt"/>
              </a:rPr>
              <a:t>C97</a:t>
            </a:r>
            <a:r>
              <a:rPr lang="en-US" sz="600" dirty="0" smtClean="0">
                <a:solidFill>
                  <a:srgbClr val="C0C0C0"/>
                </a:solidFill>
                <a:latin typeface="+mj-lt"/>
              </a:rPr>
              <a:t>-721796-00 © 2012 Cisco and/or its affiliates. All rights reserved.</a:t>
            </a:r>
            <a:endParaRPr lang="en-US" sz="600" dirty="0">
              <a:solidFill>
                <a:srgbClr val="C0C0C0"/>
              </a:solidFill>
              <a:latin typeface="+mj-lt"/>
            </a:endParaRPr>
          </a:p>
        </p:txBody>
      </p:sp>
      <p:sp>
        <p:nvSpPr>
          <p:cNvPr id="90" name="Rectangle 5"/>
          <p:cNvSpPr>
            <a:spLocks noChangeArrowheads="1"/>
          </p:cNvSpPr>
          <p:nvPr userDrawn="1"/>
        </p:nvSpPr>
        <p:spPr bwMode="ltGray">
          <a:xfrm>
            <a:off x="3801164" y="6584512"/>
            <a:ext cx="4774486" cy="175257"/>
          </a:xfrm>
          <a:prstGeom prst="rect">
            <a:avLst/>
          </a:prstGeom>
          <a:noFill/>
          <a:ln w="9525">
            <a:noFill/>
            <a:miter lim="800000"/>
            <a:headEnd/>
            <a:tailEnd/>
          </a:ln>
          <a:effectLst/>
        </p:spPr>
        <p:txBody>
          <a:bodyPr wrap="none" lIns="82124" tIns="41061" rIns="82124" bIns="41061" anchor="b">
            <a:spAutoFit/>
          </a:bodyPr>
          <a:lstStyle/>
          <a:p>
            <a:pPr algn="r" defTabSz="814388">
              <a:lnSpc>
                <a:spcPct val="100000"/>
              </a:lnSpc>
            </a:pPr>
            <a:r>
              <a:rPr lang="en-US" sz="600" kern="1200" dirty="0" smtClean="0">
                <a:solidFill>
                  <a:schemeClr val="bg1">
                    <a:lumMod val="65000"/>
                  </a:schemeClr>
                </a:solidFill>
                <a:effectLst/>
                <a:latin typeface="+mn-lt"/>
                <a:ea typeface="+mn-ea"/>
                <a:cs typeface="+mn-cs"/>
              </a:rPr>
              <a:t>© 2012 Cisco and/or its affiliates. All rights reserved. This document is Cisco Confidential. For Channel Partners only. Do not distribute.</a:t>
            </a:r>
            <a:endParaRPr lang="en-US" sz="600" kern="1200" dirty="0">
              <a:solidFill>
                <a:schemeClr val="bg1">
                  <a:lumMod val="65000"/>
                </a:schemeClr>
              </a:solidFill>
              <a:latin typeface="+mn-lt"/>
              <a:ea typeface="+mn-ea"/>
              <a:cs typeface="+mn-cs"/>
            </a:endParaRPr>
          </a:p>
        </p:txBody>
      </p:sp>
      <p:sp>
        <p:nvSpPr>
          <p:cNvPr id="91" name="Rectangle 7"/>
          <p:cNvSpPr>
            <a:spLocks noChangeArrowheads="1"/>
          </p:cNvSpPr>
          <p:nvPr userDrawn="1"/>
        </p:nvSpPr>
        <p:spPr bwMode="ltGray">
          <a:xfrm>
            <a:off x="8639981" y="6580408"/>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lnSpc>
                <a:spcPct val="100000"/>
              </a:lnSpc>
            </a:pPr>
            <a:fld id="{DFCF27A5-1A5B-48D3-A060-2758FFBB1ADD}" type="slidenum">
              <a:rPr lang="en-US" sz="600">
                <a:solidFill>
                  <a:srgbClr val="C0C0C0"/>
                </a:solidFill>
                <a:latin typeface="+mj-lt"/>
              </a:rPr>
              <a:pPr algn="r" defTabSz="814388">
                <a:lnSpc>
                  <a:spcPct val="100000"/>
                </a:lnSpc>
              </a:pPr>
              <a:t>‹#›</a:t>
            </a:fld>
            <a:endParaRPr lang="en-US" sz="600" dirty="0">
              <a:solidFill>
                <a:srgbClr val="C0C0C0"/>
              </a:solidFill>
              <a:latin typeface="+mj-lt"/>
            </a:endParaRPr>
          </a:p>
        </p:txBody>
      </p:sp>
      <p:sp>
        <p:nvSpPr>
          <p:cNvPr id="2" name="Title 1"/>
          <p:cNvSpPr>
            <a:spLocks noGrp="1"/>
          </p:cNvSpPr>
          <p:nvPr>
            <p:ph type="ctrTitle" hasCustomPrompt="1"/>
          </p:nvPr>
        </p:nvSpPr>
        <p:spPr>
          <a:xfrm>
            <a:off x="221393" y="1236689"/>
            <a:ext cx="8112125" cy="2918779"/>
          </a:xfrm>
        </p:spPr>
        <p:txBody>
          <a:bodyPr/>
          <a:lstStyle>
            <a:lvl1pPr>
              <a:lnSpc>
                <a:spcPct val="90000"/>
              </a:lnSpc>
              <a:defRPr lang="en-US" sz="5400" b="0" kern="1200" spc="-200" baseline="0" dirty="0">
                <a:gradFill flip="none" rotWithShape="1">
                  <a:gsLst>
                    <a:gs pos="0">
                      <a:srgbClr val="55E6ED"/>
                    </a:gs>
                    <a:gs pos="80000">
                      <a:srgbClr val="009249"/>
                    </a:gs>
                  </a:gsLst>
                  <a:lin ang="12000000" scaled="0"/>
                  <a:tileRect/>
                </a:gradFill>
                <a:latin typeface="+mj-lt"/>
                <a:ea typeface="+mj-ea"/>
                <a:cs typeface="+mj-cs"/>
              </a:defRPr>
            </a:lvl1pPr>
          </a:lstStyle>
          <a:p>
            <a:r>
              <a:rPr lang="en-US" dirty="0" smtClean="0"/>
              <a:t>Presentation Title Goes Here</a:t>
            </a:r>
            <a:endParaRPr lang="en-US" dirty="0"/>
          </a:p>
        </p:txBody>
      </p:sp>
      <p:sp>
        <p:nvSpPr>
          <p:cNvPr id="3" name="Subtitle 2"/>
          <p:cNvSpPr>
            <a:spLocks noGrp="1"/>
          </p:cNvSpPr>
          <p:nvPr>
            <p:ph type="subTitle" idx="1" hasCustomPrompt="1"/>
          </p:nvPr>
        </p:nvSpPr>
        <p:spPr>
          <a:xfrm>
            <a:off x="236383" y="4464068"/>
            <a:ext cx="8112126" cy="384175"/>
          </a:xfrm>
        </p:spPr>
        <p:txBody>
          <a:bodyPr anchor="b" anchorCtr="0">
            <a:noAutofit/>
          </a:bodyPr>
          <a:lstStyle>
            <a:lvl1pPr marL="0" indent="0" algn="l">
              <a:buNone/>
              <a:defRPr lang="en-US" sz="2000" b="0" kern="1200" dirty="0">
                <a:solidFill>
                  <a:srgbClr val="6DB344"/>
                </a:solidFill>
                <a:latin typeface="+mj-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Presenter Name</a:t>
            </a:r>
            <a:endParaRPr lang="en-US" dirty="0"/>
          </a:p>
        </p:txBody>
      </p:sp>
      <p:sp>
        <p:nvSpPr>
          <p:cNvPr id="41" name="Text Placeholder 40"/>
          <p:cNvSpPr>
            <a:spLocks noGrp="1"/>
          </p:cNvSpPr>
          <p:nvPr>
            <p:ph type="body" sz="quarter" idx="10" hasCustomPrompt="1"/>
          </p:nvPr>
        </p:nvSpPr>
        <p:spPr>
          <a:xfrm>
            <a:off x="236383" y="4768852"/>
            <a:ext cx="8097838" cy="384175"/>
          </a:xfrm>
        </p:spPr>
        <p:txBody>
          <a:bodyPr/>
          <a:lstStyle>
            <a:lvl1pPr marL="0" indent="0">
              <a:buFontTx/>
              <a:buNone/>
              <a:defRPr lang="en-US" sz="1800" b="0" kern="1200" dirty="0">
                <a:solidFill>
                  <a:srgbClr val="6DB344"/>
                </a:solidFill>
                <a:latin typeface="+mj-lt"/>
                <a:ea typeface="+mn-ea"/>
                <a:cs typeface="+mn-cs"/>
              </a:defRPr>
            </a:lvl1pPr>
            <a:lvl2pPr marL="0" indent="0">
              <a:buFontTx/>
              <a:buNone/>
              <a:defRPr lang="en-US" sz="2000" kern="1200" dirty="0" smtClean="0">
                <a:solidFill>
                  <a:schemeClr val="bg1"/>
                </a:solidFill>
                <a:latin typeface="+mj-lt"/>
                <a:ea typeface="+mn-ea"/>
                <a:cs typeface="+mn-cs"/>
              </a:defRPr>
            </a:lvl2pPr>
            <a:lvl3pPr marL="0" indent="0">
              <a:buFontTx/>
              <a:buNone/>
              <a:defRPr lang="en-US" sz="2000" kern="1200" dirty="0" smtClean="0">
                <a:solidFill>
                  <a:schemeClr val="bg1"/>
                </a:solidFill>
                <a:latin typeface="+mj-lt"/>
                <a:ea typeface="+mn-ea"/>
                <a:cs typeface="+mn-cs"/>
              </a:defRPr>
            </a:lvl3pPr>
            <a:lvl4pPr marL="0" indent="0">
              <a:buFontTx/>
              <a:buNone/>
              <a:defRPr lang="en-US" sz="2000" kern="1200" dirty="0" smtClean="0">
                <a:solidFill>
                  <a:schemeClr val="bg1"/>
                </a:solidFill>
                <a:latin typeface="+mj-lt"/>
                <a:ea typeface="+mn-ea"/>
                <a:cs typeface="+mn-cs"/>
              </a:defRPr>
            </a:lvl4pPr>
            <a:lvl5pPr marL="0" indent="0">
              <a:buFontTx/>
              <a:buNone/>
              <a:defRPr lang="en-US" sz="2000" kern="1200" dirty="0" smtClean="0">
                <a:solidFill>
                  <a:schemeClr val="bg1"/>
                </a:solidFill>
                <a:latin typeface="+mj-lt"/>
                <a:ea typeface="+mn-ea"/>
                <a:cs typeface="+mn-cs"/>
              </a:defRPr>
            </a:lvl5pPr>
          </a:lstStyle>
          <a:p>
            <a:pPr lvl="0"/>
            <a:r>
              <a:rPr lang="en-US" dirty="0" smtClean="0"/>
              <a:t>Presenter Title</a:t>
            </a:r>
            <a:endParaRPr lang="en-US" dirty="0"/>
          </a:p>
        </p:txBody>
      </p:sp>
      <p:sp>
        <p:nvSpPr>
          <p:cNvPr id="44" name="Text Placeholder 43"/>
          <p:cNvSpPr>
            <a:spLocks noGrp="1"/>
          </p:cNvSpPr>
          <p:nvPr>
            <p:ph type="body" sz="quarter" idx="11" hasCustomPrompt="1"/>
          </p:nvPr>
        </p:nvSpPr>
        <p:spPr>
          <a:xfrm>
            <a:off x="236538" y="5232770"/>
            <a:ext cx="8112125" cy="384175"/>
          </a:xfrm>
        </p:spPr>
        <p:txBody>
          <a:bodyPr/>
          <a:lstStyle>
            <a:lvl1pPr marL="0" indent="0">
              <a:buFontTx/>
              <a:buNone/>
              <a:defRPr lang="en-US" sz="1400" b="0" kern="1200" dirty="0">
                <a:solidFill>
                  <a:srgbClr val="6DB344"/>
                </a:solidFill>
                <a:latin typeface="+mj-lt"/>
                <a:ea typeface="+mn-ea"/>
                <a:cs typeface="+mn-cs"/>
              </a:defRPr>
            </a:lvl1pPr>
            <a:lvl2pPr>
              <a:defRPr lang="en-US" sz="2000" kern="1200" dirty="0" smtClean="0">
                <a:solidFill>
                  <a:schemeClr val="bg1"/>
                </a:solidFill>
                <a:latin typeface="+mj-lt"/>
                <a:ea typeface="+mn-ea"/>
                <a:cs typeface="+mn-cs"/>
              </a:defRPr>
            </a:lvl2pPr>
            <a:lvl3pPr>
              <a:defRPr lang="en-US" sz="2000" kern="1200" dirty="0" smtClean="0">
                <a:solidFill>
                  <a:schemeClr val="bg1"/>
                </a:solidFill>
                <a:latin typeface="+mj-lt"/>
                <a:ea typeface="+mn-ea"/>
                <a:cs typeface="+mn-cs"/>
              </a:defRPr>
            </a:lvl3pPr>
            <a:lvl4pPr>
              <a:defRPr lang="en-US" sz="2000" kern="1200" dirty="0" smtClean="0">
                <a:solidFill>
                  <a:schemeClr val="bg1"/>
                </a:solidFill>
                <a:latin typeface="+mj-lt"/>
                <a:ea typeface="+mn-ea"/>
                <a:cs typeface="+mn-cs"/>
              </a:defRPr>
            </a:lvl4pPr>
            <a:lvl5pPr>
              <a:defRPr lang="en-US" sz="2000" kern="1200" dirty="0" smtClean="0">
                <a:solidFill>
                  <a:schemeClr val="bg1"/>
                </a:solidFill>
                <a:latin typeface="+mj-lt"/>
                <a:ea typeface="+mn-ea"/>
                <a:cs typeface="+mn-cs"/>
              </a:defRPr>
            </a:lvl5pPr>
          </a:lstStyle>
          <a:p>
            <a:pPr lvl="0"/>
            <a:r>
              <a:rPr lang="en-US" dirty="0" smtClean="0"/>
              <a:t>Date</a:t>
            </a:r>
            <a:endParaRPr lang="en-US" dirty="0"/>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50000" decel="50000" fill="hold" grpId="0" nodeType="withEffect">
                                  <p:stCondLst>
                                    <p:cond delay="3000"/>
                                  </p:stCondLst>
                                  <p:childTnLst>
                                    <p:animMotion origin="layout" path="M -4.44444E-6 4.81481E-6 L -4.44444E-6 0.65879 " pathEditMode="relative" rAng="0" ptsTypes="AA">
                                      <p:cBhvr>
                                        <p:cTn id="6" dur="8300" fill="hold"/>
                                        <p:tgtEl>
                                          <p:spTgt spid="45"/>
                                        </p:tgtEl>
                                        <p:attrNameLst>
                                          <p:attrName>ppt_x</p:attrName>
                                          <p:attrName>ppt_y</p:attrName>
                                        </p:attrNameLst>
                                      </p:cBhvr>
                                      <p:rCtr x="0" y="329"/>
                                    </p:animMotion>
                                  </p:childTnLst>
                                </p:cTn>
                              </p:par>
                              <p:par>
                                <p:cTn id="7" presetID="42" presetClass="path" presetSubtype="0" repeatCount="indefinite" accel="50000" decel="50000" fill="hold" grpId="0" nodeType="withEffect">
                                  <p:stCondLst>
                                    <p:cond delay="0"/>
                                  </p:stCondLst>
                                  <p:childTnLst>
                                    <p:animMotion origin="layout" path="M 2.77778E-6 1.85185E-6 L 2.77778E-6 0.99305 " pathEditMode="relative" rAng="0" ptsTypes="AA">
                                      <p:cBhvr>
                                        <p:cTn id="8" dur="10600" fill="hold"/>
                                        <p:tgtEl>
                                          <p:spTgt spid="46"/>
                                        </p:tgtEl>
                                        <p:attrNameLst>
                                          <p:attrName>ppt_x</p:attrName>
                                          <p:attrName>ppt_y</p:attrName>
                                        </p:attrNameLst>
                                      </p:cBhvr>
                                      <p:rCtr x="0" y="497"/>
                                    </p:animMotion>
                                  </p:childTnLst>
                                </p:cTn>
                              </p:par>
                              <p:par>
                                <p:cTn id="9" presetID="42" presetClass="path" presetSubtype="0" repeatCount="indefinite" accel="50000" decel="50000" fill="hold" grpId="0" nodeType="withEffect">
                                  <p:stCondLst>
                                    <p:cond delay="1100"/>
                                  </p:stCondLst>
                                  <p:endCondLst>
                                    <p:cond evt="onNext" delay="0">
                                      <p:tgtEl>
                                        <p:sldTgt/>
                                      </p:tgtEl>
                                    </p:cond>
                                  </p:endCondLst>
                                  <p:childTnLst>
                                    <p:animMotion origin="layout" path="M 1.94444E-6 0 L 1.94444E-6 -1.0081 " pathEditMode="relative" rAng="0" ptsTypes="AA">
                                      <p:cBhvr>
                                        <p:cTn id="10" dur="16400" fill="hold"/>
                                        <p:tgtEl>
                                          <p:spTgt spid="47"/>
                                        </p:tgtEl>
                                        <p:attrNameLst>
                                          <p:attrName>ppt_x</p:attrName>
                                          <p:attrName>ppt_y</p:attrName>
                                        </p:attrNameLst>
                                      </p:cBhvr>
                                      <p:rCtr x="0" y="-504"/>
                                    </p:animMotion>
                                  </p:childTnLst>
                                </p:cTn>
                              </p:par>
                              <p:par>
                                <p:cTn id="11" presetID="42" presetClass="path" presetSubtype="0" repeatCount="indefinite" accel="50000" decel="50000" fill="hold" grpId="0" nodeType="withEffect">
                                  <p:stCondLst>
                                    <p:cond delay="13700"/>
                                  </p:stCondLst>
                                  <p:childTnLst>
                                    <p:animMotion origin="layout" path="M 2.77778E-6 4.81481E-6 L 2.77778E-6 -0.34561 " pathEditMode="relative" rAng="0" ptsTypes="AA">
                                      <p:cBhvr>
                                        <p:cTn id="12" dur="10900" fill="hold"/>
                                        <p:tgtEl>
                                          <p:spTgt spid="48"/>
                                        </p:tgtEl>
                                        <p:attrNameLst>
                                          <p:attrName>ppt_x</p:attrName>
                                          <p:attrName>ppt_y</p:attrName>
                                        </p:attrNameLst>
                                      </p:cBhvr>
                                      <p:rCtr x="0" y="-173"/>
                                    </p:animMotion>
                                  </p:childTnLst>
                                </p:cTn>
                              </p:par>
                              <p:par>
                                <p:cTn id="13" presetID="42" presetClass="path" presetSubtype="0" repeatCount="indefinite" accel="50000" decel="50000" fill="hold" grpId="0" nodeType="withEffect">
                                  <p:stCondLst>
                                    <p:cond delay="0"/>
                                  </p:stCondLst>
                                  <p:childTnLst>
                                    <p:animMotion origin="layout" path="M -3.88889E-6 4.44444E-6 L -3.88889E-6 1.14467 " pathEditMode="relative" rAng="0" ptsTypes="AA">
                                      <p:cBhvr>
                                        <p:cTn id="14" dur="10400" fill="hold"/>
                                        <p:tgtEl>
                                          <p:spTgt spid="43"/>
                                        </p:tgtEl>
                                        <p:attrNameLst>
                                          <p:attrName>ppt_x</p:attrName>
                                          <p:attrName>ppt_y</p:attrName>
                                        </p:attrNameLst>
                                      </p:cBhvr>
                                      <p:rCtr x="0" y="572"/>
                                    </p:animMotion>
                                  </p:childTnLst>
                                </p:cTn>
                              </p:par>
                              <p:par>
                                <p:cTn id="15" presetID="42" presetClass="path" presetSubtype="0" repeatCount="indefinite" accel="50000" decel="50000" fill="hold" grpId="0" nodeType="withEffect">
                                  <p:stCondLst>
                                    <p:cond delay="700"/>
                                  </p:stCondLst>
                                  <p:childTnLst>
                                    <p:animMotion origin="layout" path="M 4.16667E-6 0.27476 L 4.16667E-6 -1.26019 " pathEditMode="relative" rAng="0" ptsTypes="AA">
                                      <p:cBhvr>
                                        <p:cTn id="16" dur="12100" fill="hold"/>
                                        <p:tgtEl>
                                          <p:spTgt spid="49"/>
                                        </p:tgtEl>
                                        <p:attrNameLst>
                                          <p:attrName>ppt_x</p:attrName>
                                          <p:attrName>ppt_y</p:attrName>
                                        </p:attrNameLst>
                                      </p:cBhvr>
                                      <p:rCtr x="0" y="-768"/>
                                    </p:animMotion>
                                  </p:childTnLst>
                                </p:cTn>
                              </p:par>
                              <p:par>
                                <p:cTn id="17" presetID="42" presetClass="path" presetSubtype="0" repeatCount="indefinite" accel="50000" decel="50000" autoRev="1" fill="hold" grpId="0" nodeType="withEffect">
                                  <p:stCondLst>
                                    <p:cond delay="3600"/>
                                  </p:stCondLst>
                                  <p:endCondLst>
                                    <p:cond evt="onNext" delay="0">
                                      <p:tgtEl>
                                        <p:sldTgt/>
                                      </p:tgtEl>
                                    </p:cond>
                                  </p:endCondLst>
                                  <p:childTnLst>
                                    <p:animMotion origin="layout" path="M 1.94444E-6 0 L 1.94444E-6 -1.0081 " pathEditMode="relative" rAng="0" ptsTypes="AA">
                                      <p:cBhvr>
                                        <p:cTn id="18" dur="8400" fill="hold"/>
                                        <p:tgtEl>
                                          <p:spTgt spid="50"/>
                                        </p:tgtEl>
                                        <p:attrNameLst>
                                          <p:attrName>ppt_x</p:attrName>
                                          <p:attrName>ppt_y</p:attrName>
                                        </p:attrNameLst>
                                      </p:cBhvr>
                                      <p:rCtr x="0" y="-504"/>
                                    </p:animMotion>
                                  </p:childTnLst>
                                </p:cTn>
                              </p:par>
                              <p:par>
                                <p:cTn id="19" presetID="42" presetClass="path" presetSubtype="0" repeatCount="indefinite" accel="50000" decel="50000" fill="hold" grpId="0" nodeType="withEffect">
                                  <p:stCondLst>
                                    <p:cond delay="500"/>
                                  </p:stCondLst>
                                  <p:childTnLst>
                                    <p:animMotion origin="layout" path="M 2.77778E-6 1.85185E-6 L 2.77778E-6 0.99305 " pathEditMode="relative" rAng="0" ptsTypes="AA">
                                      <p:cBhvr>
                                        <p:cTn id="20" dur="19500" fill="hold"/>
                                        <p:tgtEl>
                                          <p:spTgt spid="51"/>
                                        </p:tgtEl>
                                        <p:attrNameLst>
                                          <p:attrName>ppt_x</p:attrName>
                                          <p:attrName>ppt_y</p:attrName>
                                        </p:attrNameLst>
                                      </p:cBhvr>
                                      <p:rCtr x="0" y="497"/>
                                    </p:animMotion>
                                  </p:childTnLst>
                                </p:cTn>
                              </p:par>
                              <p:par>
                                <p:cTn id="21" presetID="42" presetClass="path" presetSubtype="0" repeatCount="indefinite" accel="50000" decel="50000" fill="hold" grpId="0" nodeType="withEffect">
                                  <p:stCondLst>
                                    <p:cond delay="6300"/>
                                  </p:stCondLst>
                                  <p:childTnLst>
                                    <p:animMotion origin="layout" path="M 2.77778E-6 1.85185E-6 L 2.77778E-6 0.99305 " pathEditMode="relative" rAng="0" ptsTypes="AA">
                                      <p:cBhvr>
                                        <p:cTn id="22" dur="8200" fill="hold"/>
                                        <p:tgtEl>
                                          <p:spTgt spid="52"/>
                                        </p:tgtEl>
                                        <p:attrNameLst>
                                          <p:attrName>ppt_x</p:attrName>
                                          <p:attrName>ppt_y</p:attrName>
                                        </p:attrNameLst>
                                      </p:cBhvr>
                                      <p:rCtr x="0" y="497"/>
                                    </p:animMotion>
                                  </p:childTnLst>
                                </p:cTn>
                              </p:par>
                              <p:par>
                                <p:cTn id="23" presetID="42" presetClass="path" presetSubtype="0" repeatCount="indefinite" accel="50000" decel="50000" fill="hold" grpId="0" nodeType="withEffect">
                                  <p:stCondLst>
                                    <p:cond delay="5700"/>
                                  </p:stCondLst>
                                  <p:endCondLst>
                                    <p:cond evt="onNext" delay="0">
                                      <p:tgtEl>
                                        <p:sldTgt/>
                                      </p:tgtEl>
                                    </p:cond>
                                  </p:endCondLst>
                                  <p:childTnLst>
                                    <p:animMotion origin="layout" path="M -4.72222E-6 -2.15822E-6 L -4.72222E-6 -1.32223 " pathEditMode="relative" rAng="0" ptsTypes="AA">
                                      <p:cBhvr>
                                        <p:cTn id="24" dur="11500" fill="hold"/>
                                        <p:tgtEl>
                                          <p:spTgt spid="53"/>
                                        </p:tgtEl>
                                        <p:attrNameLst>
                                          <p:attrName>ppt_x</p:attrName>
                                          <p:attrName>ppt_y</p:attrName>
                                        </p:attrNameLst>
                                      </p:cBhvr>
                                      <p:rCtr x="0" y="-661"/>
                                    </p:animMotion>
                                  </p:childTnLst>
                                </p:cTn>
                              </p:par>
                              <p:par>
                                <p:cTn id="25" presetID="42" presetClass="path" presetSubtype="0" repeatCount="indefinite" accel="50000" decel="50000" fill="hold" grpId="0" nodeType="withEffect">
                                  <p:stCondLst>
                                    <p:cond delay="1300"/>
                                  </p:stCondLst>
                                  <p:endCondLst>
                                    <p:cond evt="onNext" delay="0">
                                      <p:tgtEl>
                                        <p:sldTgt/>
                                      </p:tgtEl>
                                    </p:cond>
                                  </p:endCondLst>
                                  <p:childTnLst>
                                    <p:animMotion origin="layout" path="M 1.94444E-6 0 L 1.94444E-6 -1.0081 " pathEditMode="relative" rAng="0" ptsTypes="AA">
                                      <p:cBhvr>
                                        <p:cTn id="26" dur="7300" fill="hold"/>
                                        <p:tgtEl>
                                          <p:spTgt spid="54"/>
                                        </p:tgtEl>
                                        <p:attrNameLst>
                                          <p:attrName>ppt_x</p:attrName>
                                          <p:attrName>ppt_y</p:attrName>
                                        </p:attrNameLst>
                                      </p:cBhvr>
                                      <p:rCtr x="0" y="-504"/>
                                    </p:animMotion>
                                  </p:childTnLst>
                                </p:cTn>
                              </p:par>
                              <p:par>
                                <p:cTn id="27" presetID="42" presetClass="path" presetSubtype="0" repeatCount="indefinite" accel="50000" decel="50000" fill="hold" grpId="0" nodeType="withEffect">
                                  <p:stCondLst>
                                    <p:cond delay="5300"/>
                                  </p:stCondLst>
                                  <p:childTnLst>
                                    <p:animMotion origin="layout" path="M 2.77778E-6 1.85185E-6 L 2.77778E-6 0.99305 " pathEditMode="relative" rAng="0" ptsTypes="AA">
                                      <p:cBhvr>
                                        <p:cTn id="28" dur="15100" fill="hold"/>
                                        <p:tgtEl>
                                          <p:spTgt spid="55"/>
                                        </p:tgtEl>
                                        <p:attrNameLst>
                                          <p:attrName>ppt_x</p:attrName>
                                          <p:attrName>ppt_y</p:attrName>
                                        </p:attrNameLst>
                                      </p:cBhvr>
                                      <p:rCtr x="0" y="497"/>
                                    </p:animMotion>
                                  </p:childTnLst>
                                </p:cTn>
                              </p:par>
                              <p:par>
                                <p:cTn id="29" presetID="42" presetClass="path" presetSubtype="0" repeatCount="indefinite" accel="50000" decel="50000" fill="hold" grpId="0" nodeType="withEffect">
                                  <p:stCondLst>
                                    <p:cond delay="1000"/>
                                  </p:stCondLst>
                                  <p:childTnLst>
                                    <p:animMotion origin="layout" path="M 2.77778E-6 1.85185E-6 L 2.77778E-6 0.99305 " pathEditMode="relative" rAng="0" ptsTypes="AA">
                                      <p:cBhvr>
                                        <p:cTn id="30" dur="5000" fill="hold"/>
                                        <p:tgtEl>
                                          <p:spTgt spid="56"/>
                                        </p:tgtEl>
                                        <p:attrNameLst>
                                          <p:attrName>ppt_x</p:attrName>
                                          <p:attrName>ppt_y</p:attrName>
                                        </p:attrNameLst>
                                      </p:cBhvr>
                                      <p:rCtr x="0" y="497"/>
                                    </p:animMotion>
                                  </p:childTnLst>
                                </p:cTn>
                              </p:par>
                              <p:par>
                                <p:cTn id="31" presetID="27" presetClass="emph" presetSubtype="0" repeatCount="indefinite" fill="hold" grpId="0" nodeType="withEffect">
                                  <p:stCondLst>
                                    <p:cond delay="0"/>
                                  </p:stCondLst>
                                  <p:childTnLst>
                                    <p:animClr clrSpc="rgb" dir="cw">
                                      <p:cBhvr override="childStyle">
                                        <p:cTn id="32" dur="6650" autoRev="1" fill="hold"/>
                                        <p:tgtEl>
                                          <p:spTgt spid="42"/>
                                        </p:tgtEl>
                                        <p:attrNameLst>
                                          <p:attrName>style.color</p:attrName>
                                        </p:attrNameLst>
                                      </p:cBhvr>
                                      <p:to>
                                        <a:srgbClr val="60CCCC"/>
                                      </p:to>
                                    </p:animClr>
                                    <p:animClr clrSpc="rgb" dir="cw">
                                      <p:cBhvr>
                                        <p:cTn id="33" dur="6650" autoRev="1" fill="hold"/>
                                        <p:tgtEl>
                                          <p:spTgt spid="42"/>
                                        </p:tgtEl>
                                        <p:attrNameLst>
                                          <p:attrName>fillcolor</p:attrName>
                                        </p:attrNameLst>
                                      </p:cBhvr>
                                      <p:to>
                                        <a:srgbClr val="60CCCC"/>
                                      </p:to>
                                    </p:animClr>
                                    <p:set>
                                      <p:cBhvr>
                                        <p:cTn id="34" dur="6650" autoRev="1" fill="hold"/>
                                        <p:tgtEl>
                                          <p:spTgt spid="42"/>
                                        </p:tgtEl>
                                        <p:attrNameLst>
                                          <p:attrName>fill.type</p:attrName>
                                        </p:attrNameLst>
                                      </p:cBhvr>
                                      <p:to>
                                        <p:strVal val="solid"/>
                                      </p:to>
                                    </p:set>
                                    <p:set>
                                      <p:cBhvr>
                                        <p:cTn id="35" dur="6650" autoRev="1" fill="hold"/>
                                        <p:tgtEl>
                                          <p:spTgt spid="42"/>
                                        </p:tgtEl>
                                        <p:attrNameLst>
                                          <p:attrName>fill.on</p:attrName>
                                        </p:attrNameLst>
                                      </p:cBhvr>
                                      <p:to>
                                        <p:strVal val="true"/>
                                      </p:to>
                                    </p:set>
                                  </p:childTnLst>
                                </p:cTn>
                              </p:par>
                              <p:par>
                                <p:cTn id="36" presetID="27" presetClass="emph" presetSubtype="0" repeatCount="indefinite" fill="hold" grpId="0" nodeType="withEffect">
                                  <p:stCondLst>
                                    <p:cond delay="700"/>
                                  </p:stCondLst>
                                  <p:childTnLst>
                                    <p:animClr clrSpc="rgb" dir="cw">
                                      <p:cBhvr override="childStyle">
                                        <p:cTn id="37" dur="5350" autoRev="1" fill="hold"/>
                                        <p:tgtEl>
                                          <p:spTgt spid="40"/>
                                        </p:tgtEl>
                                        <p:attrNameLst>
                                          <p:attrName>style.color</p:attrName>
                                        </p:attrNameLst>
                                      </p:cBhvr>
                                      <p:to>
                                        <a:srgbClr val="60CCCC"/>
                                      </p:to>
                                    </p:animClr>
                                    <p:animClr clrSpc="rgb" dir="cw">
                                      <p:cBhvr>
                                        <p:cTn id="38" dur="5350" autoRev="1" fill="hold"/>
                                        <p:tgtEl>
                                          <p:spTgt spid="40"/>
                                        </p:tgtEl>
                                        <p:attrNameLst>
                                          <p:attrName>fillcolor</p:attrName>
                                        </p:attrNameLst>
                                      </p:cBhvr>
                                      <p:to>
                                        <a:srgbClr val="60CCCC"/>
                                      </p:to>
                                    </p:animClr>
                                    <p:set>
                                      <p:cBhvr>
                                        <p:cTn id="39" dur="5350" autoRev="1" fill="hold"/>
                                        <p:tgtEl>
                                          <p:spTgt spid="40"/>
                                        </p:tgtEl>
                                        <p:attrNameLst>
                                          <p:attrName>fill.type</p:attrName>
                                        </p:attrNameLst>
                                      </p:cBhvr>
                                      <p:to>
                                        <p:strVal val="solid"/>
                                      </p:to>
                                    </p:set>
                                    <p:set>
                                      <p:cBhvr>
                                        <p:cTn id="40" dur="5350" autoRev="1" fill="hold"/>
                                        <p:tgtEl>
                                          <p:spTgt spid="40"/>
                                        </p:tgtEl>
                                        <p:attrNameLst>
                                          <p:attrName>fill.on</p:attrName>
                                        </p:attrNameLst>
                                      </p:cBhvr>
                                      <p:to>
                                        <p:strVal val="true"/>
                                      </p:to>
                                    </p:set>
                                  </p:childTnLst>
                                </p:cTn>
                              </p:par>
                              <p:par>
                                <p:cTn id="41" presetID="27" presetClass="emph" presetSubtype="0" repeatCount="indefinite" fill="hold" grpId="0" nodeType="withEffect">
                                  <p:stCondLst>
                                    <p:cond delay="2100"/>
                                  </p:stCondLst>
                                  <p:childTnLst>
                                    <p:animClr clrSpc="rgb" dir="cw">
                                      <p:cBhvr override="childStyle">
                                        <p:cTn id="42" dur="6650" autoRev="1" fill="hold"/>
                                        <p:tgtEl>
                                          <p:spTgt spid="39"/>
                                        </p:tgtEl>
                                        <p:attrNameLst>
                                          <p:attrName>style.color</p:attrName>
                                        </p:attrNameLst>
                                      </p:cBhvr>
                                      <p:to>
                                        <a:srgbClr val="60CCCC"/>
                                      </p:to>
                                    </p:animClr>
                                    <p:animClr clrSpc="rgb" dir="cw">
                                      <p:cBhvr>
                                        <p:cTn id="43" dur="6650" autoRev="1" fill="hold"/>
                                        <p:tgtEl>
                                          <p:spTgt spid="39"/>
                                        </p:tgtEl>
                                        <p:attrNameLst>
                                          <p:attrName>fillcolor</p:attrName>
                                        </p:attrNameLst>
                                      </p:cBhvr>
                                      <p:to>
                                        <a:srgbClr val="60CCCC"/>
                                      </p:to>
                                    </p:animClr>
                                    <p:set>
                                      <p:cBhvr>
                                        <p:cTn id="44" dur="6650" autoRev="1" fill="hold"/>
                                        <p:tgtEl>
                                          <p:spTgt spid="39"/>
                                        </p:tgtEl>
                                        <p:attrNameLst>
                                          <p:attrName>fill.type</p:attrName>
                                        </p:attrNameLst>
                                      </p:cBhvr>
                                      <p:to>
                                        <p:strVal val="solid"/>
                                      </p:to>
                                    </p:set>
                                    <p:set>
                                      <p:cBhvr>
                                        <p:cTn id="45" dur="6650" autoRev="1" fill="hold"/>
                                        <p:tgtEl>
                                          <p:spTgt spid="39"/>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40" grpId="0" animBg="1"/>
      <p:bldP spid="42" grpId="0" animBg="1"/>
      <p:bldP spid="43"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55" grpId="0" animBg="1"/>
      <p:bldP spid="56" grpId="0" animBg="1"/>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Quote Slide">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65201" y="5842635"/>
            <a:ext cx="8112126" cy="384175"/>
          </a:xfrm>
        </p:spPr>
        <p:txBody>
          <a:bodyPr anchor="b" anchorCtr="0">
            <a:noAutofit/>
          </a:bodyPr>
          <a:lstStyle>
            <a:lvl1pPr marL="0" indent="0" algn="l" defTabSz="914400" rtl="0" eaLnBrk="1" latinLnBrk="0" hangingPunct="1">
              <a:lnSpc>
                <a:spcPct val="95000"/>
              </a:lnSpc>
              <a:spcBef>
                <a:spcPts val="1440"/>
              </a:spcBef>
              <a:buClr>
                <a:srgbClr val="92D050"/>
              </a:buClr>
              <a:buSzPct val="90000"/>
              <a:buFont typeface="Arial" pitchFamily="34" charset="0"/>
              <a:buNone/>
              <a:tabLst/>
              <a:defRPr lang="en-US" sz="2000" kern="1200" dirty="0">
                <a:solidFill>
                  <a:schemeClr val="accent2"/>
                </a:solidFill>
                <a:latin typeface="+mj-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Presenter Name and Title Go Here</a:t>
            </a:r>
            <a:endParaRPr lang="en-US" dirty="0"/>
          </a:p>
        </p:txBody>
      </p:sp>
      <p:sp>
        <p:nvSpPr>
          <p:cNvPr id="27" name="Rectangle 3"/>
          <p:cNvSpPr>
            <a:spLocks noChangeArrowheads="1"/>
          </p:cNvSpPr>
          <p:nvPr/>
        </p:nvSpPr>
        <p:spPr bwMode="white">
          <a:xfrm>
            <a:off x="0" y="0"/>
            <a:ext cx="9144000" cy="177800"/>
          </a:xfrm>
          <a:prstGeom prst="rect">
            <a:avLst/>
          </a:prstGeom>
          <a:solidFill>
            <a:schemeClr val="bg2"/>
          </a:solidFill>
          <a:ln w="25400" algn="ctr">
            <a:noFill/>
            <a:miter lim="800000"/>
            <a:headEnd/>
            <a:tailEnd/>
          </a:ln>
          <a:effectLst/>
        </p:spPr>
        <p:txBody>
          <a:bodyPr wrap="none" anchor="ctr"/>
          <a:lstStyle/>
          <a:p>
            <a:endParaRPr lang="en-US" dirty="0">
              <a:latin typeface="+mj-lt"/>
            </a:endParaRPr>
          </a:p>
        </p:txBody>
      </p:sp>
      <p:sp>
        <p:nvSpPr>
          <p:cNvPr id="2" name="Title 1"/>
          <p:cNvSpPr>
            <a:spLocks noGrp="1"/>
          </p:cNvSpPr>
          <p:nvPr>
            <p:ph type="ctrTitle" hasCustomPrompt="1"/>
          </p:nvPr>
        </p:nvSpPr>
        <p:spPr>
          <a:xfrm>
            <a:off x="219456" y="649224"/>
            <a:ext cx="8112125" cy="4480560"/>
          </a:xfrm>
        </p:spPr>
        <p:txBody>
          <a:bodyPr/>
          <a:lstStyle>
            <a:lvl1pPr marL="233363" indent="-233363" algn="l" defTabSz="914400" rtl="0" eaLnBrk="1" latinLnBrk="0" hangingPunct="1">
              <a:lnSpc>
                <a:spcPct val="80000"/>
              </a:lnSpc>
              <a:spcBef>
                <a:spcPct val="0"/>
              </a:spcBef>
              <a:buClr>
                <a:schemeClr val="tx1"/>
              </a:buClr>
              <a:buFont typeface="Arial" pitchFamily="34" charset="0"/>
              <a:buChar char="“"/>
              <a:defRPr lang="en-US" sz="5400" b="0" kern="1200" spc="0" baseline="0" dirty="0">
                <a:gradFill>
                  <a:gsLst>
                    <a:gs pos="0">
                      <a:schemeClr val="tx1"/>
                    </a:gs>
                    <a:gs pos="44000">
                      <a:srgbClr val="01BBBB"/>
                    </a:gs>
                    <a:gs pos="100000">
                      <a:schemeClr val="accent4"/>
                    </a:gs>
                  </a:gsLst>
                  <a:lin ang="4800000" scaled="0"/>
                </a:gradFill>
                <a:latin typeface="+mj-lt"/>
                <a:ea typeface="+mj-ea"/>
                <a:cs typeface="+mj-cs"/>
              </a:defRPr>
            </a:lvl1pPr>
          </a:lstStyle>
          <a:p>
            <a:r>
              <a:rPr lang="en-US" dirty="0" smtClean="0"/>
              <a:t>Presentation Title Goes Here</a:t>
            </a:r>
            <a:endParaRPr lang="en-US" dirty="0"/>
          </a:p>
        </p:txBody>
      </p:sp>
      <p:sp>
        <p:nvSpPr>
          <p:cNvPr id="49" name="Rectangle 3"/>
          <p:cNvSpPr>
            <a:spLocks noChangeArrowheads="1"/>
          </p:cNvSpPr>
          <p:nvPr/>
        </p:nvSpPr>
        <p:spPr bwMode="hidden">
          <a:xfrm>
            <a:off x="0" y="0"/>
            <a:ext cx="9144000" cy="177800"/>
          </a:xfrm>
          <a:prstGeom prst="rect">
            <a:avLst/>
          </a:prstGeom>
          <a:solidFill>
            <a:srgbClr val="000000"/>
          </a:solidFill>
          <a:ln w="25400" algn="ctr">
            <a:noFill/>
            <a:miter lim="800000"/>
            <a:headEnd/>
            <a:tailEnd/>
          </a:ln>
          <a:effectLst/>
        </p:spPr>
        <p:txBody>
          <a:bodyPr wrap="none" anchor="ctr"/>
          <a:lstStyle/>
          <a:p>
            <a:endParaRPr lang="en-US" dirty="0">
              <a:latin typeface="+mj-lt"/>
            </a:endParaRP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80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800"/>
                                        <p:tgtEl>
                                          <p:spTgt spid="2"/>
                                        </p:tgtEl>
                                      </p:cBhvr>
                                    </p:animEffect>
                                  </p:childTnLst>
                                </p:cTn>
                              </p:par>
                              <p:par>
                                <p:cTn id="8" presetID="22" presetClass="entr" presetSubtype="4" fill="hold" grpId="0" nodeType="withEffect">
                                  <p:stCondLst>
                                    <p:cond delay="30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wipe(down)">
                                      <p:cBhvr>
                                        <p:cTn id="10" dur="4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22" presetClass="entr" presetSubtype="4" fill="hold" nodeType="withEffect">
                  <p:stCondLst>
                    <p:cond delay="300"/>
                  </p:stCondLst>
                  <p:childTnLst>
                    <p:set>
                      <p:cBhvr>
                        <p:cTn dur="1" fill="hold">
                          <p:stCondLst>
                            <p:cond delay="0"/>
                          </p:stCondLst>
                        </p:cTn>
                        <p:tgtEl>
                          <p:spTgt spid="3"/>
                        </p:tgtEl>
                        <p:attrNameLst>
                          <p:attrName>style.visibility</p:attrName>
                        </p:attrNameLst>
                      </p:cBhvr>
                      <p:to>
                        <p:strVal val="visible"/>
                      </p:to>
                    </p:set>
                    <p:animEffect transition="in" filter="wipe(down)">
                      <p:cBhvr>
                        <p:cTn dur="400"/>
                        <p:tgtEl>
                          <p:spTgt spid="3"/>
                        </p:tgtEl>
                      </p:cBhvr>
                    </p:animEffect>
                  </p:childTnLst>
                </p:cTn>
              </p:par>
            </p:tnLst>
          </p:tmpl>
        </p:tmplLst>
      </p:bldP>
      <p:bldP spid="2" grpId="0"/>
    </p:bld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preserve="1">
  <p:cSld name="Closing Slide-red thank you">
    <p:spTree>
      <p:nvGrpSpPr>
        <p:cNvPr id="1" name=""/>
        <p:cNvGrpSpPr/>
        <p:nvPr/>
      </p:nvGrpSpPr>
      <p:grpSpPr>
        <a:xfrm>
          <a:off x="0" y="0"/>
          <a:ext cx="0" cy="0"/>
          <a:chOff x="0" y="0"/>
          <a:chExt cx="0" cy="0"/>
        </a:xfrm>
      </p:grpSpPr>
      <p:pic>
        <p:nvPicPr>
          <p:cNvPr id="18" name="Picture 17" descr="Complex_Gradient7.jpg"/>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a:xfrm>
            <a:off x="0" y="0"/>
            <a:ext cx="9144000" cy="6858000"/>
          </a:xfrm>
          <a:prstGeom prst="rect">
            <a:avLst/>
          </a:prstGeom>
        </p:spPr>
      </p:pic>
      <p:sp>
        <p:nvSpPr>
          <p:cNvPr id="34" name="TextBox 33"/>
          <p:cNvSpPr txBox="1"/>
          <p:nvPr/>
        </p:nvSpPr>
        <p:spPr>
          <a:xfrm>
            <a:off x="644691" y="3060488"/>
            <a:ext cx="2437270" cy="646331"/>
          </a:xfrm>
          <a:prstGeom prst="rect">
            <a:avLst/>
          </a:prstGeom>
          <a:noFill/>
        </p:spPr>
        <p:txBody>
          <a:bodyPr wrap="none" rtlCol="0">
            <a:spAutoFit/>
          </a:bodyPr>
          <a:lstStyle/>
          <a:p>
            <a:r>
              <a:rPr lang="en-US" sz="3600" dirty="0" smtClean="0">
                <a:solidFill>
                  <a:srgbClr val="FFFFFF"/>
                </a:solidFill>
              </a:rPr>
              <a:t>Thank you.</a:t>
            </a:r>
            <a:endParaRPr lang="en-US" sz="3600" dirty="0">
              <a:solidFill>
                <a:srgbClr val="FFFFFF"/>
              </a:solidFill>
            </a:endParaRPr>
          </a:p>
        </p:txBody>
      </p:sp>
      <p:sp>
        <p:nvSpPr>
          <p:cNvPr id="19" name="Rectangle 18"/>
          <p:cNvSpPr>
            <a:spLocks noChangeArrowheads="1"/>
          </p:cNvSpPr>
          <p:nvPr/>
        </p:nvSpPr>
        <p:spPr bwMode="black">
          <a:xfrm>
            <a:off x="6312989" y="3708603"/>
            <a:ext cx="116616" cy="441827"/>
          </a:xfrm>
          <a:prstGeom prst="rect">
            <a:avLst/>
          </a:prstGeom>
          <a:solidFill>
            <a:schemeClr val="bg1"/>
          </a:solidFill>
          <a:ln w="9525">
            <a:noFill/>
            <a:miter lim="800000"/>
            <a:headEnd/>
            <a:tailEnd/>
          </a:ln>
        </p:spPr>
        <p:txBody>
          <a:bodyPr/>
          <a:lstStyle/>
          <a:p>
            <a:endParaRPr lang="en-US" dirty="0">
              <a:solidFill>
                <a:srgbClr val="0096D6"/>
              </a:solidFill>
            </a:endParaRPr>
          </a:p>
        </p:txBody>
      </p:sp>
      <p:sp>
        <p:nvSpPr>
          <p:cNvPr id="35" name="Freeform 34"/>
          <p:cNvSpPr>
            <a:spLocks/>
          </p:cNvSpPr>
          <p:nvPr/>
        </p:nvSpPr>
        <p:spPr bwMode="black">
          <a:xfrm>
            <a:off x="6992342" y="3697605"/>
            <a:ext cx="337642" cy="466297"/>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solidFill>
            <a:schemeClr val="bg1"/>
          </a:solidFill>
          <a:ln w="9525">
            <a:noFill/>
            <a:round/>
            <a:headEnd/>
            <a:tailEnd/>
          </a:ln>
        </p:spPr>
        <p:txBody>
          <a:bodyPr/>
          <a:lstStyle/>
          <a:p>
            <a:endParaRPr lang="en-US" dirty="0">
              <a:solidFill>
                <a:srgbClr val="0096D6"/>
              </a:solidFill>
            </a:endParaRPr>
          </a:p>
        </p:txBody>
      </p:sp>
      <p:sp>
        <p:nvSpPr>
          <p:cNvPr id="36" name="Freeform 35"/>
          <p:cNvSpPr>
            <a:spLocks/>
          </p:cNvSpPr>
          <p:nvPr/>
        </p:nvSpPr>
        <p:spPr bwMode="black">
          <a:xfrm>
            <a:off x="5824831" y="3697605"/>
            <a:ext cx="337642" cy="466297"/>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solidFill>
            <a:schemeClr val="bg1"/>
          </a:solidFill>
          <a:ln w="9525">
            <a:noFill/>
            <a:round/>
            <a:headEnd/>
            <a:tailEnd/>
          </a:ln>
        </p:spPr>
        <p:txBody>
          <a:bodyPr/>
          <a:lstStyle/>
          <a:p>
            <a:endParaRPr lang="en-US" dirty="0">
              <a:solidFill>
                <a:srgbClr val="0096D6"/>
              </a:solidFill>
            </a:endParaRPr>
          </a:p>
        </p:txBody>
      </p:sp>
      <p:sp>
        <p:nvSpPr>
          <p:cNvPr id="37" name="Freeform 36"/>
          <p:cNvSpPr>
            <a:spLocks noEditPoints="1"/>
          </p:cNvSpPr>
          <p:nvPr/>
        </p:nvSpPr>
        <p:spPr bwMode="black">
          <a:xfrm>
            <a:off x="7452023" y="3697605"/>
            <a:ext cx="463750" cy="466297"/>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solidFill>
            <a:schemeClr val="bg1"/>
          </a:solidFill>
          <a:ln w="9525">
            <a:noFill/>
            <a:round/>
            <a:headEnd/>
            <a:tailEnd/>
          </a:ln>
        </p:spPr>
        <p:txBody>
          <a:bodyPr/>
          <a:lstStyle/>
          <a:p>
            <a:endParaRPr lang="en-US" dirty="0">
              <a:solidFill>
                <a:srgbClr val="0096D6"/>
              </a:solidFill>
            </a:endParaRPr>
          </a:p>
        </p:txBody>
      </p:sp>
      <p:sp>
        <p:nvSpPr>
          <p:cNvPr id="38" name="Freeform 37"/>
          <p:cNvSpPr>
            <a:spLocks/>
          </p:cNvSpPr>
          <p:nvPr/>
        </p:nvSpPr>
        <p:spPr bwMode="black">
          <a:xfrm>
            <a:off x="6580117" y="3697605"/>
            <a:ext cx="302387" cy="466297"/>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solidFill>
            <a:schemeClr val="bg1"/>
          </a:solidFill>
          <a:ln w="9525">
            <a:noFill/>
            <a:round/>
            <a:headEnd/>
            <a:tailEnd/>
          </a:ln>
        </p:spPr>
        <p:txBody>
          <a:bodyPr/>
          <a:lstStyle/>
          <a:p>
            <a:endParaRPr lang="en-US" dirty="0">
              <a:solidFill>
                <a:srgbClr val="0096D6"/>
              </a:solidFill>
            </a:endParaRPr>
          </a:p>
        </p:txBody>
      </p:sp>
      <p:sp>
        <p:nvSpPr>
          <p:cNvPr id="39" name="Freeform 38"/>
          <p:cNvSpPr>
            <a:spLocks/>
          </p:cNvSpPr>
          <p:nvPr/>
        </p:nvSpPr>
        <p:spPr bwMode="black">
          <a:xfrm>
            <a:off x="5592955" y="3082440"/>
            <a:ext cx="109835" cy="227032"/>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solidFill>
            <a:schemeClr val="bg1"/>
          </a:solidFill>
          <a:ln w="9525">
            <a:noFill/>
            <a:round/>
            <a:headEnd/>
            <a:tailEnd/>
          </a:ln>
        </p:spPr>
        <p:txBody>
          <a:bodyPr/>
          <a:lstStyle/>
          <a:p>
            <a:endParaRPr lang="en-US" dirty="0">
              <a:solidFill>
                <a:srgbClr val="0096D6"/>
              </a:solidFill>
            </a:endParaRPr>
          </a:p>
        </p:txBody>
      </p:sp>
      <p:sp>
        <p:nvSpPr>
          <p:cNvPr id="40" name="Freeform 39"/>
          <p:cNvSpPr>
            <a:spLocks/>
          </p:cNvSpPr>
          <p:nvPr/>
        </p:nvSpPr>
        <p:spPr bwMode="black">
          <a:xfrm>
            <a:off x="5900764" y="2930180"/>
            <a:ext cx="109835" cy="379291"/>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solidFill>
            <a:schemeClr val="bg1"/>
          </a:solidFill>
          <a:ln w="9525">
            <a:noFill/>
            <a:round/>
            <a:headEnd/>
            <a:tailEnd/>
          </a:ln>
        </p:spPr>
        <p:txBody>
          <a:bodyPr/>
          <a:lstStyle/>
          <a:p>
            <a:endParaRPr lang="en-US" dirty="0">
              <a:solidFill>
                <a:srgbClr val="0096D6"/>
              </a:solidFill>
            </a:endParaRPr>
          </a:p>
        </p:txBody>
      </p:sp>
      <p:sp>
        <p:nvSpPr>
          <p:cNvPr id="41" name="Freeform 40"/>
          <p:cNvSpPr>
            <a:spLocks/>
          </p:cNvSpPr>
          <p:nvPr/>
        </p:nvSpPr>
        <p:spPr bwMode="black">
          <a:xfrm>
            <a:off x="6203154" y="2720822"/>
            <a:ext cx="109835" cy="698767"/>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solidFill>
            <a:schemeClr val="bg1"/>
          </a:solidFill>
          <a:ln w="9525">
            <a:noFill/>
            <a:round/>
            <a:headEnd/>
            <a:tailEnd/>
          </a:ln>
        </p:spPr>
        <p:txBody>
          <a:bodyPr/>
          <a:lstStyle/>
          <a:p>
            <a:endParaRPr lang="en-US" dirty="0">
              <a:solidFill>
                <a:srgbClr val="0096D6"/>
              </a:solidFill>
            </a:endParaRPr>
          </a:p>
        </p:txBody>
      </p:sp>
      <p:sp>
        <p:nvSpPr>
          <p:cNvPr id="42" name="Freeform 41"/>
          <p:cNvSpPr>
            <a:spLocks/>
          </p:cNvSpPr>
          <p:nvPr/>
        </p:nvSpPr>
        <p:spPr bwMode="black">
          <a:xfrm>
            <a:off x="6510963" y="2930181"/>
            <a:ext cx="109835" cy="379292"/>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solidFill>
            <a:schemeClr val="bg1"/>
          </a:solidFill>
          <a:ln w="9525">
            <a:noFill/>
            <a:round/>
            <a:headEnd/>
            <a:tailEnd/>
          </a:ln>
        </p:spPr>
        <p:txBody>
          <a:bodyPr/>
          <a:lstStyle/>
          <a:p>
            <a:endParaRPr lang="en-US" dirty="0">
              <a:solidFill>
                <a:srgbClr val="0096D6"/>
              </a:solidFill>
            </a:endParaRPr>
          </a:p>
        </p:txBody>
      </p:sp>
      <p:sp>
        <p:nvSpPr>
          <p:cNvPr id="43" name="Freeform 42"/>
          <p:cNvSpPr>
            <a:spLocks/>
          </p:cNvSpPr>
          <p:nvPr/>
        </p:nvSpPr>
        <p:spPr bwMode="black">
          <a:xfrm>
            <a:off x="6811994" y="3082440"/>
            <a:ext cx="116616" cy="227031"/>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solidFill>
            <a:schemeClr val="bg1"/>
          </a:solidFill>
          <a:ln w="9525">
            <a:noFill/>
            <a:round/>
            <a:headEnd/>
            <a:tailEnd/>
          </a:ln>
        </p:spPr>
        <p:txBody>
          <a:bodyPr/>
          <a:lstStyle/>
          <a:p>
            <a:endParaRPr lang="en-US" dirty="0">
              <a:solidFill>
                <a:srgbClr val="0096D6"/>
              </a:solidFill>
            </a:endParaRPr>
          </a:p>
        </p:txBody>
      </p:sp>
      <p:sp>
        <p:nvSpPr>
          <p:cNvPr id="44" name="Freeform 43"/>
          <p:cNvSpPr>
            <a:spLocks/>
          </p:cNvSpPr>
          <p:nvPr/>
        </p:nvSpPr>
        <p:spPr bwMode="black">
          <a:xfrm>
            <a:off x="7119806" y="2930181"/>
            <a:ext cx="111191" cy="379290"/>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solidFill>
            <a:schemeClr val="bg1"/>
          </a:solidFill>
          <a:ln w="9525">
            <a:noFill/>
            <a:round/>
            <a:headEnd/>
            <a:tailEnd/>
          </a:ln>
        </p:spPr>
        <p:txBody>
          <a:bodyPr/>
          <a:lstStyle/>
          <a:p>
            <a:endParaRPr lang="en-US" dirty="0">
              <a:solidFill>
                <a:srgbClr val="0096D6"/>
              </a:solidFill>
            </a:endParaRPr>
          </a:p>
        </p:txBody>
      </p:sp>
      <p:sp>
        <p:nvSpPr>
          <p:cNvPr id="45" name="Freeform 44"/>
          <p:cNvSpPr>
            <a:spLocks/>
          </p:cNvSpPr>
          <p:nvPr/>
        </p:nvSpPr>
        <p:spPr bwMode="black">
          <a:xfrm>
            <a:off x="7427618" y="2720823"/>
            <a:ext cx="111191" cy="698766"/>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solidFill>
            <a:schemeClr val="bg1"/>
          </a:solidFill>
          <a:ln w="9525">
            <a:noFill/>
            <a:round/>
            <a:headEnd/>
            <a:tailEnd/>
          </a:ln>
        </p:spPr>
        <p:txBody>
          <a:bodyPr/>
          <a:lstStyle/>
          <a:p>
            <a:endParaRPr lang="en-US" dirty="0">
              <a:solidFill>
                <a:srgbClr val="0096D6"/>
              </a:solidFill>
            </a:endParaRPr>
          </a:p>
        </p:txBody>
      </p:sp>
      <p:sp>
        <p:nvSpPr>
          <p:cNvPr id="46" name="Freeform 45"/>
          <p:cNvSpPr>
            <a:spLocks/>
          </p:cNvSpPr>
          <p:nvPr/>
        </p:nvSpPr>
        <p:spPr bwMode="black">
          <a:xfrm>
            <a:off x="7730002" y="2930181"/>
            <a:ext cx="111191" cy="379290"/>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solidFill>
            <a:schemeClr val="bg1"/>
          </a:solidFill>
          <a:ln w="9525">
            <a:noFill/>
            <a:round/>
            <a:headEnd/>
            <a:tailEnd/>
          </a:ln>
        </p:spPr>
        <p:txBody>
          <a:bodyPr/>
          <a:lstStyle/>
          <a:p>
            <a:endParaRPr lang="en-US" dirty="0">
              <a:solidFill>
                <a:srgbClr val="0096D6"/>
              </a:solidFill>
            </a:endParaRPr>
          </a:p>
        </p:txBody>
      </p:sp>
      <p:sp>
        <p:nvSpPr>
          <p:cNvPr id="47" name="Freeform 46"/>
          <p:cNvSpPr>
            <a:spLocks/>
          </p:cNvSpPr>
          <p:nvPr/>
        </p:nvSpPr>
        <p:spPr bwMode="black">
          <a:xfrm>
            <a:off x="8037814" y="3082440"/>
            <a:ext cx="111191" cy="227031"/>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solidFill>
            <a:schemeClr val="bg1"/>
          </a:solidFill>
          <a:ln w="9525">
            <a:noFill/>
            <a:round/>
            <a:headEnd/>
            <a:tailEnd/>
          </a:ln>
        </p:spPr>
        <p:txBody>
          <a:bodyPr/>
          <a:lstStyle/>
          <a:p>
            <a:endParaRPr lang="en-US" dirty="0">
              <a:solidFill>
                <a:srgbClr val="0096D6"/>
              </a:solidFill>
            </a:endParaRPr>
          </a:p>
        </p:txBody>
      </p:sp>
    </p:spTree>
    <p:extLst>
      <p:ext uri="{BB962C8B-B14F-4D97-AF65-F5344CB8AC3E}">
        <p14:creationId xmlns:p14="http://schemas.microsoft.com/office/powerpoint/2010/main" val="2869097520"/>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700"/>
                                        <p:tgtEl>
                                          <p:spTgt spid="18"/>
                                        </p:tgtEl>
                                      </p:cBhvr>
                                    </p:animEffect>
                                  </p:childTnLst>
                                </p:cTn>
                              </p:par>
                            </p:childTnLst>
                          </p:cTn>
                        </p:par>
                        <p:par>
                          <p:cTn id="8" fill="hold">
                            <p:stCondLst>
                              <p:cond delay="700"/>
                            </p:stCondLst>
                            <p:childTnLst>
                              <p:par>
                                <p:cTn id="9" presetID="10" presetClass="entr" presetSubtype="0" fill="hold" grpId="0" nodeType="afterEffect">
                                  <p:stCondLst>
                                    <p:cond delay="0"/>
                                  </p:stCondLst>
                                  <p:iterate type="lt">
                                    <p:tmPct val="6250"/>
                                  </p:iterate>
                                  <p:childTnLst>
                                    <p:set>
                                      <p:cBhvr>
                                        <p:cTn id="10" dur="1" fill="hold">
                                          <p:stCondLst>
                                            <p:cond delay="0"/>
                                          </p:stCondLst>
                                        </p:cTn>
                                        <p:tgtEl>
                                          <p:spTgt spid="34"/>
                                        </p:tgtEl>
                                        <p:attrNameLst>
                                          <p:attrName>style.visibility</p:attrName>
                                        </p:attrNameLst>
                                      </p:cBhvr>
                                      <p:to>
                                        <p:strVal val="visible"/>
                                      </p:to>
                                    </p:set>
                                    <p:animEffect transition="in" filter="fade">
                                      <p:cBhvr>
                                        <p:cTn id="11" dur="1000"/>
                                        <p:tgtEl>
                                          <p:spTgt spid="34"/>
                                        </p:tgtEl>
                                      </p:cBhvr>
                                    </p:animEffect>
                                  </p:childTnLst>
                                </p:cTn>
                              </p:par>
                            </p:childTnLst>
                          </p:cTn>
                        </p:par>
                        <p:par>
                          <p:cTn id="12" fill="hold">
                            <p:stCondLst>
                              <p:cond delay="2200"/>
                            </p:stCondLst>
                            <p:childTnLst>
                              <p:par>
                                <p:cTn id="13" presetID="10" presetClass="entr" presetSubtype="0" fill="hold" grpId="1" nodeType="after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fade">
                                      <p:cBhvr>
                                        <p:cTn id="15" dur="700"/>
                                        <p:tgtEl>
                                          <p:spTgt spid="39"/>
                                        </p:tgtEl>
                                      </p:cBhvr>
                                    </p:animEffect>
                                  </p:childTnLst>
                                </p:cTn>
                              </p:par>
                              <p:par>
                                <p:cTn id="16" presetID="10" presetClass="entr" presetSubtype="0" fill="hold" grpId="1" nodeType="withEffect">
                                  <p:stCondLst>
                                    <p:cond delay="0"/>
                                  </p:stCondLst>
                                  <p:childTnLst>
                                    <p:set>
                                      <p:cBhvr>
                                        <p:cTn id="17" dur="1" fill="hold">
                                          <p:stCondLst>
                                            <p:cond delay="0"/>
                                          </p:stCondLst>
                                        </p:cTn>
                                        <p:tgtEl>
                                          <p:spTgt spid="40"/>
                                        </p:tgtEl>
                                        <p:attrNameLst>
                                          <p:attrName>style.visibility</p:attrName>
                                        </p:attrNameLst>
                                      </p:cBhvr>
                                      <p:to>
                                        <p:strVal val="visible"/>
                                      </p:to>
                                    </p:set>
                                    <p:animEffect transition="in" filter="fade">
                                      <p:cBhvr>
                                        <p:cTn id="18" dur="700"/>
                                        <p:tgtEl>
                                          <p:spTgt spid="40"/>
                                        </p:tgtEl>
                                      </p:cBhvr>
                                    </p:animEffect>
                                  </p:childTnLst>
                                </p:cTn>
                              </p:par>
                              <p:par>
                                <p:cTn id="19" presetID="10" presetClass="entr" presetSubtype="0" fill="hold" grpId="1" nodeType="withEffect">
                                  <p:stCondLst>
                                    <p:cond delay="0"/>
                                  </p:stCondLst>
                                  <p:childTnLst>
                                    <p:set>
                                      <p:cBhvr>
                                        <p:cTn id="20" dur="1" fill="hold">
                                          <p:stCondLst>
                                            <p:cond delay="0"/>
                                          </p:stCondLst>
                                        </p:cTn>
                                        <p:tgtEl>
                                          <p:spTgt spid="41"/>
                                        </p:tgtEl>
                                        <p:attrNameLst>
                                          <p:attrName>style.visibility</p:attrName>
                                        </p:attrNameLst>
                                      </p:cBhvr>
                                      <p:to>
                                        <p:strVal val="visible"/>
                                      </p:to>
                                    </p:set>
                                    <p:animEffect transition="in" filter="fade">
                                      <p:cBhvr>
                                        <p:cTn id="21" dur="700"/>
                                        <p:tgtEl>
                                          <p:spTgt spid="41"/>
                                        </p:tgtEl>
                                      </p:cBhvr>
                                    </p:animEffect>
                                  </p:childTnLst>
                                </p:cTn>
                              </p:par>
                              <p:par>
                                <p:cTn id="22" presetID="10" presetClass="entr" presetSubtype="0" fill="hold" grpId="1" nodeType="withEffect">
                                  <p:stCondLst>
                                    <p:cond delay="0"/>
                                  </p:stCondLst>
                                  <p:childTnLst>
                                    <p:set>
                                      <p:cBhvr>
                                        <p:cTn id="23" dur="1" fill="hold">
                                          <p:stCondLst>
                                            <p:cond delay="0"/>
                                          </p:stCondLst>
                                        </p:cTn>
                                        <p:tgtEl>
                                          <p:spTgt spid="42"/>
                                        </p:tgtEl>
                                        <p:attrNameLst>
                                          <p:attrName>style.visibility</p:attrName>
                                        </p:attrNameLst>
                                      </p:cBhvr>
                                      <p:to>
                                        <p:strVal val="visible"/>
                                      </p:to>
                                    </p:set>
                                    <p:animEffect transition="in" filter="fade">
                                      <p:cBhvr>
                                        <p:cTn id="24" dur="700"/>
                                        <p:tgtEl>
                                          <p:spTgt spid="42"/>
                                        </p:tgtEl>
                                      </p:cBhvr>
                                    </p:animEffect>
                                  </p:childTnLst>
                                </p:cTn>
                              </p:par>
                              <p:par>
                                <p:cTn id="25" presetID="10" presetClass="entr" presetSubtype="0" fill="hold" grpId="1" nodeType="withEffect">
                                  <p:stCondLst>
                                    <p:cond delay="0"/>
                                  </p:stCondLst>
                                  <p:childTnLst>
                                    <p:set>
                                      <p:cBhvr>
                                        <p:cTn id="26" dur="1" fill="hold">
                                          <p:stCondLst>
                                            <p:cond delay="0"/>
                                          </p:stCondLst>
                                        </p:cTn>
                                        <p:tgtEl>
                                          <p:spTgt spid="43"/>
                                        </p:tgtEl>
                                        <p:attrNameLst>
                                          <p:attrName>style.visibility</p:attrName>
                                        </p:attrNameLst>
                                      </p:cBhvr>
                                      <p:to>
                                        <p:strVal val="visible"/>
                                      </p:to>
                                    </p:set>
                                    <p:animEffect transition="in" filter="fade">
                                      <p:cBhvr>
                                        <p:cTn id="27" dur="700"/>
                                        <p:tgtEl>
                                          <p:spTgt spid="43"/>
                                        </p:tgtEl>
                                      </p:cBhvr>
                                    </p:animEffect>
                                  </p:childTnLst>
                                </p:cTn>
                              </p:par>
                              <p:par>
                                <p:cTn id="28" presetID="10" presetClass="entr" presetSubtype="0" fill="hold" grpId="1" nodeType="withEffect">
                                  <p:stCondLst>
                                    <p:cond delay="0"/>
                                  </p:stCondLst>
                                  <p:childTnLst>
                                    <p:set>
                                      <p:cBhvr>
                                        <p:cTn id="29" dur="1" fill="hold">
                                          <p:stCondLst>
                                            <p:cond delay="0"/>
                                          </p:stCondLst>
                                        </p:cTn>
                                        <p:tgtEl>
                                          <p:spTgt spid="44"/>
                                        </p:tgtEl>
                                        <p:attrNameLst>
                                          <p:attrName>style.visibility</p:attrName>
                                        </p:attrNameLst>
                                      </p:cBhvr>
                                      <p:to>
                                        <p:strVal val="visible"/>
                                      </p:to>
                                    </p:set>
                                    <p:animEffect transition="in" filter="fade">
                                      <p:cBhvr>
                                        <p:cTn id="30" dur="700"/>
                                        <p:tgtEl>
                                          <p:spTgt spid="44"/>
                                        </p:tgtEl>
                                      </p:cBhvr>
                                    </p:animEffect>
                                  </p:childTnLst>
                                </p:cTn>
                              </p:par>
                              <p:par>
                                <p:cTn id="31" presetID="10" presetClass="entr" presetSubtype="0" fill="hold" grpId="1" nodeType="withEffect">
                                  <p:stCondLst>
                                    <p:cond delay="0"/>
                                  </p:stCondLst>
                                  <p:childTnLst>
                                    <p:set>
                                      <p:cBhvr>
                                        <p:cTn id="32" dur="1" fill="hold">
                                          <p:stCondLst>
                                            <p:cond delay="0"/>
                                          </p:stCondLst>
                                        </p:cTn>
                                        <p:tgtEl>
                                          <p:spTgt spid="45"/>
                                        </p:tgtEl>
                                        <p:attrNameLst>
                                          <p:attrName>style.visibility</p:attrName>
                                        </p:attrNameLst>
                                      </p:cBhvr>
                                      <p:to>
                                        <p:strVal val="visible"/>
                                      </p:to>
                                    </p:set>
                                    <p:animEffect transition="in" filter="fade">
                                      <p:cBhvr>
                                        <p:cTn id="33" dur="700"/>
                                        <p:tgtEl>
                                          <p:spTgt spid="45"/>
                                        </p:tgtEl>
                                      </p:cBhvr>
                                    </p:animEffect>
                                  </p:childTnLst>
                                </p:cTn>
                              </p:par>
                              <p:par>
                                <p:cTn id="34" presetID="10" presetClass="entr" presetSubtype="0" fill="hold" grpId="1" nodeType="withEffect">
                                  <p:stCondLst>
                                    <p:cond delay="0"/>
                                  </p:stCondLst>
                                  <p:childTnLst>
                                    <p:set>
                                      <p:cBhvr>
                                        <p:cTn id="35" dur="1" fill="hold">
                                          <p:stCondLst>
                                            <p:cond delay="0"/>
                                          </p:stCondLst>
                                        </p:cTn>
                                        <p:tgtEl>
                                          <p:spTgt spid="46"/>
                                        </p:tgtEl>
                                        <p:attrNameLst>
                                          <p:attrName>style.visibility</p:attrName>
                                        </p:attrNameLst>
                                      </p:cBhvr>
                                      <p:to>
                                        <p:strVal val="visible"/>
                                      </p:to>
                                    </p:set>
                                    <p:animEffect transition="in" filter="fade">
                                      <p:cBhvr>
                                        <p:cTn id="36" dur="700"/>
                                        <p:tgtEl>
                                          <p:spTgt spid="46"/>
                                        </p:tgtEl>
                                      </p:cBhvr>
                                    </p:animEffect>
                                  </p:childTnLst>
                                </p:cTn>
                              </p:par>
                              <p:par>
                                <p:cTn id="37" presetID="10" presetClass="entr" presetSubtype="0" fill="hold" grpId="1" nodeType="withEffect">
                                  <p:stCondLst>
                                    <p:cond delay="0"/>
                                  </p:stCondLst>
                                  <p:childTnLst>
                                    <p:set>
                                      <p:cBhvr>
                                        <p:cTn id="38" dur="1" fill="hold">
                                          <p:stCondLst>
                                            <p:cond delay="0"/>
                                          </p:stCondLst>
                                        </p:cTn>
                                        <p:tgtEl>
                                          <p:spTgt spid="47"/>
                                        </p:tgtEl>
                                        <p:attrNameLst>
                                          <p:attrName>style.visibility</p:attrName>
                                        </p:attrNameLst>
                                      </p:cBhvr>
                                      <p:to>
                                        <p:strVal val="visible"/>
                                      </p:to>
                                    </p:set>
                                    <p:animEffect transition="in" filter="fade">
                                      <p:cBhvr>
                                        <p:cTn id="39" dur="700"/>
                                        <p:tgtEl>
                                          <p:spTgt spid="47"/>
                                        </p:tgtEl>
                                      </p:cBhvr>
                                    </p:animEffect>
                                  </p:childTnLst>
                                </p:cTn>
                              </p:par>
                              <p:par>
                                <p:cTn id="40" presetID="42" presetClass="path" presetSubtype="0" accel="50000" decel="50000" fill="hold" grpId="0" nodeType="withEffect">
                                  <p:stCondLst>
                                    <p:cond delay="0"/>
                                  </p:stCondLst>
                                  <p:childTnLst>
                                    <p:animMotion origin="layout" path="M -4.72222E-6 3.7037E-7 L -4.72222E-6 0.09143 " pathEditMode="relative" rAng="0" ptsTypes="AA">
                                      <p:cBhvr>
                                        <p:cTn id="41" dur="700" spd="-100000" fill="hold"/>
                                        <p:tgtEl>
                                          <p:spTgt spid="39"/>
                                        </p:tgtEl>
                                        <p:attrNameLst>
                                          <p:attrName>ppt_x</p:attrName>
                                          <p:attrName>ppt_y</p:attrName>
                                        </p:attrNameLst>
                                      </p:cBhvr>
                                      <p:rCtr x="0" y="46"/>
                                    </p:animMotion>
                                  </p:childTnLst>
                                </p:cTn>
                              </p:par>
                              <p:par>
                                <p:cTn id="42" presetID="42" presetClass="path" presetSubtype="0" accel="50000" decel="50000" fill="hold" grpId="0" nodeType="withEffect">
                                  <p:stCondLst>
                                    <p:cond delay="0"/>
                                  </p:stCondLst>
                                  <p:childTnLst>
                                    <p:animMotion origin="layout" path="M 5E-6 3.7037E-6 L 5E-6 0.11157 " pathEditMode="relative" rAng="0" ptsTypes="AA">
                                      <p:cBhvr>
                                        <p:cTn id="43" dur="700" spd="-100000" fill="hold"/>
                                        <p:tgtEl>
                                          <p:spTgt spid="41"/>
                                        </p:tgtEl>
                                        <p:attrNameLst>
                                          <p:attrName>ppt_x</p:attrName>
                                          <p:attrName>ppt_y</p:attrName>
                                        </p:attrNameLst>
                                      </p:cBhvr>
                                      <p:rCtr x="0" y="56"/>
                                    </p:animMotion>
                                  </p:childTnLst>
                                </p:cTn>
                              </p:par>
                              <p:par>
                                <p:cTn id="44" presetID="42" presetClass="path" presetSubtype="0" accel="50000" decel="50000" fill="hold" grpId="0" nodeType="withEffect">
                                  <p:stCondLst>
                                    <p:cond delay="0"/>
                                  </p:stCondLst>
                                  <p:childTnLst>
                                    <p:animMotion origin="layout" path="M 4.72222E-6 4.81481E-6 L 4.72222E-6 0.09143 " pathEditMode="relative" rAng="0" ptsTypes="AA">
                                      <p:cBhvr>
                                        <p:cTn id="45" dur="700" spd="-100000" fill="hold"/>
                                        <p:tgtEl>
                                          <p:spTgt spid="43"/>
                                        </p:tgtEl>
                                        <p:attrNameLst>
                                          <p:attrName>ppt_x</p:attrName>
                                          <p:attrName>ppt_y</p:attrName>
                                        </p:attrNameLst>
                                      </p:cBhvr>
                                      <p:rCtr x="0" y="46"/>
                                    </p:animMotion>
                                  </p:childTnLst>
                                </p:cTn>
                              </p:par>
                              <p:par>
                                <p:cTn id="46" presetID="42" presetClass="path" presetSubtype="0" accel="50000" decel="50000" fill="hold" grpId="0" nodeType="withEffect">
                                  <p:stCondLst>
                                    <p:cond delay="0"/>
                                  </p:stCondLst>
                                  <p:childTnLst>
                                    <p:animMotion origin="layout" path="M -2.77778E-6 3.7037E-6 L -2.77778E-6 0.11157 " pathEditMode="relative" rAng="0" ptsTypes="AA">
                                      <p:cBhvr>
                                        <p:cTn id="47" dur="700" spd="-100000" fill="hold"/>
                                        <p:tgtEl>
                                          <p:spTgt spid="45"/>
                                        </p:tgtEl>
                                        <p:attrNameLst>
                                          <p:attrName>ppt_x</p:attrName>
                                          <p:attrName>ppt_y</p:attrName>
                                        </p:attrNameLst>
                                      </p:cBhvr>
                                      <p:rCtr x="0" y="56"/>
                                    </p:animMotion>
                                  </p:childTnLst>
                                </p:cTn>
                              </p:par>
                              <p:par>
                                <p:cTn id="48" presetID="42" presetClass="path" presetSubtype="0" accel="50000" decel="50000" fill="hold" grpId="0" nodeType="withEffect">
                                  <p:stCondLst>
                                    <p:cond delay="0"/>
                                  </p:stCondLst>
                                  <p:childTnLst>
                                    <p:animMotion origin="layout" path="M 5.55556E-7 4.81481E-6 L 5.55556E-7 0.09143 " pathEditMode="relative" rAng="0" ptsTypes="AA">
                                      <p:cBhvr>
                                        <p:cTn id="49" dur="700" spd="-100000" fill="hold"/>
                                        <p:tgtEl>
                                          <p:spTgt spid="47"/>
                                        </p:tgtEl>
                                        <p:attrNameLst>
                                          <p:attrName>ppt_x</p:attrName>
                                          <p:attrName>ppt_y</p:attrName>
                                        </p:attrNameLst>
                                      </p:cBhvr>
                                      <p:rCtr x="0" y="46"/>
                                    </p:animMotion>
                                  </p:childTnLst>
                                </p:cTn>
                              </p:par>
                              <p:par>
                                <p:cTn id="50" presetID="64" presetClass="path" presetSubtype="0" accel="50000" decel="50000" fill="hold" grpId="0" nodeType="withEffect">
                                  <p:stCondLst>
                                    <p:cond delay="0"/>
                                  </p:stCondLst>
                                  <p:childTnLst>
                                    <p:animMotion origin="layout" path="M 4.72222E-6 3.33333E-6 L 4.72222E-6 -0.10764 " pathEditMode="relative" rAng="0" ptsTypes="AA">
                                      <p:cBhvr>
                                        <p:cTn id="51" dur="700" spd="-100000" fill="hold"/>
                                        <p:tgtEl>
                                          <p:spTgt spid="40"/>
                                        </p:tgtEl>
                                        <p:attrNameLst>
                                          <p:attrName>ppt_x</p:attrName>
                                          <p:attrName>ppt_y</p:attrName>
                                        </p:attrNameLst>
                                      </p:cBhvr>
                                      <p:rCtr x="0" y="-54"/>
                                    </p:animMotion>
                                  </p:childTnLst>
                                </p:cTn>
                              </p:par>
                              <p:par>
                                <p:cTn id="52" presetID="64" presetClass="path" presetSubtype="0" accel="50000" decel="50000" fill="hold" grpId="0" nodeType="withEffect">
                                  <p:stCondLst>
                                    <p:cond delay="0"/>
                                  </p:stCondLst>
                                  <p:childTnLst>
                                    <p:animMotion origin="layout" path="M 4.44444E-6 3.33333E-6 L 4.44444E-6 -0.10764 " pathEditMode="relative" rAng="0" ptsTypes="AA">
                                      <p:cBhvr>
                                        <p:cTn id="53" dur="700" spd="-100000" fill="hold"/>
                                        <p:tgtEl>
                                          <p:spTgt spid="42"/>
                                        </p:tgtEl>
                                        <p:attrNameLst>
                                          <p:attrName>ppt_x</p:attrName>
                                          <p:attrName>ppt_y</p:attrName>
                                        </p:attrNameLst>
                                      </p:cBhvr>
                                      <p:rCtr x="0" y="-54"/>
                                    </p:animMotion>
                                  </p:childTnLst>
                                </p:cTn>
                              </p:par>
                              <p:par>
                                <p:cTn id="54" presetID="64" presetClass="path" presetSubtype="0" accel="50000" decel="50000" fill="hold" grpId="0" nodeType="withEffect">
                                  <p:stCondLst>
                                    <p:cond delay="0"/>
                                  </p:stCondLst>
                                  <p:childTnLst>
                                    <p:animMotion origin="layout" path="M -2.22222E-6 3.33333E-6 L -2.22222E-6 -0.10764 " pathEditMode="relative" rAng="0" ptsTypes="AA">
                                      <p:cBhvr>
                                        <p:cTn id="55" dur="700" spd="-100000" fill="hold"/>
                                        <p:tgtEl>
                                          <p:spTgt spid="44"/>
                                        </p:tgtEl>
                                        <p:attrNameLst>
                                          <p:attrName>ppt_x</p:attrName>
                                          <p:attrName>ppt_y</p:attrName>
                                        </p:attrNameLst>
                                      </p:cBhvr>
                                      <p:rCtr x="0" y="-54"/>
                                    </p:animMotion>
                                  </p:childTnLst>
                                </p:cTn>
                              </p:par>
                              <p:par>
                                <p:cTn id="56" presetID="64" presetClass="path" presetSubtype="0" accel="50000" decel="50000" fill="hold" grpId="0" nodeType="withEffect">
                                  <p:stCondLst>
                                    <p:cond delay="0"/>
                                  </p:stCondLst>
                                  <p:childTnLst>
                                    <p:animMotion origin="layout" path="M 1.11111E-6 3.33333E-6 L 1.11111E-6 -0.10764 " pathEditMode="relative" rAng="0" ptsTypes="AA">
                                      <p:cBhvr>
                                        <p:cTn id="57" dur="700" spd="-100000" fill="hold"/>
                                        <p:tgtEl>
                                          <p:spTgt spid="46"/>
                                        </p:tgtEl>
                                        <p:attrNameLst>
                                          <p:attrName>ppt_x</p:attrName>
                                          <p:attrName>ppt_y</p:attrName>
                                        </p:attrNameLst>
                                      </p:cBhvr>
                                      <p:rCtr x="0" y="-54"/>
                                    </p:animMotion>
                                  </p:childTnLst>
                                </p:cTn>
                              </p:par>
                            </p:childTnLst>
                          </p:cTn>
                        </p:par>
                        <p:par>
                          <p:cTn id="58" fill="hold">
                            <p:stCondLst>
                              <p:cond delay="2900"/>
                            </p:stCondLst>
                            <p:childTnLst>
                              <p:par>
                                <p:cTn id="59" presetID="10" presetClass="entr" presetSubtype="0" fill="hold" grpId="0" nodeType="afterEffect">
                                  <p:stCondLst>
                                    <p:cond delay="0"/>
                                  </p:stCondLst>
                                  <p:childTnLst>
                                    <p:set>
                                      <p:cBhvr>
                                        <p:cTn id="60" dur="1" fill="hold">
                                          <p:stCondLst>
                                            <p:cond delay="0"/>
                                          </p:stCondLst>
                                        </p:cTn>
                                        <p:tgtEl>
                                          <p:spTgt spid="36"/>
                                        </p:tgtEl>
                                        <p:attrNameLst>
                                          <p:attrName>style.visibility</p:attrName>
                                        </p:attrNameLst>
                                      </p:cBhvr>
                                      <p:to>
                                        <p:strVal val="visible"/>
                                      </p:to>
                                    </p:set>
                                    <p:animEffect transition="in" filter="fade">
                                      <p:cBhvr>
                                        <p:cTn id="61" dur="700"/>
                                        <p:tgtEl>
                                          <p:spTgt spid="36"/>
                                        </p:tgtEl>
                                      </p:cBhvr>
                                    </p:animEffect>
                                  </p:childTnLst>
                                </p:cTn>
                              </p:par>
                              <p:par>
                                <p:cTn id="62" presetID="10" presetClass="entr" presetSubtype="0" fill="hold" nodeType="withEffect">
                                  <p:stCondLst>
                                    <p:cond delay="100"/>
                                  </p:stCondLst>
                                  <p:childTnLst>
                                    <p:set>
                                      <p:cBhvr>
                                        <p:cTn id="63" dur="1" fill="hold">
                                          <p:stCondLst>
                                            <p:cond delay="0"/>
                                          </p:stCondLst>
                                        </p:cTn>
                                        <p:tgtEl>
                                          <p:spTgt spid="19"/>
                                        </p:tgtEl>
                                        <p:attrNameLst>
                                          <p:attrName>style.visibility</p:attrName>
                                        </p:attrNameLst>
                                      </p:cBhvr>
                                      <p:to>
                                        <p:strVal val="visible"/>
                                      </p:to>
                                    </p:set>
                                    <p:animEffect transition="in" filter="fade">
                                      <p:cBhvr>
                                        <p:cTn id="64" dur="700"/>
                                        <p:tgtEl>
                                          <p:spTgt spid="19"/>
                                        </p:tgtEl>
                                      </p:cBhvr>
                                    </p:animEffect>
                                  </p:childTnLst>
                                </p:cTn>
                              </p:par>
                              <p:par>
                                <p:cTn id="65" presetID="10" presetClass="entr" presetSubtype="0" fill="hold" nodeType="withEffect">
                                  <p:stCondLst>
                                    <p:cond delay="200"/>
                                  </p:stCondLst>
                                  <p:childTnLst>
                                    <p:set>
                                      <p:cBhvr>
                                        <p:cTn id="66" dur="1" fill="hold">
                                          <p:stCondLst>
                                            <p:cond delay="0"/>
                                          </p:stCondLst>
                                        </p:cTn>
                                        <p:tgtEl>
                                          <p:spTgt spid="38"/>
                                        </p:tgtEl>
                                        <p:attrNameLst>
                                          <p:attrName>style.visibility</p:attrName>
                                        </p:attrNameLst>
                                      </p:cBhvr>
                                      <p:to>
                                        <p:strVal val="visible"/>
                                      </p:to>
                                    </p:set>
                                    <p:animEffect transition="in" filter="fade">
                                      <p:cBhvr>
                                        <p:cTn id="67" dur="700"/>
                                        <p:tgtEl>
                                          <p:spTgt spid="38"/>
                                        </p:tgtEl>
                                      </p:cBhvr>
                                    </p:animEffect>
                                  </p:childTnLst>
                                </p:cTn>
                              </p:par>
                              <p:par>
                                <p:cTn id="68" presetID="10" presetClass="entr" presetSubtype="0" fill="hold" nodeType="withEffect">
                                  <p:stCondLst>
                                    <p:cond delay="300"/>
                                  </p:stCondLst>
                                  <p:childTnLst>
                                    <p:set>
                                      <p:cBhvr>
                                        <p:cTn id="69" dur="1" fill="hold">
                                          <p:stCondLst>
                                            <p:cond delay="0"/>
                                          </p:stCondLst>
                                        </p:cTn>
                                        <p:tgtEl>
                                          <p:spTgt spid="35"/>
                                        </p:tgtEl>
                                        <p:attrNameLst>
                                          <p:attrName>style.visibility</p:attrName>
                                        </p:attrNameLst>
                                      </p:cBhvr>
                                      <p:to>
                                        <p:strVal val="visible"/>
                                      </p:to>
                                    </p:set>
                                    <p:animEffect transition="in" filter="fade">
                                      <p:cBhvr>
                                        <p:cTn id="70" dur="700"/>
                                        <p:tgtEl>
                                          <p:spTgt spid="35"/>
                                        </p:tgtEl>
                                      </p:cBhvr>
                                    </p:animEffect>
                                  </p:childTnLst>
                                </p:cTn>
                              </p:par>
                              <p:par>
                                <p:cTn id="71" presetID="10" presetClass="entr" presetSubtype="0" fill="hold" nodeType="withEffect">
                                  <p:stCondLst>
                                    <p:cond delay="400"/>
                                  </p:stCondLst>
                                  <p:childTnLst>
                                    <p:set>
                                      <p:cBhvr>
                                        <p:cTn id="72" dur="1" fill="hold">
                                          <p:stCondLst>
                                            <p:cond delay="0"/>
                                          </p:stCondLst>
                                        </p:cTn>
                                        <p:tgtEl>
                                          <p:spTgt spid="37"/>
                                        </p:tgtEl>
                                        <p:attrNameLst>
                                          <p:attrName>style.visibility</p:attrName>
                                        </p:attrNameLst>
                                      </p:cBhvr>
                                      <p:to>
                                        <p:strVal val="visible"/>
                                      </p:to>
                                    </p:set>
                                    <p:animEffect transition="in" filter="fade">
                                      <p:cBhvr>
                                        <p:cTn id="73" dur="7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6" grpId="0" animBg="1"/>
      <p:bldP spid="39" grpId="0" animBg="1"/>
      <p:bldP spid="39" grpId="1" animBg="1"/>
      <p:bldP spid="40" grpId="0" animBg="1"/>
      <p:bldP spid="40" grpId="1" animBg="1"/>
      <p:bldP spid="41" grpId="0" animBg="1"/>
      <p:bldP spid="41" grpId="1" animBg="1"/>
      <p:bldP spid="42" grpId="0" animBg="1"/>
      <p:bldP spid="42" grpId="1" animBg="1"/>
      <p:bldP spid="43" grpId="0" animBg="1"/>
      <p:bldP spid="43" grpId="1" animBg="1"/>
      <p:bldP spid="44" grpId="0" animBg="1"/>
      <p:bldP spid="44" grpId="1" animBg="1"/>
      <p:bldP spid="45" grpId="0" animBg="1"/>
      <p:bldP spid="45" grpId="1" animBg="1"/>
      <p:bldP spid="46" grpId="0" animBg="1"/>
      <p:bldP spid="46" grpId="1" animBg="1"/>
      <p:bldP spid="47" grpId="0" animBg="1"/>
      <p:bldP spid="47" grpId="1" animBg="1"/>
    </p:bld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Tree>
    <p:extLst>
      <p:ext uri="{BB962C8B-B14F-4D97-AF65-F5344CB8AC3E}">
        <p14:creationId xmlns:p14="http://schemas.microsoft.com/office/powerpoint/2010/main" val="61365583"/>
      </p:ext>
    </p:extLst>
  </p:cSld>
  <p:clrMapOvr>
    <a:masterClrMapping/>
  </p:clrMapOvr>
  <p:transition>
    <p:wipe dir="r"/>
  </p:transition>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55638" y="1348899"/>
            <a:ext cx="3894137" cy="35718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02175" y="1348899"/>
            <a:ext cx="3894138" cy="35718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65866887"/>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userDrawn="1">
  <p:cSld name="Plain_TopLabel">
    <p:spTree>
      <p:nvGrpSpPr>
        <p:cNvPr id="1" name=""/>
        <p:cNvGrpSpPr/>
        <p:nvPr/>
      </p:nvGrpSpPr>
      <p:grpSpPr>
        <a:xfrm>
          <a:off x="0" y="0"/>
          <a:ext cx="0" cy="0"/>
          <a:chOff x="0" y="0"/>
          <a:chExt cx="0" cy="0"/>
        </a:xfrm>
      </p:grpSpPr>
      <p:pic>
        <p:nvPicPr>
          <p:cNvPr id="6" name="Picture 3"/>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0" y="4"/>
            <a:ext cx="9144000" cy="714375"/>
          </a:xfrm>
          <a:prstGeom prst="rect">
            <a:avLst/>
          </a:prstGeom>
          <a:noFill/>
          <a:ln w="9525">
            <a:noFill/>
            <a:miter lim="800000"/>
            <a:headEnd/>
            <a:tailEnd/>
          </a:ln>
        </p:spPr>
      </p:pic>
      <p:grpSp>
        <p:nvGrpSpPr>
          <p:cNvPr id="3" name="Group 38"/>
          <p:cNvGrpSpPr/>
          <p:nvPr/>
        </p:nvGrpSpPr>
        <p:grpSpPr>
          <a:xfrm>
            <a:off x="341316" y="126666"/>
            <a:ext cx="829176" cy="438356"/>
            <a:chOff x="609600" y="528537"/>
            <a:chExt cx="1444734" cy="763789"/>
          </a:xfrm>
          <a:solidFill>
            <a:schemeClr val="bg1"/>
          </a:solidFill>
        </p:grpSpPr>
        <p:sp>
          <p:nvSpPr>
            <p:cNvPr id="9" name="Rectangle 8"/>
            <p:cNvSpPr>
              <a:spLocks noChangeArrowheads="1"/>
            </p:cNvSpPr>
            <p:nvPr/>
          </p:nvSpPr>
          <p:spPr bwMode="black">
            <a:xfrm>
              <a:off x="1016578" y="1035681"/>
              <a:ext cx="65914" cy="249730"/>
            </a:xfrm>
            <a:prstGeom prst="rect">
              <a:avLst/>
            </a:prstGeom>
            <a:grpFill/>
            <a:ln w="9525">
              <a:noFill/>
              <a:miter lim="800000"/>
              <a:headEnd/>
              <a:tailEnd/>
            </a:ln>
          </p:spPr>
          <p:txBody>
            <a:bodyPr/>
            <a:lstStyle/>
            <a:p>
              <a:endParaRPr lang="en-US" dirty="0">
                <a:solidFill>
                  <a:srgbClr val="0096D6"/>
                </a:solidFill>
              </a:endParaRPr>
            </a:p>
          </p:txBody>
        </p:sp>
        <p:sp>
          <p:nvSpPr>
            <p:cNvPr id="10" name="Freeform 9"/>
            <p:cNvSpPr>
              <a:spLocks/>
            </p:cNvSpPr>
            <p:nvPr/>
          </p:nvSpPr>
          <p:spPr bwMode="black">
            <a:xfrm>
              <a:off x="1400563" y="1028765"/>
              <a:ext cx="190843" cy="263561"/>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grpFill/>
            <a:ln w="9525">
              <a:noFill/>
              <a:round/>
              <a:headEnd/>
              <a:tailEnd/>
            </a:ln>
          </p:spPr>
          <p:txBody>
            <a:bodyPr/>
            <a:lstStyle/>
            <a:p>
              <a:endParaRPr lang="en-US" dirty="0">
                <a:solidFill>
                  <a:srgbClr val="0096D6"/>
                </a:solidFill>
              </a:endParaRPr>
            </a:p>
          </p:txBody>
        </p:sp>
        <p:sp>
          <p:nvSpPr>
            <p:cNvPr id="11" name="Freeform 10"/>
            <p:cNvSpPr>
              <a:spLocks/>
            </p:cNvSpPr>
            <p:nvPr/>
          </p:nvSpPr>
          <p:spPr bwMode="black">
            <a:xfrm>
              <a:off x="740661" y="1028765"/>
              <a:ext cx="190843" cy="263561"/>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grpFill/>
            <a:ln w="9525">
              <a:noFill/>
              <a:round/>
              <a:headEnd/>
              <a:tailEnd/>
            </a:ln>
          </p:spPr>
          <p:txBody>
            <a:bodyPr/>
            <a:lstStyle/>
            <a:p>
              <a:endParaRPr lang="en-US" dirty="0">
                <a:solidFill>
                  <a:srgbClr val="0096D6"/>
                </a:solidFill>
              </a:endParaRPr>
            </a:p>
          </p:txBody>
        </p:sp>
        <p:sp>
          <p:nvSpPr>
            <p:cNvPr id="12" name="Freeform 11"/>
            <p:cNvSpPr>
              <a:spLocks noEditPoints="1"/>
            </p:cNvSpPr>
            <p:nvPr/>
          </p:nvSpPr>
          <p:spPr bwMode="black">
            <a:xfrm>
              <a:off x="1660385" y="1028765"/>
              <a:ext cx="262122" cy="263561"/>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grpFill/>
            <a:ln w="9525">
              <a:noFill/>
              <a:round/>
              <a:headEnd/>
              <a:tailEnd/>
            </a:ln>
          </p:spPr>
          <p:txBody>
            <a:bodyPr/>
            <a:lstStyle/>
            <a:p>
              <a:endParaRPr lang="en-US" dirty="0">
                <a:solidFill>
                  <a:srgbClr val="0096D6"/>
                </a:solidFill>
              </a:endParaRPr>
            </a:p>
          </p:txBody>
        </p:sp>
        <p:sp>
          <p:nvSpPr>
            <p:cNvPr id="13" name="Freeform 12"/>
            <p:cNvSpPr>
              <a:spLocks/>
            </p:cNvSpPr>
            <p:nvPr/>
          </p:nvSpPr>
          <p:spPr bwMode="black">
            <a:xfrm>
              <a:off x="1167566" y="1028765"/>
              <a:ext cx="170916" cy="263561"/>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grpFill/>
            <a:ln w="9525">
              <a:noFill/>
              <a:round/>
              <a:headEnd/>
              <a:tailEnd/>
            </a:ln>
          </p:spPr>
          <p:txBody>
            <a:bodyPr/>
            <a:lstStyle/>
            <a:p>
              <a:endParaRPr lang="en-US" dirty="0">
                <a:solidFill>
                  <a:srgbClr val="0096D6"/>
                </a:solidFill>
              </a:endParaRPr>
            </a:p>
          </p:txBody>
        </p:sp>
        <p:sp>
          <p:nvSpPr>
            <p:cNvPr id="14" name="Freeform 13"/>
            <p:cNvSpPr>
              <a:spLocks/>
            </p:cNvSpPr>
            <p:nvPr/>
          </p:nvSpPr>
          <p:spPr bwMode="black">
            <a:xfrm>
              <a:off x="609600" y="732931"/>
              <a:ext cx="62081" cy="128323"/>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grpFill/>
            <a:ln w="9525">
              <a:noFill/>
              <a:round/>
              <a:headEnd/>
              <a:tailEnd/>
            </a:ln>
          </p:spPr>
          <p:txBody>
            <a:bodyPr/>
            <a:lstStyle/>
            <a:p>
              <a:endParaRPr lang="en-US" dirty="0">
                <a:solidFill>
                  <a:srgbClr val="0096D6"/>
                </a:solidFill>
              </a:endParaRPr>
            </a:p>
          </p:txBody>
        </p:sp>
        <p:sp>
          <p:nvSpPr>
            <p:cNvPr id="15" name="Freeform 14"/>
            <p:cNvSpPr>
              <a:spLocks/>
            </p:cNvSpPr>
            <p:nvPr/>
          </p:nvSpPr>
          <p:spPr bwMode="black">
            <a:xfrm>
              <a:off x="783581" y="646870"/>
              <a:ext cx="62081" cy="214384"/>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grpFill/>
            <a:ln w="9525">
              <a:noFill/>
              <a:round/>
              <a:headEnd/>
              <a:tailEnd/>
            </a:ln>
          </p:spPr>
          <p:txBody>
            <a:bodyPr/>
            <a:lstStyle/>
            <a:p>
              <a:endParaRPr lang="en-US" dirty="0">
                <a:solidFill>
                  <a:srgbClr val="0096D6"/>
                </a:solidFill>
              </a:endParaRPr>
            </a:p>
          </p:txBody>
        </p:sp>
        <p:sp>
          <p:nvSpPr>
            <p:cNvPr id="16" name="Freeform 15"/>
            <p:cNvSpPr>
              <a:spLocks/>
            </p:cNvSpPr>
            <p:nvPr/>
          </p:nvSpPr>
          <p:spPr bwMode="black">
            <a:xfrm>
              <a:off x="954497" y="528537"/>
              <a:ext cx="62081" cy="394958"/>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grpFill/>
            <a:ln w="9525">
              <a:noFill/>
              <a:round/>
              <a:headEnd/>
              <a:tailEnd/>
            </a:ln>
          </p:spPr>
          <p:txBody>
            <a:bodyPr/>
            <a:lstStyle/>
            <a:p>
              <a:endParaRPr lang="en-US" dirty="0">
                <a:solidFill>
                  <a:srgbClr val="0096D6"/>
                </a:solidFill>
              </a:endParaRPr>
            </a:p>
          </p:txBody>
        </p:sp>
        <p:sp>
          <p:nvSpPr>
            <p:cNvPr id="17" name="Freeform 16"/>
            <p:cNvSpPr>
              <a:spLocks/>
            </p:cNvSpPr>
            <p:nvPr/>
          </p:nvSpPr>
          <p:spPr bwMode="black">
            <a:xfrm>
              <a:off x="1128478" y="646870"/>
              <a:ext cx="62081" cy="214384"/>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grpFill/>
            <a:ln w="9525">
              <a:noFill/>
              <a:round/>
              <a:headEnd/>
              <a:tailEnd/>
            </a:ln>
          </p:spPr>
          <p:txBody>
            <a:bodyPr/>
            <a:lstStyle/>
            <a:p>
              <a:endParaRPr lang="en-US" dirty="0">
                <a:solidFill>
                  <a:srgbClr val="0096D6"/>
                </a:solidFill>
              </a:endParaRPr>
            </a:p>
          </p:txBody>
        </p:sp>
        <p:sp>
          <p:nvSpPr>
            <p:cNvPr id="18" name="Freeform 17"/>
            <p:cNvSpPr>
              <a:spLocks/>
            </p:cNvSpPr>
            <p:nvPr/>
          </p:nvSpPr>
          <p:spPr bwMode="black">
            <a:xfrm>
              <a:off x="1298627" y="732931"/>
              <a:ext cx="65914" cy="128323"/>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grpFill/>
            <a:ln w="9525">
              <a:noFill/>
              <a:round/>
              <a:headEnd/>
              <a:tailEnd/>
            </a:ln>
          </p:spPr>
          <p:txBody>
            <a:bodyPr/>
            <a:lstStyle/>
            <a:p>
              <a:endParaRPr lang="en-US" dirty="0">
                <a:solidFill>
                  <a:srgbClr val="0096D6"/>
                </a:solidFill>
              </a:endParaRPr>
            </a:p>
          </p:txBody>
        </p:sp>
        <p:sp>
          <p:nvSpPr>
            <p:cNvPr id="19" name="Freeform 18"/>
            <p:cNvSpPr>
              <a:spLocks/>
            </p:cNvSpPr>
            <p:nvPr/>
          </p:nvSpPr>
          <p:spPr bwMode="black">
            <a:xfrm>
              <a:off x="1472608" y="646870"/>
              <a:ext cx="62848" cy="214384"/>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grpFill/>
            <a:ln w="9525">
              <a:noFill/>
              <a:round/>
              <a:headEnd/>
              <a:tailEnd/>
            </a:ln>
          </p:spPr>
          <p:txBody>
            <a:bodyPr/>
            <a:lstStyle/>
            <a:p>
              <a:endParaRPr lang="en-US" dirty="0">
                <a:solidFill>
                  <a:srgbClr val="0096D6"/>
                </a:solidFill>
              </a:endParaRPr>
            </a:p>
          </p:txBody>
        </p:sp>
        <p:sp>
          <p:nvSpPr>
            <p:cNvPr id="20" name="Freeform 19"/>
            <p:cNvSpPr>
              <a:spLocks/>
            </p:cNvSpPr>
            <p:nvPr/>
          </p:nvSpPr>
          <p:spPr bwMode="black">
            <a:xfrm>
              <a:off x="1646590" y="528537"/>
              <a:ext cx="62848" cy="394958"/>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grpFill/>
            <a:ln w="9525">
              <a:noFill/>
              <a:round/>
              <a:headEnd/>
              <a:tailEnd/>
            </a:ln>
          </p:spPr>
          <p:txBody>
            <a:bodyPr/>
            <a:lstStyle/>
            <a:p>
              <a:endParaRPr lang="en-US" dirty="0">
                <a:solidFill>
                  <a:srgbClr val="0096D6"/>
                </a:solidFill>
              </a:endParaRPr>
            </a:p>
          </p:txBody>
        </p:sp>
        <p:sp>
          <p:nvSpPr>
            <p:cNvPr id="21" name="Freeform 20"/>
            <p:cNvSpPr>
              <a:spLocks/>
            </p:cNvSpPr>
            <p:nvPr/>
          </p:nvSpPr>
          <p:spPr bwMode="black">
            <a:xfrm>
              <a:off x="1817505" y="646870"/>
              <a:ext cx="62848" cy="214384"/>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grpFill/>
            <a:ln w="9525">
              <a:noFill/>
              <a:round/>
              <a:headEnd/>
              <a:tailEnd/>
            </a:ln>
          </p:spPr>
          <p:txBody>
            <a:bodyPr/>
            <a:lstStyle/>
            <a:p>
              <a:endParaRPr lang="en-US" dirty="0">
                <a:solidFill>
                  <a:srgbClr val="0096D6"/>
                </a:solidFill>
              </a:endParaRPr>
            </a:p>
          </p:txBody>
        </p:sp>
        <p:sp>
          <p:nvSpPr>
            <p:cNvPr id="22" name="Freeform 21"/>
            <p:cNvSpPr>
              <a:spLocks/>
            </p:cNvSpPr>
            <p:nvPr/>
          </p:nvSpPr>
          <p:spPr bwMode="black">
            <a:xfrm>
              <a:off x="1991486" y="732931"/>
              <a:ext cx="62848" cy="128323"/>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grpFill/>
            <a:ln w="9525">
              <a:noFill/>
              <a:round/>
              <a:headEnd/>
              <a:tailEnd/>
            </a:ln>
          </p:spPr>
          <p:txBody>
            <a:bodyPr/>
            <a:lstStyle/>
            <a:p>
              <a:endParaRPr lang="en-US" dirty="0">
                <a:solidFill>
                  <a:srgbClr val="0096D6"/>
                </a:solidFill>
              </a:endParaRPr>
            </a:p>
          </p:txBody>
        </p:sp>
      </p:grpSp>
      <p:sp>
        <p:nvSpPr>
          <p:cNvPr id="23" name="Rectangle 22"/>
          <p:cNvSpPr/>
          <p:nvPr userDrawn="1"/>
        </p:nvSpPr>
        <p:spPr>
          <a:xfrm>
            <a:off x="216570" y="6280488"/>
            <a:ext cx="8718884" cy="296779"/>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25" name="Title 1"/>
          <p:cNvSpPr>
            <a:spLocks noGrp="1"/>
          </p:cNvSpPr>
          <p:nvPr>
            <p:ph type="title"/>
          </p:nvPr>
        </p:nvSpPr>
        <p:spPr>
          <a:xfrm>
            <a:off x="1306287" y="198440"/>
            <a:ext cx="7626091" cy="498227"/>
          </a:xfrm>
        </p:spPr>
        <p:txBody>
          <a:bodyPr anchor="t" anchorCtr="0"/>
          <a:lstStyle>
            <a:lvl1pPr algn="r" defTabSz="914400" rtl="0" eaLnBrk="1" latinLnBrk="0" hangingPunct="1">
              <a:lnSpc>
                <a:spcPct val="80000"/>
              </a:lnSpc>
              <a:spcBef>
                <a:spcPct val="0"/>
              </a:spcBef>
              <a:buNone/>
              <a:defRPr lang="en-US" sz="3200" b="0" kern="1200" spc="-100" baseline="0" dirty="0">
                <a:solidFill>
                  <a:schemeClr val="bg2"/>
                </a:solidFill>
                <a:latin typeface="Calibri" pitchFamily="34" charset="0"/>
                <a:ea typeface="+mj-ea"/>
                <a:cs typeface="Calibri" pitchFamily="34" charset="0"/>
              </a:defRPr>
            </a:lvl1pPr>
          </a:lstStyle>
          <a:p>
            <a:r>
              <a:rPr lang="en-US" dirty="0" smtClean="0"/>
              <a:t>Click to edit Master title style</a:t>
            </a:r>
            <a:endParaRPr lang="en-US" dirty="0"/>
          </a:p>
        </p:txBody>
      </p:sp>
      <p:sp>
        <p:nvSpPr>
          <p:cNvPr id="24" name="TextBox 23">
            <a:hlinkClick r:id="rId3" action="ppaction://hlinksldjump"/>
          </p:cNvPr>
          <p:cNvSpPr txBox="1"/>
          <p:nvPr userDrawn="1"/>
        </p:nvSpPr>
        <p:spPr>
          <a:xfrm>
            <a:off x="3591477" y="6477000"/>
            <a:ext cx="1961047" cy="316682"/>
          </a:xfrm>
          <a:prstGeom prst="roundRect">
            <a:avLst/>
          </a:prstGeom>
          <a:solidFill>
            <a:schemeClr val="bg1">
              <a:lumMod val="95000"/>
            </a:schemeClr>
          </a:solidFill>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wrap="none" lIns="27432" tIns="27432" rIns="27432" bIns="27432" rtlCol="0">
            <a:spAutoFit/>
          </a:bodyPr>
          <a:lstStyle/>
          <a:p>
            <a:pPr algn="ctr"/>
            <a:r>
              <a:rPr lang="en-US" sz="1500" b="1" dirty="0" smtClean="0">
                <a:solidFill>
                  <a:srgbClr val="FFFFFF">
                    <a:lumMod val="50000"/>
                  </a:srgbClr>
                </a:solidFill>
              </a:rPr>
              <a:t>Return to Task Menu</a:t>
            </a:r>
            <a:endParaRPr lang="en-US" sz="1500" b="1" dirty="0">
              <a:solidFill>
                <a:srgbClr val="FFFFFF">
                  <a:lumMod val="50000"/>
                </a:srgbClr>
              </a:solidFill>
            </a:endParaRPr>
          </a:p>
        </p:txBody>
      </p:sp>
    </p:spTree>
    <p:extLst>
      <p:ext uri="{BB962C8B-B14F-4D97-AF65-F5344CB8AC3E}">
        <p14:creationId xmlns:p14="http://schemas.microsoft.com/office/powerpoint/2010/main" val="3912285582"/>
      </p:ext>
    </p:extLst>
  </p:cSld>
  <p:clrMapOvr>
    <a:masterClrMapping/>
  </p:clrMapOvr>
  <p:transition>
    <p:wipe dir="r"/>
  </p:transition>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type="title" preserve="1">
  <p:cSld name="标题幻灯片">
    <p:bg>
      <p:bgPr>
        <a:solidFill>
          <a:srgbClr val="0070C0"/>
        </a:solidFill>
        <a:effectLst/>
      </p:bgPr>
    </p:bg>
    <p:spTree>
      <p:nvGrpSpPr>
        <p:cNvPr id="1" name=""/>
        <p:cNvGrpSpPr/>
        <p:nvPr/>
      </p:nvGrpSpPr>
      <p:grpSpPr>
        <a:xfrm>
          <a:off x="0" y="0"/>
          <a:ext cx="0" cy="0"/>
          <a:chOff x="0" y="0"/>
          <a:chExt cx="0" cy="0"/>
        </a:xfrm>
      </p:grpSpPr>
      <p:sp>
        <p:nvSpPr>
          <p:cNvPr id="2" name="标题 1"/>
          <p:cNvSpPr>
            <a:spLocks noGrp="1"/>
          </p:cNvSpPr>
          <p:nvPr>
            <p:ph type="ctrTitle"/>
          </p:nvPr>
        </p:nvSpPr>
        <p:spPr>
          <a:xfrm>
            <a:off x="539552" y="1556792"/>
            <a:ext cx="7772400" cy="578495"/>
          </a:xfrm>
        </p:spPr>
        <p:txBody>
          <a:bodyPr>
            <a:noAutofit/>
          </a:bodyPr>
          <a:lstStyle>
            <a:lvl1pPr algn="l">
              <a:defRPr sz="3200">
                <a:solidFill>
                  <a:schemeClr val="bg1"/>
                </a:solidFill>
              </a:defRPr>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547464" y="2204864"/>
            <a:ext cx="6400800" cy="1752600"/>
          </a:xfrm>
        </p:spPr>
        <p:txBody>
          <a:bodyPr/>
          <a:lstStyle>
            <a:lvl1pPr marL="0" indent="0" algn="l">
              <a:buNone/>
              <a:defRPr>
                <a:solidFill>
                  <a:schemeClr val="bg1">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grpSp>
        <p:nvGrpSpPr>
          <p:cNvPr id="7" name="组合 6"/>
          <p:cNvGrpSpPr/>
          <p:nvPr userDrawn="1"/>
        </p:nvGrpSpPr>
        <p:grpSpPr>
          <a:xfrm>
            <a:off x="210925" y="6463706"/>
            <a:ext cx="4067880" cy="288032"/>
            <a:chOff x="64" y="5823182"/>
            <a:chExt cx="4067880" cy="288032"/>
          </a:xfrm>
        </p:grpSpPr>
        <p:sp>
          <p:nvSpPr>
            <p:cNvPr id="8" name="矩形 7"/>
            <p:cNvSpPr/>
            <p:nvPr/>
          </p:nvSpPr>
          <p:spPr>
            <a:xfrm>
              <a:off x="64" y="5823182"/>
              <a:ext cx="2411696" cy="288032"/>
            </a:xfrm>
            <a:prstGeom prst="rect">
              <a:avLst/>
            </a:prstGeom>
            <a:solidFill>
              <a:srgbClr val="FFC000"/>
            </a:solidFill>
            <a:ln w="12700">
              <a:noFill/>
            </a:ln>
          </p:spPr>
          <p:style>
            <a:lnRef idx="1">
              <a:schemeClr val="accent1"/>
            </a:lnRef>
            <a:fillRef idx="0">
              <a:schemeClr val="accent1"/>
            </a:fillRef>
            <a:effectRef idx="0">
              <a:schemeClr val="accent1"/>
            </a:effectRef>
            <a:fontRef idx="minor">
              <a:schemeClr val="tx1"/>
            </a:fontRef>
          </p:style>
          <p:txBody>
            <a:bodyPr tIns="91440" bIns="91440" rtlCol="0" anchor="ctr"/>
            <a:lstStyle/>
            <a:p>
              <a:pPr algn="ctr"/>
              <a:r>
                <a:rPr lang="zh-CN" altLang="en-US" sz="1400" b="1" dirty="0" smtClean="0">
                  <a:solidFill>
                    <a:prstClr val="white"/>
                  </a:solidFill>
                  <a:latin typeface="微软雅黑" pitchFamily="34" charset="-122"/>
                </a:rPr>
                <a:t>世界</a:t>
              </a:r>
              <a:r>
                <a:rPr lang="en-US" altLang="zh-CN" sz="1400" b="1" dirty="0" smtClean="0">
                  <a:solidFill>
                    <a:prstClr val="white"/>
                  </a:solidFill>
                  <a:latin typeface="微软雅黑" pitchFamily="34" charset="-122"/>
                </a:rPr>
                <a:t>500</a:t>
              </a:r>
              <a:r>
                <a:rPr lang="zh-CN" altLang="en-US" sz="1400" b="1" dirty="0" smtClean="0">
                  <a:solidFill>
                    <a:prstClr val="white"/>
                  </a:solidFill>
                  <a:latin typeface="微软雅黑" pitchFamily="34" charset="-122"/>
                </a:rPr>
                <a:t>强研究中心</a:t>
              </a:r>
              <a:endParaRPr lang="zh-CN" altLang="en-US" sz="1400" b="1" dirty="0">
                <a:solidFill>
                  <a:prstClr val="white"/>
                </a:solidFill>
                <a:latin typeface="微软雅黑" pitchFamily="34" charset="-122"/>
              </a:endParaRPr>
            </a:p>
          </p:txBody>
        </p:sp>
        <p:sp>
          <p:nvSpPr>
            <p:cNvPr id="9" name="矩形 8"/>
            <p:cNvSpPr/>
            <p:nvPr/>
          </p:nvSpPr>
          <p:spPr>
            <a:xfrm>
              <a:off x="2483944" y="5823182"/>
              <a:ext cx="1584000" cy="288032"/>
            </a:xfrm>
            <a:prstGeom prst="rect">
              <a:avLst/>
            </a:prstGeom>
            <a:solidFill>
              <a:srgbClr val="FFC000"/>
            </a:solidFill>
            <a:ln w="12700">
              <a:noFill/>
            </a:ln>
          </p:spPr>
          <p:style>
            <a:lnRef idx="1">
              <a:schemeClr val="accent1"/>
            </a:lnRef>
            <a:fillRef idx="0">
              <a:schemeClr val="accent1"/>
            </a:fillRef>
            <a:effectRef idx="0">
              <a:schemeClr val="accent1"/>
            </a:effectRef>
            <a:fontRef idx="minor">
              <a:schemeClr val="tx1"/>
            </a:fontRef>
          </p:style>
          <p:txBody>
            <a:bodyPr tIns="91440" bIns="91440" rtlCol="0" anchor="ctr"/>
            <a:lstStyle/>
            <a:p>
              <a:pPr algn="ctr"/>
              <a:r>
                <a:rPr lang="en-US" altLang="zh-CN" sz="1200" b="1" dirty="0" smtClean="0">
                  <a:solidFill>
                    <a:prstClr val="white"/>
                  </a:solidFill>
                  <a:latin typeface="微软雅黑" pitchFamily="34" charset="-122"/>
                </a:rPr>
                <a:t>zhao-biao.com</a:t>
              </a:r>
              <a:endParaRPr lang="zh-CN" altLang="en-US" sz="1200" b="1" dirty="0">
                <a:solidFill>
                  <a:prstClr val="white"/>
                </a:solidFill>
                <a:latin typeface="微软雅黑" pitchFamily="34" charset="-122"/>
              </a:endParaRPr>
            </a:p>
          </p:txBody>
        </p:sp>
      </p:grpSp>
      <p:sp>
        <p:nvSpPr>
          <p:cNvPr id="11" name="矩形 10"/>
          <p:cNvSpPr/>
          <p:nvPr/>
        </p:nvSpPr>
        <p:spPr>
          <a:xfrm>
            <a:off x="4350877" y="6476846"/>
            <a:ext cx="4499928" cy="288032"/>
          </a:xfrm>
          <a:prstGeom prst="rect">
            <a:avLst/>
          </a:prstGeom>
          <a:solidFill>
            <a:srgbClr val="00B050"/>
          </a:solidFill>
          <a:ln w="12700">
            <a:noFill/>
          </a:ln>
        </p:spPr>
        <p:style>
          <a:lnRef idx="1">
            <a:schemeClr val="accent1"/>
          </a:lnRef>
          <a:fillRef idx="0">
            <a:schemeClr val="accent1"/>
          </a:fillRef>
          <a:effectRef idx="0">
            <a:schemeClr val="accent1"/>
          </a:effectRef>
          <a:fontRef idx="minor">
            <a:schemeClr val="tx1"/>
          </a:fontRef>
        </p:style>
        <p:txBody>
          <a:bodyPr tIns="91440" bIns="91440" rtlCol="0" anchor="ctr"/>
          <a:lstStyle/>
          <a:p>
            <a:pPr algn="ctr"/>
            <a:r>
              <a:rPr lang="zh-CN" altLang="en-US" sz="1400" b="1" dirty="0" smtClean="0">
                <a:solidFill>
                  <a:prstClr val="white"/>
                </a:solidFill>
                <a:latin typeface="微软雅黑" pitchFamily="34" charset="-122"/>
              </a:rPr>
              <a:t>找表网：专注于海外</a:t>
            </a:r>
            <a:r>
              <a:rPr lang="zh-CN" altLang="en-US" sz="1400" b="1" dirty="0">
                <a:solidFill>
                  <a:prstClr val="white"/>
                </a:solidFill>
                <a:latin typeface="微软雅黑" pitchFamily="34" charset="-122"/>
              </a:rPr>
              <a:t>知名</a:t>
            </a:r>
            <a:r>
              <a:rPr lang="zh-CN" altLang="en-US" sz="1400" b="1" dirty="0" smtClean="0">
                <a:solidFill>
                  <a:prstClr val="white"/>
                </a:solidFill>
                <a:latin typeface="微软雅黑" pitchFamily="34" charset="-122"/>
              </a:rPr>
              <a:t>上市公司公开资料研究</a:t>
            </a:r>
            <a:endParaRPr lang="zh-CN" altLang="en-US" sz="1400" b="1" dirty="0">
              <a:solidFill>
                <a:prstClr val="white"/>
              </a:solidFill>
              <a:latin typeface="微软雅黑" pitchFamily="34" charset="-122"/>
            </a:endParaRPr>
          </a:p>
        </p:txBody>
      </p:sp>
      <p:cxnSp>
        <p:nvCxnSpPr>
          <p:cNvPr id="14" name="直接连接符 13"/>
          <p:cNvCxnSpPr/>
          <p:nvPr userDrawn="1"/>
        </p:nvCxnSpPr>
        <p:spPr>
          <a:xfrm>
            <a:off x="431632" y="908720"/>
            <a:ext cx="8316832"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29402770"/>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solidFill>
                  <a:schemeClr val="tx1">
                    <a:lumMod val="65000"/>
                    <a:lumOff val="35000"/>
                  </a:schemeClr>
                </a:solidFill>
              </a:defRPr>
            </a:lvl1p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a:buClr>
                <a:srgbClr val="1F497D"/>
              </a:buClr>
            </a:pPr>
            <a:fld id="{532A548F-CF34-4B50-B370-B3732F5B80E4}" type="datetimeFigureOut">
              <a:rPr lang="zh-CN" altLang="en-US" smtClean="0">
                <a:solidFill>
                  <a:prstClr val="black">
                    <a:tint val="75000"/>
                  </a:prstClr>
                </a:solidFill>
              </a:rPr>
              <a:pPr>
                <a:buClr>
                  <a:srgbClr val="1F497D"/>
                </a:buClr>
              </a:pPr>
              <a:t>2018/1/5</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pPr>
              <a:buClr>
                <a:srgbClr val="1F497D"/>
              </a:buClr>
            </a:pPr>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pPr>
              <a:buClr>
                <a:srgbClr val="1F497D"/>
              </a:buClr>
            </a:pPr>
            <a:fld id="{E6F7F160-E61C-4897-94C3-BDF1D09C6643}" type="slidenum">
              <a:rPr lang="zh-CN" altLang="en-US" smtClean="0">
                <a:solidFill>
                  <a:prstClr val="black">
                    <a:tint val="75000"/>
                  </a:prstClr>
                </a:solidFill>
              </a:rPr>
              <a:pPr>
                <a:buClr>
                  <a:srgbClr val="1F497D"/>
                </a:buClr>
              </a:pPr>
              <a:t>‹#›</a:t>
            </a:fld>
            <a:endParaRPr lang="zh-CN" altLang="en-US">
              <a:solidFill>
                <a:prstClr val="black">
                  <a:tint val="75000"/>
                </a:prstClr>
              </a:solidFill>
            </a:endParaRPr>
          </a:p>
        </p:txBody>
      </p:sp>
    </p:spTree>
    <p:extLst>
      <p:ext uri="{BB962C8B-B14F-4D97-AF65-F5344CB8AC3E}">
        <p14:creationId xmlns:p14="http://schemas.microsoft.com/office/powerpoint/2010/main" val="2167753180"/>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pPr>
              <a:buClr>
                <a:srgbClr val="1F497D"/>
              </a:buClr>
            </a:pPr>
            <a:fld id="{532A548F-CF34-4B50-B370-B3732F5B80E4}" type="datetimeFigureOut">
              <a:rPr lang="zh-CN" altLang="en-US" smtClean="0">
                <a:solidFill>
                  <a:prstClr val="black">
                    <a:tint val="75000"/>
                  </a:prstClr>
                </a:solidFill>
              </a:rPr>
              <a:pPr>
                <a:buClr>
                  <a:srgbClr val="1F497D"/>
                </a:buClr>
              </a:pPr>
              <a:t>2018/1/5</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pPr>
              <a:buClr>
                <a:srgbClr val="1F497D"/>
              </a:buClr>
            </a:pPr>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pPr>
              <a:buClr>
                <a:srgbClr val="1F497D"/>
              </a:buClr>
            </a:pPr>
            <a:fld id="{E6F7F160-E61C-4897-94C3-BDF1D09C6643}" type="slidenum">
              <a:rPr lang="zh-CN" altLang="en-US" smtClean="0">
                <a:solidFill>
                  <a:prstClr val="black">
                    <a:tint val="75000"/>
                  </a:prstClr>
                </a:solidFill>
              </a:rPr>
              <a:pPr>
                <a:buClr>
                  <a:srgbClr val="1F497D"/>
                </a:buClr>
              </a:pPr>
              <a:t>‹#›</a:t>
            </a:fld>
            <a:endParaRPr lang="zh-CN" altLang="en-US">
              <a:solidFill>
                <a:prstClr val="black">
                  <a:tint val="75000"/>
                </a:prstClr>
              </a:solidFill>
            </a:endParaRPr>
          </a:p>
        </p:txBody>
      </p:sp>
    </p:spTree>
    <p:extLst>
      <p:ext uri="{BB962C8B-B14F-4D97-AF65-F5344CB8AC3E}">
        <p14:creationId xmlns:p14="http://schemas.microsoft.com/office/powerpoint/2010/main" val="2517014875"/>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secHead" preserve="1">
  <p:cSld name="1_淘宝封面样式">
    <p:bg>
      <p:bgPr>
        <a:solidFill>
          <a:srgbClr val="0070C0"/>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722313" y="1484784"/>
            <a:ext cx="7772400" cy="1362075"/>
          </a:xfrm>
        </p:spPr>
        <p:txBody>
          <a:bodyPr anchor="b"/>
          <a:lstStyle>
            <a:lvl1pPr algn="l">
              <a:defRPr sz="4000" b="1" cap="all">
                <a:solidFill>
                  <a:schemeClr val="bg1"/>
                </a:solidFill>
              </a:defRPr>
            </a:lvl1pPr>
          </a:lstStyle>
          <a:p>
            <a:r>
              <a:rPr lang="zh-CN" altLang="en-US" dirty="0" smtClean="0"/>
              <a:t>单击此处编辑母版标题样式</a:t>
            </a:r>
            <a:endParaRPr lang="zh-CN" altLang="en-US" dirty="0"/>
          </a:p>
        </p:txBody>
      </p:sp>
      <p:sp>
        <p:nvSpPr>
          <p:cNvPr id="3" name="文本占位符 2"/>
          <p:cNvSpPr>
            <a:spLocks noGrp="1"/>
          </p:cNvSpPr>
          <p:nvPr>
            <p:ph type="body" idx="1"/>
          </p:nvPr>
        </p:nvSpPr>
        <p:spPr>
          <a:xfrm>
            <a:off x="722313" y="2936925"/>
            <a:ext cx="7772400" cy="1500187"/>
          </a:xfrm>
        </p:spPr>
        <p:txBody>
          <a:bodyPr anchor="t"/>
          <a:lstStyle>
            <a:lvl1pPr marL="0" indent="0">
              <a:buNone/>
              <a:defRPr sz="200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cxnSp>
        <p:nvCxnSpPr>
          <p:cNvPr id="7" name="直接连接符 6"/>
          <p:cNvCxnSpPr/>
          <p:nvPr userDrawn="1"/>
        </p:nvCxnSpPr>
        <p:spPr>
          <a:xfrm>
            <a:off x="431632" y="908720"/>
            <a:ext cx="8316832"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428307"/>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pPr>
              <a:buClr>
                <a:srgbClr val="1F497D"/>
              </a:buClr>
            </a:pPr>
            <a:fld id="{532A548F-CF34-4B50-B370-B3732F5B80E4}" type="datetimeFigureOut">
              <a:rPr lang="zh-CN" altLang="en-US" smtClean="0">
                <a:solidFill>
                  <a:prstClr val="black">
                    <a:tint val="75000"/>
                  </a:prstClr>
                </a:solidFill>
              </a:rPr>
              <a:pPr>
                <a:buClr>
                  <a:srgbClr val="1F497D"/>
                </a:buClr>
              </a:pPr>
              <a:t>2018/1/5</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pPr>
              <a:buClr>
                <a:srgbClr val="1F497D"/>
              </a:buClr>
            </a:pPr>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pPr>
              <a:buClr>
                <a:srgbClr val="1F497D"/>
              </a:buClr>
            </a:pPr>
            <a:fld id="{E6F7F160-E61C-4897-94C3-BDF1D09C6643}" type="slidenum">
              <a:rPr lang="zh-CN" altLang="en-US" smtClean="0">
                <a:solidFill>
                  <a:prstClr val="black">
                    <a:tint val="75000"/>
                  </a:prstClr>
                </a:solidFill>
              </a:rPr>
              <a:pPr>
                <a:buClr>
                  <a:srgbClr val="1F497D"/>
                </a:buClr>
              </a:pPr>
              <a:t>‹#›</a:t>
            </a:fld>
            <a:endParaRPr lang="zh-CN" altLang="en-US">
              <a:solidFill>
                <a:prstClr val="black">
                  <a:tint val="75000"/>
                </a:prstClr>
              </a:solidFill>
            </a:endParaRPr>
          </a:p>
        </p:txBody>
      </p:sp>
    </p:spTree>
    <p:extLst>
      <p:ext uri="{BB962C8B-B14F-4D97-AF65-F5344CB8AC3E}">
        <p14:creationId xmlns:p14="http://schemas.microsoft.com/office/powerpoint/2010/main" val="2228181175"/>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pPr>
              <a:buClr>
                <a:srgbClr val="1F497D"/>
              </a:buClr>
            </a:pPr>
            <a:fld id="{532A548F-CF34-4B50-B370-B3732F5B80E4}" type="datetimeFigureOut">
              <a:rPr lang="zh-CN" altLang="en-US" smtClean="0">
                <a:solidFill>
                  <a:prstClr val="black">
                    <a:tint val="75000"/>
                  </a:prstClr>
                </a:solidFill>
              </a:rPr>
              <a:pPr>
                <a:buClr>
                  <a:srgbClr val="1F497D"/>
                </a:buClr>
              </a:pPr>
              <a:t>2018/1/5</a:t>
            </a:fld>
            <a:endParaRPr lang="zh-CN" altLang="en-US">
              <a:solidFill>
                <a:prstClr val="black">
                  <a:tint val="75000"/>
                </a:prstClr>
              </a:solidFill>
            </a:endParaRPr>
          </a:p>
        </p:txBody>
      </p:sp>
      <p:sp>
        <p:nvSpPr>
          <p:cNvPr id="8" name="页脚占位符 7"/>
          <p:cNvSpPr>
            <a:spLocks noGrp="1"/>
          </p:cNvSpPr>
          <p:nvPr>
            <p:ph type="ftr" sz="quarter" idx="11"/>
          </p:nvPr>
        </p:nvSpPr>
        <p:spPr/>
        <p:txBody>
          <a:bodyPr/>
          <a:lstStyle/>
          <a:p>
            <a:pPr>
              <a:buClr>
                <a:srgbClr val="1F497D"/>
              </a:buClr>
            </a:pPr>
            <a:endParaRPr lang="zh-CN" altLang="en-US">
              <a:solidFill>
                <a:prstClr val="black">
                  <a:tint val="75000"/>
                </a:prstClr>
              </a:solidFill>
            </a:endParaRPr>
          </a:p>
        </p:txBody>
      </p:sp>
      <p:sp>
        <p:nvSpPr>
          <p:cNvPr id="9" name="灯片编号占位符 8"/>
          <p:cNvSpPr>
            <a:spLocks noGrp="1"/>
          </p:cNvSpPr>
          <p:nvPr>
            <p:ph type="sldNum" sz="quarter" idx="12"/>
          </p:nvPr>
        </p:nvSpPr>
        <p:spPr/>
        <p:txBody>
          <a:bodyPr/>
          <a:lstStyle/>
          <a:p>
            <a:pPr>
              <a:buClr>
                <a:srgbClr val="1F497D"/>
              </a:buClr>
            </a:pPr>
            <a:fld id="{E6F7F160-E61C-4897-94C3-BDF1D09C6643}" type="slidenum">
              <a:rPr lang="zh-CN" altLang="en-US" smtClean="0">
                <a:solidFill>
                  <a:prstClr val="black">
                    <a:tint val="75000"/>
                  </a:prstClr>
                </a:solidFill>
              </a:rPr>
              <a:pPr>
                <a:buClr>
                  <a:srgbClr val="1F497D"/>
                </a:buClr>
              </a:pPr>
              <a:t>‹#›</a:t>
            </a:fld>
            <a:endParaRPr lang="zh-CN" altLang="en-US">
              <a:solidFill>
                <a:prstClr val="black">
                  <a:tint val="75000"/>
                </a:prstClr>
              </a:solidFill>
            </a:endParaRPr>
          </a:p>
        </p:txBody>
      </p:sp>
    </p:spTree>
    <p:extLst>
      <p:ext uri="{BB962C8B-B14F-4D97-AF65-F5344CB8AC3E}">
        <p14:creationId xmlns:p14="http://schemas.microsoft.com/office/powerpoint/2010/main" val="24336517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torytelling">
    <p:spTree>
      <p:nvGrpSpPr>
        <p:cNvPr id="1" name=""/>
        <p:cNvGrpSpPr/>
        <p:nvPr/>
      </p:nvGrpSpPr>
      <p:grpSpPr>
        <a:xfrm>
          <a:off x="0" y="0"/>
          <a:ext cx="0" cy="0"/>
          <a:chOff x="0" y="0"/>
          <a:chExt cx="0" cy="0"/>
        </a:xfrm>
      </p:grpSpPr>
      <p:sp>
        <p:nvSpPr>
          <p:cNvPr id="3" name="Rectangle 2"/>
          <p:cNvSpPr/>
          <p:nvPr/>
        </p:nvSpPr>
        <p:spPr>
          <a:xfrm flipV="1">
            <a:off x="217357" y="6355828"/>
            <a:ext cx="8694295" cy="2105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4" name="Title 1"/>
          <p:cNvSpPr>
            <a:spLocks noGrp="1"/>
          </p:cNvSpPr>
          <p:nvPr>
            <p:ph type="title" hasCustomPrompt="1"/>
          </p:nvPr>
        </p:nvSpPr>
        <p:spPr>
          <a:xfrm>
            <a:off x="229702" y="1918741"/>
            <a:ext cx="4117446" cy="3020518"/>
          </a:xfrm>
        </p:spPr>
        <p:txBody>
          <a:bodyPr vert="horz" lIns="82296" tIns="45720" rIns="82296" bIns="45720" rtlCol="0" anchor="t" anchorCtr="0">
            <a:noAutofit/>
          </a:bodyPr>
          <a:lstStyle>
            <a:lvl1pPr marL="0" indent="0" algn="l" defTabSz="914400" rtl="0" eaLnBrk="1" latinLnBrk="0" hangingPunct="1">
              <a:lnSpc>
                <a:spcPct val="70000"/>
              </a:lnSpc>
              <a:spcBef>
                <a:spcPct val="0"/>
              </a:spcBef>
              <a:buClr>
                <a:schemeClr val="tx1"/>
              </a:buClr>
              <a:buFont typeface="Ciscolight" pitchFamily="2" charset="0"/>
              <a:buNone/>
              <a:defRPr lang="en-US" sz="5400" b="0" kern="1200" spc="-150" baseline="0" dirty="0">
                <a:gradFill>
                  <a:gsLst>
                    <a:gs pos="0">
                      <a:schemeClr val="tx1"/>
                    </a:gs>
                    <a:gs pos="44000">
                      <a:srgbClr val="01BBBB"/>
                    </a:gs>
                    <a:gs pos="100000">
                      <a:schemeClr val="tx2">
                        <a:lumMod val="75000"/>
                      </a:schemeClr>
                    </a:gs>
                  </a:gsLst>
                  <a:lin ang="1200000" scaled="0"/>
                </a:gradFill>
                <a:latin typeface="+mj-lt"/>
                <a:ea typeface="+mj-ea"/>
                <a:cs typeface="+mj-cs"/>
              </a:defRPr>
            </a:lvl1pPr>
          </a:lstStyle>
          <a:p>
            <a:r>
              <a:rPr lang="en-US" dirty="0" smtClean="0"/>
              <a:t>Telling Shared Experiences</a:t>
            </a:r>
            <a:endParaRPr lang="en-US" dirty="0"/>
          </a:p>
        </p:txBody>
      </p:sp>
      <p:sp>
        <p:nvSpPr>
          <p:cNvPr id="9" name="Text Placeholder 3"/>
          <p:cNvSpPr>
            <a:spLocks noGrp="1"/>
          </p:cNvSpPr>
          <p:nvPr>
            <p:ph type="body" sz="quarter" idx="11" hasCustomPrompt="1"/>
          </p:nvPr>
        </p:nvSpPr>
        <p:spPr>
          <a:xfrm>
            <a:off x="4922519" y="310896"/>
            <a:ext cx="3895344" cy="6208776"/>
          </a:xfrm>
        </p:spPr>
        <p:txBody>
          <a:bodyPr anchor="ctr" anchorCtr="0">
            <a:noAutofit/>
          </a:bodyPr>
          <a:lstStyle>
            <a:lvl1pPr marL="0" indent="0">
              <a:buFontTx/>
              <a:buNone/>
              <a:defRPr sz="2000" baseline="0">
                <a:solidFill>
                  <a:schemeClr val="bg1">
                    <a:lumMod val="75000"/>
                  </a:schemeClr>
                </a:solidFill>
                <a:latin typeface="+mj-lt"/>
              </a:defRPr>
            </a:lvl1pPr>
            <a:lvl2pPr>
              <a:defRPr sz="2000"/>
            </a:lvl2pPr>
            <a:lvl3pPr>
              <a:defRPr sz="2000"/>
            </a:lvl3pPr>
            <a:lvl4pPr>
              <a:defRPr sz="2000"/>
            </a:lvl4pPr>
            <a:lvl5pPr>
              <a:defRPr sz="2000"/>
            </a:lvl5pPr>
          </a:lstStyle>
          <a:p>
            <a:pPr lvl="0"/>
            <a:r>
              <a:rPr lang="en-US" dirty="0" smtClean="0"/>
              <a:t>Tell your story here</a:t>
            </a:r>
            <a:endParaRPr lang="en-US" dirty="0"/>
          </a:p>
        </p:txBody>
      </p:sp>
      <p:pic>
        <p:nvPicPr>
          <p:cNvPr id="12" name="Picture 11" descr="verticalbar.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441927" y="777667"/>
            <a:ext cx="89319" cy="5287676"/>
          </a:xfrm>
          <a:prstGeom prst="rect">
            <a:avLst/>
          </a:prstGeom>
          <a:noFill/>
          <a:ln>
            <a:noFill/>
          </a:ln>
        </p:spPr>
      </p:pic>
    </p:spTree>
  </p:cSld>
  <p:clrMapOvr>
    <a:masterClrMapping/>
  </p:clrMapOvr>
  <p:transition>
    <p:wipe dir="r"/>
  </p:transition>
  <p:timing>
    <p:tnLst>
      <p:par>
        <p:cT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pPr>
              <a:buClr>
                <a:srgbClr val="1F497D"/>
              </a:buClr>
            </a:pPr>
            <a:fld id="{532A548F-CF34-4B50-B370-B3732F5B80E4}" type="datetimeFigureOut">
              <a:rPr lang="zh-CN" altLang="en-US" smtClean="0">
                <a:solidFill>
                  <a:prstClr val="black">
                    <a:tint val="75000"/>
                  </a:prstClr>
                </a:solidFill>
              </a:rPr>
              <a:pPr>
                <a:buClr>
                  <a:srgbClr val="1F497D"/>
                </a:buClr>
              </a:pPr>
              <a:t>2018/1/5</a:t>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pPr>
              <a:buClr>
                <a:srgbClr val="1F497D"/>
              </a:buClr>
            </a:pPr>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pPr>
              <a:buClr>
                <a:srgbClr val="1F497D"/>
              </a:buClr>
            </a:pPr>
            <a:fld id="{E6F7F160-E61C-4897-94C3-BDF1D09C6643}" type="slidenum">
              <a:rPr lang="zh-CN" altLang="en-US" smtClean="0">
                <a:solidFill>
                  <a:prstClr val="black">
                    <a:tint val="75000"/>
                  </a:prstClr>
                </a:solidFill>
              </a:rPr>
              <a:pPr>
                <a:buClr>
                  <a:srgbClr val="1F497D"/>
                </a:buClr>
              </a:pPr>
              <a:t>‹#›</a:t>
            </a:fld>
            <a:endParaRPr lang="zh-CN" altLang="en-US">
              <a:solidFill>
                <a:prstClr val="black">
                  <a:tint val="75000"/>
                </a:prstClr>
              </a:solidFill>
            </a:endParaRPr>
          </a:p>
        </p:txBody>
      </p:sp>
    </p:spTree>
    <p:extLst>
      <p:ext uri="{BB962C8B-B14F-4D97-AF65-F5344CB8AC3E}">
        <p14:creationId xmlns:p14="http://schemas.microsoft.com/office/powerpoint/2010/main" val="1053624471"/>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a:buClr>
                <a:srgbClr val="1F497D"/>
              </a:buClr>
            </a:pPr>
            <a:fld id="{532A548F-CF34-4B50-B370-B3732F5B80E4}" type="datetimeFigureOut">
              <a:rPr lang="zh-CN" altLang="en-US" smtClean="0">
                <a:solidFill>
                  <a:prstClr val="black">
                    <a:tint val="75000"/>
                  </a:prstClr>
                </a:solidFill>
              </a:rPr>
              <a:pPr>
                <a:buClr>
                  <a:srgbClr val="1F497D"/>
                </a:buClr>
              </a:pPr>
              <a:t>2018/1/5</a:t>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pPr>
              <a:buClr>
                <a:srgbClr val="1F497D"/>
              </a:buClr>
            </a:pPr>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pPr>
              <a:buClr>
                <a:srgbClr val="1F497D"/>
              </a:buClr>
            </a:pPr>
            <a:fld id="{E6F7F160-E61C-4897-94C3-BDF1D09C6643}" type="slidenum">
              <a:rPr lang="zh-CN" altLang="en-US" smtClean="0">
                <a:solidFill>
                  <a:prstClr val="black">
                    <a:tint val="75000"/>
                  </a:prstClr>
                </a:solidFill>
              </a:rPr>
              <a:pPr>
                <a:buClr>
                  <a:srgbClr val="1F497D"/>
                </a:buClr>
              </a:pPr>
              <a:t>‹#›</a:t>
            </a:fld>
            <a:endParaRPr lang="zh-CN" altLang="en-US">
              <a:solidFill>
                <a:prstClr val="black">
                  <a:tint val="75000"/>
                </a:prstClr>
              </a:solidFill>
            </a:endParaRPr>
          </a:p>
        </p:txBody>
      </p:sp>
    </p:spTree>
    <p:extLst>
      <p:ext uri="{BB962C8B-B14F-4D97-AF65-F5344CB8AC3E}">
        <p14:creationId xmlns:p14="http://schemas.microsoft.com/office/powerpoint/2010/main" val="427430357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pPr>
              <a:buClr>
                <a:srgbClr val="1F497D"/>
              </a:buClr>
            </a:pPr>
            <a:fld id="{532A548F-CF34-4B50-B370-B3732F5B80E4}" type="datetimeFigureOut">
              <a:rPr lang="zh-CN" altLang="en-US" smtClean="0">
                <a:solidFill>
                  <a:prstClr val="black">
                    <a:tint val="75000"/>
                  </a:prstClr>
                </a:solidFill>
              </a:rPr>
              <a:pPr>
                <a:buClr>
                  <a:srgbClr val="1F497D"/>
                </a:buClr>
              </a:pPr>
              <a:t>2018/1/5</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pPr>
              <a:buClr>
                <a:srgbClr val="1F497D"/>
              </a:buClr>
            </a:pPr>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pPr>
              <a:buClr>
                <a:srgbClr val="1F497D"/>
              </a:buClr>
            </a:pPr>
            <a:fld id="{E6F7F160-E61C-4897-94C3-BDF1D09C6643}" type="slidenum">
              <a:rPr lang="zh-CN" altLang="en-US" smtClean="0">
                <a:solidFill>
                  <a:prstClr val="black">
                    <a:tint val="75000"/>
                  </a:prstClr>
                </a:solidFill>
              </a:rPr>
              <a:pPr>
                <a:buClr>
                  <a:srgbClr val="1F497D"/>
                </a:buClr>
              </a:pPr>
              <a:t>‹#›</a:t>
            </a:fld>
            <a:endParaRPr lang="zh-CN" altLang="en-US">
              <a:solidFill>
                <a:prstClr val="black">
                  <a:tint val="75000"/>
                </a:prstClr>
              </a:solidFill>
            </a:endParaRPr>
          </a:p>
        </p:txBody>
      </p:sp>
    </p:spTree>
    <p:extLst>
      <p:ext uri="{BB962C8B-B14F-4D97-AF65-F5344CB8AC3E}">
        <p14:creationId xmlns:p14="http://schemas.microsoft.com/office/powerpoint/2010/main" val="2869202295"/>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pPr>
              <a:buClr>
                <a:srgbClr val="1F497D"/>
              </a:buClr>
            </a:pPr>
            <a:fld id="{532A548F-CF34-4B50-B370-B3732F5B80E4}" type="datetimeFigureOut">
              <a:rPr lang="zh-CN" altLang="en-US" smtClean="0">
                <a:solidFill>
                  <a:prstClr val="black">
                    <a:tint val="75000"/>
                  </a:prstClr>
                </a:solidFill>
              </a:rPr>
              <a:pPr>
                <a:buClr>
                  <a:srgbClr val="1F497D"/>
                </a:buClr>
              </a:pPr>
              <a:t>2018/1/5</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pPr>
              <a:buClr>
                <a:srgbClr val="1F497D"/>
              </a:buClr>
            </a:pPr>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pPr>
              <a:buClr>
                <a:srgbClr val="1F497D"/>
              </a:buClr>
            </a:pPr>
            <a:fld id="{E6F7F160-E61C-4897-94C3-BDF1D09C6643}" type="slidenum">
              <a:rPr lang="zh-CN" altLang="en-US" smtClean="0">
                <a:solidFill>
                  <a:prstClr val="black">
                    <a:tint val="75000"/>
                  </a:prstClr>
                </a:solidFill>
              </a:rPr>
              <a:pPr>
                <a:buClr>
                  <a:srgbClr val="1F497D"/>
                </a:buClr>
              </a:pPr>
              <a:t>‹#›</a:t>
            </a:fld>
            <a:endParaRPr lang="zh-CN" altLang="en-US">
              <a:solidFill>
                <a:prstClr val="black">
                  <a:tint val="75000"/>
                </a:prstClr>
              </a:solidFill>
            </a:endParaRPr>
          </a:p>
        </p:txBody>
      </p:sp>
    </p:spTree>
    <p:extLst>
      <p:ext uri="{BB962C8B-B14F-4D97-AF65-F5344CB8AC3E}">
        <p14:creationId xmlns:p14="http://schemas.microsoft.com/office/powerpoint/2010/main" val="156674013"/>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a:buClr>
                <a:srgbClr val="1F497D"/>
              </a:buClr>
            </a:pPr>
            <a:fld id="{532A548F-CF34-4B50-B370-B3732F5B80E4}" type="datetimeFigureOut">
              <a:rPr lang="zh-CN" altLang="en-US" smtClean="0">
                <a:solidFill>
                  <a:prstClr val="black">
                    <a:tint val="75000"/>
                  </a:prstClr>
                </a:solidFill>
              </a:rPr>
              <a:pPr>
                <a:buClr>
                  <a:srgbClr val="1F497D"/>
                </a:buClr>
              </a:pPr>
              <a:t>2018/1/5</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pPr>
              <a:buClr>
                <a:srgbClr val="1F497D"/>
              </a:buClr>
            </a:pPr>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pPr>
              <a:buClr>
                <a:srgbClr val="1F497D"/>
              </a:buClr>
            </a:pPr>
            <a:fld id="{E6F7F160-E61C-4897-94C3-BDF1D09C6643}" type="slidenum">
              <a:rPr lang="zh-CN" altLang="en-US" smtClean="0">
                <a:solidFill>
                  <a:prstClr val="black">
                    <a:tint val="75000"/>
                  </a:prstClr>
                </a:solidFill>
              </a:rPr>
              <a:pPr>
                <a:buClr>
                  <a:srgbClr val="1F497D"/>
                </a:buClr>
              </a:pPr>
              <a:t>‹#›</a:t>
            </a:fld>
            <a:endParaRPr lang="zh-CN" altLang="en-US">
              <a:solidFill>
                <a:prstClr val="black">
                  <a:tint val="75000"/>
                </a:prstClr>
              </a:solidFill>
            </a:endParaRPr>
          </a:p>
        </p:txBody>
      </p:sp>
    </p:spTree>
    <p:extLst>
      <p:ext uri="{BB962C8B-B14F-4D97-AF65-F5344CB8AC3E}">
        <p14:creationId xmlns:p14="http://schemas.microsoft.com/office/powerpoint/2010/main" val="2358285566"/>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a:buClr>
                <a:srgbClr val="1F497D"/>
              </a:buClr>
            </a:pPr>
            <a:fld id="{532A548F-CF34-4B50-B370-B3732F5B80E4}" type="datetimeFigureOut">
              <a:rPr lang="zh-CN" altLang="en-US" smtClean="0">
                <a:solidFill>
                  <a:prstClr val="black">
                    <a:tint val="75000"/>
                  </a:prstClr>
                </a:solidFill>
              </a:rPr>
              <a:pPr>
                <a:buClr>
                  <a:srgbClr val="1F497D"/>
                </a:buClr>
              </a:pPr>
              <a:t>2018/1/5</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pPr>
              <a:buClr>
                <a:srgbClr val="1F497D"/>
              </a:buClr>
            </a:pPr>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pPr>
              <a:buClr>
                <a:srgbClr val="1F497D"/>
              </a:buClr>
            </a:pPr>
            <a:fld id="{E6F7F160-E61C-4897-94C3-BDF1D09C6643}" type="slidenum">
              <a:rPr lang="zh-CN" altLang="en-US" smtClean="0">
                <a:solidFill>
                  <a:prstClr val="black">
                    <a:tint val="75000"/>
                  </a:prstClr>
                </a:solidFill>
              </a:rPr>
              <a:pPr>
                <a:buClr>
                  <a:srgbClr val="1F497D"/>
                </a:buClr>
              </a:pPr>
              <a:t>‹#›</a:t>
            </a:fld>
            <a:endParaRPr lang="zh-CN" altLang="en-US">
              <a:solidFill>
                <a:prstClr val="black">
                  <a:tint val="75000"/>
                </a:prstClr>
              </a:solidFill>
            </a:endParaRPr>
          </a:p>
        </p:txBody>
      </p:sp>
    </p:spTree>
    <p:extLst>
      <p:ext uri="{BB962C8B-B14F-4D97-AF65-F5344CB8AC3E}">
        <p14:creationId xmlns:p14="http://schemas.microsoft.com/office/powerpoint/2010/main" val="25929712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Blank_gradient only">
    <p:spTree>
      <p:nvGrpSpPr>
        <p:cNvPr id="1" name=""/>
        <p:cNvGrpSpPr/>
        <p:nvPr/>
      </p:nvGrpSpPr>
      <p:grpSpPr>
        <a:xfrm>
          <a:off x="0" y="0"/>
          <a:ext cx="0" cy="0"/>
          <a:chOff x="0" y="0"/>
          <a:chExt cx="0" cy="0"/>
        </a:xfrm>
      </p:grpSpPr>
      <p:pic>
        <p:nvPicPr>
          <p:cNvPr id="19" name="Picture 2" descr="C:\Documents and Settings\contractor\Desktop\Blue_Green_Gradient.png"/>
          <p:cNvPicPr>
            <a:picLocks noChangeAspect="1" noChangeArrowheads="1"/>
          </p:cNvPicPr>
          <p:nvPr userDrawn="1"/>
        </p:nvPicPr>
        <p:blipFill>
          <a:blip r:embed="rId2" cstate="print"/>
          <a:srcRect/>
          <a:stretch>
            <a:fillRect/>
          </a:stretch>
        </p:blipFill>
        <p:spPr bwMode="auto">
          <a:xfrm>
            <a:off x="-12700" y="0"/>
            <a:ext cx="9156700" cy="6858000"/>
          </a:xfrm>
          <a:prstGeom prst="rect">
            <a:avLst/>
          </a:prstGeom>
          <a:noFill/>
        </p:spPr>
      </p:pic>
    </p:spTree>
  </p:cSld>
  <p:clrMapOvr>
    <a:masterClrMapping/>
  </p:clrMapOvr>
  <p:transition>
    <p:wipe dir="r"/>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losing Slide_green">
    <p:spTree>
      <p:nvGrpSpPr>
        <p:cNvPr id="1" name=""/>
        <p:cNvGrpSpPr/>
        <p:nvPr/>
      </p:nvGrpSpPr>
      <p:grpSpPr>
        <a:xfrm>
          <a:off x="0" y="0"/>
          <a:ext cx="0" cy="0"/>
          <a:chOff x="0" y="0"/>
          <a:chExt cx="0" cy="0"/>
        </a:xfrm>
      </p:grpSpPr>
      <p:pic>
        <p:nvPicPr>
          <p:cNvPr id="19" name="Picture 2" descr="C:\Documents and Settings\contractor\Desktop\Blue_Green_Gradient.png"/>
          <p:cNvPicPr>
            <a:picLocks noChangeAspect="1" noChangeArrowheads="1"/>
          </p:cNvPicPr>
          <p:nvPr userDrawn="1"/>
        </p:nvPicPr>
        <p:blipFill>
          <a:blip r:embed="rId2" cstate="print"/>
          <a:srcRect/>
          <a:stretch>
            <a:fillRect/>
          </a:stretch>
        </p:blipFill>
        <p:spPr bwMode="auto">
          <a:xfrm>
            <a:off x="-12700" y="0"/>
            <a:ext cx="9156700" cy="6858000"/>
          </a:xfrm>
          <a:prstGeom prst="rect">
            <a:avLst/>
          </a:prstGeom>
          <a:noFill/>
        </p:spPr>
      </p:pic>
      <p:sp>
        <p:nvSpPr>
          <p:cNvPr id="20" name="Rectangle 19"/>
          <p:cNvSpPr>
            <a:spLocks noChangeArrowheads="1"/>
          </p:cNvSpPr>
          <p:nvPr/>
        </p:nvSpPr>
        <p:spPr bwMode="black">
          <a:xfrm>
            <a:off x="4373702" y="5844550"/>
            <a:ext cx="41443" cy="157016"/>
          </a:xfrm>
          <a:prstGeom prst="rect">
            <a:avLst/>
          </a:prstGeom>
          <a:solidFill>
            <a:schemeClr val="bg1"/>
          </a:solidFill>
          <a:ln w="9525">
            <a:noFill/>
            <a:miter lim="800000"/>
            <a:headEnd/>
            <a:tailEnd/>
          </a:ln>
        </p:spPr>
        <p:txBody>
          <a:bodyPr/>
          <a:lstStyle/>
          <a:p>
            <a:endParaRPr lang="en-US" dirty="0">
              <a:solidFill>
                <a:srgbClr val="0096D6"/>
              </a:solidFill>
              <a:latin typeface="+mj-lt"/>
            </a:endParaRPr>
          </a:p>
        </p:txBody>
      </p:sp>
      <p:sp>
        <p:nvSpPr>
          <p:cNvPr id="21" name="Freeform 20"/>
          <p:cNvSpPr>
            <a:spLocks/>
          </p:cNvSpPr>
          <p:nvPr/>
        </p:nvSpPr>
        <p:spPr bwMode="black">
          <a:xfrm>
            <a:off x="4615130" y="5840202"/>
            <a:ext cx="119991" cy="165712"/>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solidFill>
            <a:schemeClr val="bg1"/>
          </a:solidFill>
          <a:ln w="9525">
            <a:noFill/>
            <a:round/>
            <a:headEnd/>
            <a:tailEnd/>
          </a:ln>
        </p:spPr>
        <p:txBody>
          <a:bodyPr/>
          <a:lstStyle/>
          <a:p>
            <a:endParaRPr lang="en-US" dirty="0">
              <a:solidFill>
                <a:srgbClr val="0096D6"/>
              </a:solidFill>
              <a:latin typeface="+mj-lt"/>
            </a:endParaRPr>
          </a:p>
        </p:txBody>
      </p:sp>
      <p:sp>
        <p:nvSpPr>
          <p:cNvPr id="22" name="Freeform 21"/>
          <p:cNvSpPr>
            <a:spLocks/>
          </p:cNvSpPr>
          <p:nvPr/>
        </p:nvSpPr>
        <p:spPr bwMode="black">
          <a:xfrm>
            <a:off x="4200221" y="5840202"/>
            <a:ext cx="119991" cy="165712"/>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solidFill>
            <a:schemeClr val="bg1"/>
          </a:solidFill>
          <a:ln w="9525">
            <a:noFill/>
            <a:round/>
            <a:headEnd/>
            <a:tailEnd/>
          </a:ln>
        </p:spPr>
        <p:txBody>
          <a:bodyPr/>
          <a:lstStyle/>
          <a:p>
            <a:endParaRPr lang="en-US" dirty="0">
              <a:solidFill>
                <a:srgbClr val="0096D6"/>
              </a:solidFill>
              <a:latin typeface="+mj-lt"/>
            </a:endParaRPr>
          </a:p>
        </p:txBody>
      </p:sp>
      <p:sp>
        <p:nvSpPr>
          <p:cNvPr id="23" name="Freeform 22"/>
          <p:cNvSpPr>
            <a:spLocks noEditPoints="1"/>
          </p:cNvSpPr>
          <p:nvPr userDrawn="1"/>
        </p:nvSpPr>
        <p:spPr bwMode="black">
          <a:xfrm>
            <a:off x="4778491" y="5840202"/>
            <a:ext cx="164807" cy="165712"/>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solidFill>
            <a:schemeClr val="bg1"/>
          </a:solidFill>
          <a:ln w="9525">
            <a:noFill/>
            <a:round/>
            <a:headEnd/>
            <a:tailEnd/>
          </a:ln>
        </p:spPr>
        <p:txBody>
          <a:bodyPr/>
          <a:lstStyle/>
          <a:p>
            <a:endParaRPr lang="en-US" dirty="0">
              <a:solidFill>
                <a:srgbClr val="0096D6"/>
              </a:solidFill>
              <a:latin typeface="+mj-lt"/>
            </a:endParaRPr>
          </a:p>
        </p:txBody>
      </p:sp>
      <p:sp>
        <p:nvSpPr>
          <p:cNvPr id="24" name="Freeform 23"/>
          <p:cNvSpPr>
            <a:spLocks/>
          </p:cNvSpPr>
          <p:nvPr/>
        </p:nvSpPr>
        <p:spPr bwMode="black">
          <a:xfrm>
            <a:off x="4468634" y="5840202"/>
            <a:ext cx="107462" cy="165712"/>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solidFill>
            <a:schemeClr val="bg1"/>
          </a:solidFill>
          <a:ln w="9525">
            <a:noFill/>
            <a:round/>
            <a:headEnd/>
            <a:tailEnd/>
          </a:ln>
        </p:spPr>
        <p:txBody>
          <a:bodyPr/>
          <a:lstStyle/>
          <a:p>
            <a:endParaRPr lang="en-US" dirty="0">
              <a:solidFill>
                <a:srgbClr val="0096D6"/>
              </a:solidFill>
              <a:latin typeface="+mj-lt"/>
            </a:endParaRPr>
          </a:p>
        </p:txBody>
      </p:sp>
      <p:sp>
        <p:nvSpPr>
          <p:cNvPr id="25" name="Freeform 24"/>
          <p:cNvSpPr>
            <a:spLocks/>
          </p:cNvSpPr>
          <p:nvPr/>
        </p:nvSpPr>
        <p:spPr bwMode="black">
          <a:xfrm>
            <a:off x="4117817" y="5654198"/>
            <a:ext cx="39033" cy="80682"/>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solidFill>
            <a:schemeClr val="bg1"/>
          </a:solidFill>
          <a:ln w="9525">
            <a:noFill/>
            <a:round/>
            <a:headEnd/>
            <a:tailEnd/>
          </a:ln>
        </p:spPr>
        <p:txBody>
          <a:bodyPr/>
          <a:lstStyle/>
          <a:p>
            <a:endParaRPr lang="en-US" dirty="0">
              <a:solidFill>
                <a:srgbClr val="0096D6"/>
              </a:solidFill>
              <a:latin typeface="+mj-lt"/>
            </a:endParaRPr>
          </a:p>
        </p:txBody>
      </p:sp>
      <p:sp>
        <p:nvSpPr>
          <p:cNvPr id="26" name="Freeform 25"/>
          <p:cNvSpPr>
            <a:spLocks/>
          </p:cNvSpPr>
          <p:nvPr/>
        </p:nvSpPr>
        <p:spPr bwMode="black">
          <a:xfrm>
            <a:off x="4227206" y="5600088"/>
            <a:ext cx="39033" cy="134792"/>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solidFill>
            <a:schemeClr val="bg1"/>
          </a:solidFill>
          <a:ln w="9525">
            <a:noFill/>
            <a:round/>
            <a:headEnd/>
            <a:tailEnd/>
          </a:ln>
        </p:spPr>
        <p:txBody>
          <a:bodyPr/>
          <a:lstStyle/>
          <a:p>
            <a:endParaRPr lang="en-US" dirty="0">
              <a:solidFill>
                <a:srgbClr val="0096D6"/>
              </a:solidFill>
              <a:latin typeface="+mj-lt"/>
            </a:endParaRPr>
          </a:p>
        </p:txBody>
      </p:sp>
      <p:sp>
        <p:nvSpPr>
          <p:cNvPr id="27" name="Freeform 26"/>
          <p:cNvSpPr>
            <a:spLocks/>
          </p:cNvSpPr>
          <p:nvPr/>
        </p:nvSpPr>
        <p:spPr bwMode="black">
          <a:xfrm>
            <a:off x="4334669" y="5525687"/>
            <a:ext cx="39033" cy="248327"/>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solidFill>
            <a:schemeClr val="bg1"/>
          </a:solidFill>
          <a:ln w="9525">
            <a:noFill/>
            <a:round/>
            <a:headEnd/>
            <a:tailEnd/>
          </a:ln>
        </p:spPr>
        <p:txBody>
          <a:bodyPr/>
          <a:lstStyle/>
          <a:p>
            <a:endParaRPr lang="en-US" dirty="0">
              <a:solidFill>
                <a:srgbClr val="0096D6"/>
              </a:solidFill>
              <a:latin typeface="+mj-lt"/>
            </a:endParaRPr>
          </a:p>
        </p:txBody>
      </p:sp>
      <p:sp>
        <p:nvSpPr>
          <p:cNvPr id="28" name="Freeform 27"/>
          <p:cNvSpPr>
            <a:spLocks/>
          </p:cNvSpPr>
          <p:nvPr/>
        </p:nvSpPr>
        <p:spPr bwMode="black">
          <a:xfrm>
            <a:off x="4444058" y="5600088"/>
            <a:ext cx="39033" cy="134792"/>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solidFill>
            <a:schemeClr val="bg1"/>
          </a:solidFill>
          <a:ln w="9525">
            <a:noFill/>
            <a:round/>
            <a:headEnd/>
            <a:tailEnd/>
          </a:ln>
        </p:spPr>
        <p:txBody>
          <a:bodyPr/>
          <a:lstStyle/>
          <a:p>
            <a:endParaRPr lang="en-US" dirty="0">
              <a:solidFill>
                <a:srgbClr val="0096D6"/>
              </a:solidFill>
              <a:latin typeface="+mj-lt"/>
            </a:endParaRPr>
          </a:p>
        </p:txBody>
      </p:sp>
      <p:sp>
        <p:nvSpPr>
          <p:cNvPr id="29" name="Freeform 28"/>
          <p:cNvSpPr>
            <a:spLocks/>
          </p:cNvSpPr>
          <p:nvPr/>
        </p:nvSpPr>
        <p:spPr bwMode="black">
          <a:xfrm>
            <a:off x="4551038" y="5654198"/>
            <a:ext cx="41443" cy="80682"/>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solidFill>
            <a:schemeClr val="bg1"/>
          </a:solidFill>
          <a:ln w="9525">
            <a:noFill/>
            <a:round/>
            <a:headEnd/>
            <a:tailEnd/>
          </a:ln>
        </p:spPr>
        <p:txBody>
          <a:bodyPr/>
          <a:lstStyle/>
          <a:p>
            <a:endParaRPr lang="en-US" dirty="0">
              <a:solidFill>
                <a:srgbClr val="0096D6"/>
              </a:solidFill>
              <a:latin typeface="+mj-lt"/>
            </a:endParaRPr>
          </a:p>
        </p:txBody>
      </p:sp>
      <p:sp>
        <p:nvSpPr>
          <p:cNvPr id="30" name="Freeform 29"/>
          <p:cNvSpPr>
            <a:spLocks/>
          </p:cNvSpPr>
          <p:nvPr/>
        </p:nvSpPr>
        <p:spPr bwMode="black">
          <a:xfrm>
            <a:off x="4660428" y="5600088"/>
            <a:ext cx="39515" cy="134792"/>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solidFill>
            <a:schemeClr val="bg1"/>
          </a:solidFill>
          <a:ln w="9525">
            <a:noFill/>
            <a:round/>
            <a:headEnd/>
            <a:tailEnd/>
          </a:ln>
        </p:spPr>
        <p:txBody>
          <a:bodyPr/>
          <a:lstStyle/>
          <a:p>
            <a:endParaRPr lang="en-US" dirty="0">
              <a:solidFill>
                <a:srgbClr val="0096D6"/>
              </a:solidFill>
              <a:latin typeface="+mj-lt"/>
            </a:endParaRPr>
          </a:p>
        </p:txBody>
      </p:sp>
      <p:sp>
        <p:nvSpPr>
          <p:cNvPr id="31" name="Freeform 30"/>
          <p:cNvSpPr>
            <a:spLocks/>
          </p:cNvSpPr>
          <p:nvPr/>
        </p:nvSpPr>
        <p:spPr bwMode="black">
          <a:xfrm>
            <a:off x="4769818" y="5525687"/>
            <a:ext cx="39515" cy="248327"/>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solidFill>
            <a:schemeClr val="bg1"/>
          </a:solidFill>
          <a:ln w="9525">
            <a:noFill/>
            <a:round/>
            <a:headEnd/>
            <a:tailEnd/>
          </a:ln>
        </p:spPr>
        <p:txBody>
          <a:bodyPr/>
          <a:lstStyle/>
          <a:p>
            <a:endParaRPr lang="en-US" dirty="0">
              <a:solidFill>
                <a:srgbClr val="0096D6"/>
              </a:solidFill>
              <a:latin typeface="+mj-lt"/>
            </a:endParaRPr>
          </a:p>
        </p:txBody>
      </p:sp>
      <p:sp>
        <p:nvSpPr>
          <p:cNvPr id="32" name="Freeform 31"/>
          <p:cNvSpPr>
            <a:spLocks/>
          </p:cNvSpPr>
          <p:nvPr/>
        </p:nvSpPr>
        <p:spPr bwMode="black">
          <a:xfrm>
            <a:off x="4877279" y="5600088"/>
            <a:ext cx="39515" cy="134792"/>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solidFill>
            <a:schemeClr val="bg1"/>
          </a:solidFill>
          <a:ln w="9525">
            <a:noFill/>
            <a:round/>
            <a:headEnd/>
            <a:tailEnd/>
          </a:ln>
        </p:spPr>
        <p:txBody>
          <a:bodyPr/>
          <a:lstStyle/>
          <a:p>
            <a:endParaRPr lang="en-US" dirty="0">
              <a:solidFill>
                <a:srgbClr val="0096D6"/>
              </a:solidFill>
              <a:latin typeface="+mj-lt"/>
            </a:endParaRPr>
          </a:p>
        </p:txBody>
      </p:sp>
      <p:sp>
        <p:nvSpPr>
          <p:cNvPr id="33" name="Freeform 32"/>
          <p:cNvSpPr>
            <a:spLocks/>
          </p:cNvSpPr>
          <p:nvPr/>
        </p:nvSpPr>
        <p:spPr bwMode="black">
          <a:xfrm>
            <a:off x="4986669" y="5654198"/>
            <a:ext cx="39515" cy="80682"/>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solidFill>
            <a:schemeClr val="bg1"/>
          </a:solidFill>
          <a:ln w="9525">
            <a:noFill/>
            <a:round/>
            <a:headEnd/>
            <a:tailEnd/>
          </a:ln>
        </p:spPr>
        <p:txBody>
          <a:bodyPr/>
          <a:lstStyle/>
          <a:p>
            <a:endParaRPr lang="en-US" dirty="0">
              <a:solidFill>
                <a:srgbClr val="0096D6"/>
              </a:solidFill>
              <a:latin typeface="+mj-lt"/>
            </a:endParaRP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700"/>
                                        <p:tgtEl>
                                          <p:spTgt spid="19"/>
                                        </p:tgtEl>
                                      </p:cBhvr>
                                    </p:animEffect>
                                  </p:childTnLst>
                                </p:cTn>
                              </p:par>
                            </p:childTnLst>
                          </p:cTn>
                        </p:par>
                        <p:par>
                          <p:cTn id="8" fill="hold">
                            <p:stCondLst>
                              <p:cond delay="700"/>
                            </p:stCondLst>
                            <p:childTnLst>
                              <p:par>
                                <p:cTn id="9" presetID="10" presetClass="entr" presetSubtype="0" fill="hold" grpId="1"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fade">
                                      <p:cBhvr>
                                        <p:cTn id="11" dur="700"/>
                                        <p:tgtEl>
                                          <p:spTgt spid="25"/>
                                        </p:tgtEl>
                                      </p:cBhvr>
                                    </p:animEffect>
                                  </p:childTnLst>
                                </p:cTn>
                              </p:par>
                              <p:par>
                                <p:cTn id="12" presetID="10" presetClass="entr" presetSubtype="0" fill="hold" grpId="1" nodeType="withEffect">
                                  <p:stCondLst>
                                    <p:cond delay="0"/>
                                  </p:stCondLst>
                                  <p:childTnLst>
                                    <p:set>
                                      <p:cBhvr>
                                        <p:cTn id="13" dur="1" fill="hold">
                                          <p:stCondLst>
                                            <p:cond delay="0"/>
                                          </p:stCondLst>
                                        </p:cTn>
                                        <p:tgtEl>
                                          <p:spTgt spid="27"/>
                                        </p:tgtEl>
                                        <p:attrNameLst>
                                          <p:attrName>style.visibility</p:attrName>
                                        </p:attrNameLst>
                                      </p:cBhvr>
                                      <p:to>
                                        <p:strVal val="visible"/>
                                      </p:to>
                                    </p:set>
                                    <p:animEffect transition="in" filter="fade">
                                      <p:cBhvr>
                                        <p:cTn id="14" dur="700"/>
                                        <p:tgtEl>
                                          <p:spTgt spid="27"/>
                                        </p:tgtEl>
                                      </p:cBhvr>
                                    </p:animEffect>
                                  </p:childTnLst>
                                </p:cTn>
                              </p:par>
                              <p:par>
                                <p:cTn id="15" presetID="10" presetClass="entr" presetSubtype="0" fill="hold" grpId="1" nodeType="withEffect">
                                  <p:stCondLst>
                                    <p:cond delay="0"/>
                                  </p:stCondLst>
                                  <p:childTnLst>
                                    <p:set>
                                      <p:cBhvr>
                                        <p:cTn id="16" dur="1" fill="hold">
                                          <p:stCondLst>
                                            <p:cond delay="0"/>
                                          </p:stCondLst>
                                        </p:cTn>
                                        <p:tgtEl>
                                          <p:spTgt spid="29"/>
                                        </p:tgtEl>
                                        <p:attrNameLst>
                                          <p:attrName>style.visibility</p:attrName>
                                        </p:attrNameLst>
                                      </p:cBhvr>
                                      <p:to>
                                        <p:strVal val="visible"/>
                                      </p:to>
                                    </p:set>
                                    <p:animEffect transition="in" filter="fade">
                                      <p:cBhvr>
                                        <p:cTn id="17" dur="700"/>
                                        <p:tgtEl>
                                          <p:spTgt spid="29"/>
                                        </p:tgtEl>
                                      </p:cBhvr>
                                    </p:animEffect>
                                  </p:childTnLst>
                                </p:cTn>
                              </p:par>
                              <p:par>
                                <p:cTn id="18" presetID="10" presetClass="entr" presetSubtype="0" fill="hold" grpId="1" nodeType="withEffect">
                                  <p:stCondLst>
                                    <p:cond delay="0"/>
                                  </p:stCondLst>
                                  <p:childTnLst>
                                    <p:set>
                                      <p:cBhvr>
                                        <p:cTn id="19" dur="1" fill="hold">
                                          <p:stCondLst>
                                            <p:cond delay="0"/>
                                          </p:stCondLst>
                                        </p:cTn>
                                        <p:tgtEl>
                                          <p:spTgt spid="31"/>
                                        </p:tgtEl>
                                        <p:attrNameLst>
                                          <p:attrName>style.visibility</p:attrName>
                                        </p:attrNameLst>
                                      </p:cBhvr>
                                      <p:to>
                                        <p:strVal val="visible"/>
                                      </p:to>
                                    </p:set>
                                    <p:animEffect transition="in" filter="fade">
                                      <p:cBhvr>
                                        <p:cTn id="20" dur="700"/>
                                        <p:tgtEl>
                                          <p:spTgt spid="31"/>
                                        </p:tgtEl>
                                      </p:cBhvr>
                                    </p:animEffect>
                                  </p:childTnLst>
                                </p:cTn>
                              </p:par>
                              <p:par>
                                <p:cTn id="21" presetID="10" presetClass="entr" presetSubtype="0" fill="hold" grpId="1" nodeType="withEffect">
                                  <p:stCondLst>
                                    <p:cond delay="0"/>
                                  </p:stCondLst>
                                  <p:childTnLst>
                                    <p:set>
                                      <p:cBhvr>
                                        <p:cTn id="22" dur="1" fill="hold">
                                          <p:stCondLst>
                                            <p:cond delay="0"/>
                                          </p:stCondLst>
                                        </p:cTn>
                                        <p:tgtEl>
                                          <p:spTgt spid="33"/>
                                        </p:tgtEl>
                                        <p:attrNameLst>
                                          <p:attrName>style.visibility</p:attrName>
                                        </p:attrNameLst>
                                      </p:cBhvr>
                                      <p:to>
                                        <p:strVal val="visible"/>
                                      </p:to>
                                    </p:set>
                                    <p:animEffect transition="in" filter="fade">
                                      <p:cBhvr>
                                        <p:cTn id="23" dur="700"/>
                                        <p:tgtEl>
                                          <p:spTgt spid="33"/>
                                        </p:tgtEl>
                                      </p:cBhvr>
                                    </p:animEffect>
                                  </p:childTnLst>
                                </p:cTn>
                              </p:par>
                              <p:par>
                                <p:cTn id="24" presetID="10" presetClass="entr" presetSubtype="0" fill="hold" grpId="1" nodeType="withEffect">
                                  <p:stCondLst>
                                    <p:cond delay="0"/>
                                  </p:stCondLst>
                                  <p:childTnLst>
                                    <p:set>
                                      <p:cBhvr>
                                        <p:cTn id="25" dur="1" fill="hold">
                                          <p:stCondLst>
                                            <p:cond delay="0"/>
                                          </p:stCondLst>
                                        </p:cTn>
                                        <p:tgtEl>
                                          <p:spTgt spid="26"/>
                                        </p:tgtEl>
                                        <p:attrNameLst>
                                          <p:attrName>style.visibility</p:attrName>
                                        </p:attrNameLst>
                                      </p:cBhvr>
                                      <p:to>
                                        <p:strVal val="visible"/>
                                      </p:to>
                                    </p:set>
                                    <p:animEffect transition="in" filter="fade">
                                      <p:cBhvr>
                                        <p:cTn id="26" dur="700"/>
                                        <p:tgtEl>
                                          <p:spTgt spid="26"/>
                                        </p:tgtEl>
                                      </p:cBhvr>
                                    </p:animEffect>
                                  </p:childTnLst>
                                </p:cTn>
                              </p:par>
                              <p:par>
                                <p:cTn id="27" presetID="10" presetClass="entr" presetSubtype="0" fill="hold" grpId="1" nodeType="withEffect">
                                  <p:stCondLst>
                                    <p:cond delay="0"/>
                                  </p:stCondLst>
                                  <p:childTnLst>
                                    <p:set>
                                      <p:cBhvr>
                                        <p:cTn id="28" dur="1" fill="hold">
                                          <p:stCondLst>
                                            <p:cond delay="0"/>
                                          </p:stCondLst>
                                        </p:cTn>
                                        <p:tgtEl>
                                          <p:spTgt spid="28"/>
                                        </p:tgtEl>
                                        <p:attrNameLst>
                                          <p:attrName>style.visibility</p:attrName>
                                        </p:attrNameLst>
                                      </p:cBhvr>
                                      <p:to>
                                        <p:strVal val="visible"/>
                                      </p:to>
                                    </p:set>
                                    <p:animEffect transition="in" filter="fade">
                                      <p:cBhvr>
                                        <p:cTn id="29" dur="700"/>
                                        <p:tgtEl>
                                          <p:spTgt spid="28"/>
                                        </p:tgtEl>
                                      </p:cBhvr>
                                    </p:animEffect>
                                  </p:childTnLst>
                                </p:cTn>
                              </p:par>
                              <p:par>
                                <p:cTn id="30" presetID="10" presetClass="entr" presetSubtype="0" fill="hold" grpId="1" nodeType="withEffect">
                                  <p:stCondLst>
                                    <p:cond delay="0"/>
                                  </p:stCondLst>
                                  <p:childTnLst>
                                    <p:set>
                                      <p:cBhvr>
                                        <p:cTn id="31" dur="1" fill="hold">
                                          <p:stCondLst>
                                            <p:cond delay="0"/>
                                          </p:stCondLst>
                                        </p:cTn>
                                        <p:tgtEl>
                                          <p:spTgt spid="30"/>
                                        </p:tgtEl>
                                        <p:attrNameLst>
                                          <p:attrName>style.visibility</p:attrName>
                                        </p:attrNameLst>
                                      </p:cBhvr>
                                      <p:to>
                                        <p:strVal val="visible"/>
                                      </p:to>
                                    </p:set>
                                    <p:animEffect transition="in" filter="fade">
                                      <p:cBhvr>
                                        <p:cTn id="32" dur="700"/>
                                        <p:tgtEl>
                                          <p:spTgt spid="30"/>
                                        </p:tgtEl>
                                      </p:cBhvr>
                                    </p:animEffect>
                                  </p:childTnLst>
                                </p:cTn>
                              </p:par>
                              <p:par>
                                <p:cTn id="33" presetID="10" presetClass="entr" presetSubtype="0" fill="hold" grpId="1" nodeType="withEffect">
                                  <p:stCondLst>
                                    <p:cond delay="0"/>
                                  </p:stCondLst>
                                  <p:childTnLst>
                                    <p:set>
                                      <p:cBhvr>
                                        <p:cTn id="34" dur="1" fill="hold">
                                          <p:stCondLst>
                                            <p:cond delay="0"/>
                                          </p:stCondLst>
                                        </p:cTn>
                                        <p:tgtEl>
                                          <p:spTgt spid="32"/>
                                        </p:tgtEl>
                                        <p:attrNameLst>
                                          <p:attrName>style.visibility</p:attrName>
                                        </p:attrNameLst>
                                      </p:cBhvr>
                                      <p:to>
                                        <p:strVal val="visible"/>
                                      </p:to>
                                    </p:set>
                                    <p:animEffect transition="in" filter="fade">
                                      <p:cBhvr>
                                        <p:cTn id="35" dur="700"/>
                                        <p:tgtEl>
                                          <p:spTgt spid="32"/>
                                        </p:tgtEl>
                                      </p:cBhvr>
                                    </p:animEffect>
                                  </p:childTnLst>
                                </p:cTn>
                              </p:par>
                              <p:par>
                                <p:cTn id="36" presetID="42" presetClass="path" presetSubtype="0" accel="50000" decel="50000" fill="hold" grpId="0" nodeType="withEffect">
                                  <p:stCondLst>
                                    <p:cond delay="0"/>
                                  </p:stCondLst>
                                  <p:childTnLst>
                                    <p:animMotion origin="layout" path="M -5.55556E-7 -1.91391E-6 L -5.55556E-7 0.02314 " pathEditMode="relative" rAng="0" ptsTypes="AA">
                                      <p:cBhvr>
                                        <p:cTn id="37" dur="700" spd="-100000" fill="hold"/>
                                        <p:tgtEl>
                                          <p:spTgt spid="25"/>
                                        </p:tgtEl>
                                        <p:attrNameLst>
                                          <p:attrName>ppt_x</p:attrName>
                                          <p:attrName>ppt_y</p:attrName>
                                        </p:attrNameLst>
                                      </p:cBhvr>
                                      <p:rCtr x="0" y="12"/>
                                    </p:animMotion>
                                  </p:childTnLst>
                                </p:cTn>
                              </p:par>
                              <p:par>
                                <p:cTn id="38" presetID="42" presetClass="path" presetSubtype="0" accel="50000" decel="50000" fill="hold" grpId="0" nodeType="withEffect">
                                  <p:stCondLst>
                                    <p:cond delay="0"/>
                                  </p:stCondLst>
                                  <p:childTnLst>
                                    <p:animMotion origin="layout" path="M 4.72222E-6 -1.93242E-6 L 4.72222E-6 0.02962 " pathEditMode="relative" rAng="0" ptsTypes="AA">
                                      <p:cBhvr>
                                        <p:cTn id="39" dur="700" spd="-100000" fill="hold"/>
                                        <p:tgtEl>
                                          <p:spTgt spid="27"/>
                                        </p:tgtEl>
                                        <p:attrNameLst>
                                          <p:attrName>ppt_x</p:attrName>
                                          <p:attrName>ppt_y</p:attrName>
                                        </p:attrNameLst>
                                      </p:cBhvr>
                                      <p:rCtr x="0" y="15"/>
                                    </p:animMotion>
                                  </p:childTnLst>
                                </p:cTn>
                              </p:par>
                              <p:par>
                                <p:cTn id="40" presetID="42" presetClass="path" presetSubtype="0" accel="50000" decel="50000" fill="hold" grpId="0" nodeType="withEffect">
                                  <p:stCondLst>
                                    <p:cond delay="0"/>
                                  </p:stCondLst>
                                  <p:childTnLst>
                                    <p:animMotion origin="layout" path="M 0 -1.91391E-6 L 0 0.02314 " pathEditMode="relative" rAng="0" ptsTypes="AA">
                                      <p:cBhvr>
                                        <p:cTn id="41" dur="700" spd="-100000" fill="hold"/>
                                        <p:tgtEl>
                                          <p:spTgt spid="29"/>
                                        </p:tgtEl>
                                        <p:attrNameLst>
                                          <p:attrName>ppt_x</p:attrName>
                                          <p:attrName>ppt_y</p:attrName>
                                        </p:attrNameLst>
                                      </p:cBhvr>
                                      <p:rCtr x="0" y="12"/>
                                    </p:animMotion>
                                  </p:childTnLst>
                                </p:cTn>
                              </p:par>
                              <p:par>
                                <p:cTn id="42" presetID="42" presetClass="path" presetSubtype="0" accel="50000" decel="50000" fill="hold" grpId="0" nodeType="withEffect">
                                  <p:stCondLst>
                                    <p:cond delay="0"/>
                                  </p:stCondLst>
                                  <p:childTnLst>
                                    <p:animMotion origin="layout" path="M -4.72222E-6 -1.93242E-6 L -4.72222E-6 0.02962 " pathEditMode="relative" rAng="0" ptsTypes="AA">
                                      <p:cBhvr>
                                        <p:cTn id="43" dur="700" spd="-100000" fill="hold"/>
                                        <p:tgtEl>
                                          <p:spTgt spid="31"/>
                                        </p:tgtEl>
                                        <p:attrNameLst>
                                          <p:attrName>ppt_x</p:attrName>
                                          <p:attrName>ppt_y</p:attrName>
                                        </p:attrNameLst>
                                      </p:cBhvr>
                                      <p:rCtr x="0" y="15"/>
                                    </p:animMotion>
                                  </p:childTnLst>
                                </p:cTn>
                              </p:par>
                              <p:par>
                                <p:cTn id="44" presetID="42" presetClass="path" presetSubtype="0" accel="50000" decel="50000" fill="hold" grpId="0" nodeType="withEffect">
                                  <p:stCondLst>
                                    <p:cond delay="0"/>
                                  </p:stCondLst>
                                  <p:childTnLst>
                                    <p:animMotion origin="layout" path="M 4.16667E-6 -1.91391E-6 L 4.16667E-6 0.02314 " pathEditMode="relative" rAng="0" ptsTypes="AA">
                                      <p:cBhvr>
                                        <p:cTn id="45" dur="700" spd="-100000" fill="hold"/>
                                        <p:tgtEl>
                                          <p:spTgt spid="33"/>
                                        </p:tgtEl>
                                        <p:attrNameLst>
                                          <p:attrName>ppt_x</p:attrName>
                                          <p:attrName>ppt_y</p:attrName>
                                        </p:attrNameLst>
                                      </p:cBhvr>
                                      <p:rCtr x="0" y="12"/>
                                    </p:animMotion>
                                  </p:childTnLst>
                                </p:cTn>
                              </p:par>
                              <p:par>
                                <p:cTn id="46" presetID="64" presetClass="path" presetSubtype="0" accel="50000" decel="50000" fill="hold" grpId="0" nodeType="withEffect">
                                  <p:stCondLst>
                                    <p:cond delay="0"/>
                                  </p:stCondLst>
                                  <p:childTnLst>
                                    <p:animMotion origin="layout" path="M 2.77778E-7 2.36056E-6 L 2.77778E-7 -0.02338 " pathEditMode="relative" rAng="0" ptsTypes="AA">
                                      <p:cBhvr>
                                        <p:cTn id="47" dur="700" spd="-100000" fill="hold"/>
                                        <p:tgtEl>
                                          <p:spTgt spid="26"/>
                                        </p:tgtEl>
                                        <p:attrNameLst>
                                          <p:attrName>ppt_x</p:attrName>
                                          <p:attrName>ppt_y</p:attrName>
                                        </p:attrNameLst>
                                      </p:cBhvr>
                                      <p:rCtr x="0" y="-12"/>
                                    </p:animMotion>
                                  </p:childTnLst>
                                </p:cTn>
                              </p:par>
                              <p:par>
                                <p:cTn id="48" presetID="64" presetClass="path" presetSubtype="0" accel="50000" decel="50000" fill="hold" grpId="0" nodeType="withEffect">
                                  <p:stCondLst>
                                    <p:cond delay="0"/>
                                  </p:stCondLst>
                                  <p:childTnLst>
                                    <p:animMotion origin="layout" path="M -8.33333E-7 2.36056E-6 L -8.33333E-7 -0.02338 " pathEditMode="relative" rAng="0" ptsTypes="AA">
                                      <p:cBhvr>
                                        <p:cTn id="49" dur="700" spd="-100000" fill="hold"/>
                                        <p:tgtEl>
                                          <p:spTgt spid="28"/>
                                        </p:tgtEl>
                                        <p:attrNameLst>
                                          <p:attrName>ppt_x</p:attrName>
                                          <p:attrName>ppt_y</p:attrName>
                                        </p:attrNameLst>
                                      </p:cBhvr>
                                      <p:rCtr x="0" y="-12"/>
                                    </p:animMotion>
                                  </p:childTnLst>
                                </p:cTn>
                              </p:par>
                              <p:par>
                                <p:cTn id="50" presetID="64" presetClass="path" presetSubtype="0" accel="50000" decel="50000" fill="hold" grpId="0" nodeType="withEffect">
                                  <p:stCondLst>
                                    <p:cond delay="0"/>
                                  </p:stCondLst>
                                  <p:childTnLst>
                                    <p:animMotion origin="layout" path="M 4.44444E-6 2.36056E-6 L 4.44444E-6 -0.02338 " pathEditMode="relative" rAng="0" ptsTypes="AA">
                                      <p:cBhvr>
                                        <p:cTn id="51" dur="700" spd="-100000" fill="hold"/>
                                        <p:tgtEl>
                                          <p:spTgt spid="30"/>
                                        </p:tgtEl>
                                        <p:attrNameLst>
                                          <p:attrName>ppt_x</p:attrName>
                                          <p:attrName>ppt_y</p:attrName>
                                        </p:attrNameLst>
                                      </p:cBhvr>
                                      <p:rCtr x="0" y="-12"/>
                                    </p:animMotion>
                                  </p:childTnLst>
                                </p:cTn>
                              </p:par>
                              <p:par>
                                <p:cTn id="52" presetID="64" presetClass="path" presetSubtype="0" accel="50000" decel="50000" fill="hold" grpId="0" nodeType="withEffect">
                                  <p:stCondLst>
                                    <p:cond delay="0"/>
                                  </p:stCondLst>
                                  <p:childTnLst>
                                    <p:animMotion origin="layout" path="M 3.33333E-6 2.36056E-6 L 3.33333E-6 -0.02338 " pathEditMode="relative" rAng="0" ptsTypes="AA">
                                      <p:cBhvr>
                                        <p:cTn id="53" dur="700" spd="-100000" fill="hold"/>
                                        <p:tgtEl>
                                          <p:spTgt spid="32"/>
                                        </p:tgtEl>
                                        <p:attrNameLst>
                                          <p:attrName>ppt_x</p:attrName>
                                          <p:attrName>ppt_y</p:attrName>
                                        </p:attrNameLst>
                                      </p:cBhvr>
                                      <p:rCtr x="0" y="-12"/>
                                    </p:animMotion>
                                  </p:childTnLst>
                                </p:cTn>
                              </p:par>
                            </p:childTnLst>
                          </p:cTn>
                        </p:par>
                        <p:par>
                          <p:cTn id="54" fill="hold">
                            <p:stCondLst>
                              <p:cond delay="1400"/>
                            </p:stCondLst>
                            <p:childTnLst>
                              <p:par>
                                <p:cTn id="55" presetID="10" presetClass="entr" presetSubtype="0" fill="hold" grpId="0" nodeType="afterEffect">
                                  <p:stCondLst>
                                    <p:cond delay="0"/>
                                  </p:stCondLst>
                                  <p:childTnLst>
                                    <p:set>
                                      <p:cBhvr>
                                        <p:cTn id="56" dur="1" fill="hold">
                                          <p:stCondLst>
                                            <p:cond delay="0"/>
                                          </p:stCondLst>
                                        </p:cTn>
                                        <p:tgtEl>
                                          <p:spTgt spid="22"/>
                                        </p:tgtEl>
                                        <p:attrNameLst>
                                          <p:attrName>style.visibility</p:attrName>
                                        </p:attrNameLst>
                                      </p:cBhvr>
                                      <p:to>
                                        <p:strVal val="visible"/>
                                      </p:to>
                                    </p:set>
                                    <p:animEffect transition="in" filter="fade">
                                      <p:cBhvr>
                                        <p:cTn id="57" dur="700"/>
                                        <p:tgtEl>
                                          <p:spTgt spid="22"/>
                                        </p:tgtEl>
                                      </p:cBhvr>
                                    </p:animEffect>
                                  </p:childTnLst>
                                </p:cTn>
                              </p:par>
                              <p:par>
                                <p:cTn id="58" presetID="10" presetClass="entr" presetSubtype="0" fill="hold" grpId="0" nodeType="withEffect">
                                  <p:stCondLst>
                                    <p:cond delay="100"/>
                                  </p:stCondLst>
                                  <p:childTnLst>
                                    <p:set>
                                      <p:cBhvr>
                                        <p:cTn id="59" dur="1" fill="hold">
                                          <p:stCondLst>
                                            <p:cond delay="0"/>
                                          </p:stCondLst>
                                        </p:cTn>
                                        <p:tgtEl>
                                          <p:spTgt spid="20"/>
                                        </p:tgtEl>
                                        <p:attrNameLst>
                                          <p:attrName>style.visibility</p:attrName>
                                        </p:attrNameLst>
                                      </p:cBhvr>
                                      <p:to>
                                        <p:strVal val="visible"/>
                                      </p:to>
                                    </p:set>
                                    <p:animEffect transition="in" filter="fade">
                                      <p:cBhvr>
                                        <p:cTn id="60" dur="700"/>
                                        <p:tgtEl>
                                          <p:spTgt spid="20"/>
                                        </p:tgtEl>
                                      </p:cBhvr>
                                    </p:animEffect>
                                  </p:childTnLst>
                                </p:cTn>
                              </p:par>
                              <p:par>
                                <p:cTn id="61" presetID="10" presetClass="entr" presetSubtype="0" fill="hold" grpId="0" nodeType="withEffect">
                                  <p:stCondLst>
                                    <p:cond delay="200"/>
                                  </p:stCondLst>
                                  <p:childTnLst>
                                    <p:set>
                                      <p:cBhvr>
                                        <p:cTn id="62" dur="1" fill="hold">
                                          <p:stCondLst>
                                            <p:cond delay="0"/>
                                          </p:stCondLst>
                                        </p:cTn>
                                        <p:tgtEl>
                                          <p:spTgt spid="24"/>
                                        </p:tgtEl>
                                        <p:attrNameLst>
                                          <p:attrName>style.visibility</p:attrName>
                                        </p:attrNameLst>
                                      </p:cBhvr>
                                      <p:to>
                                        <p:strVal val="visible"/>
                                      </p:to>
                                    </p:set>
                                    <p:animEffect transition="in" filter="fade">
                                      <p:cBhvr>
                                        <p:cTn id="63" dur="700"/>
                                        <p:tgtEl>
                                          <p:spTgt spid="24"/>
                                        </p:tgtEl>
                                      </p:cBhvr>
                                    </p:animEffect>
                                  </p:childTnLst>
                                </p:cTn>
                              </p:par>
                              <p:par>
                                <p:cTn id="64" presetID="10" presetClass="entr" presetSubtype="0" fill="hold" grpId="0" nodeType="withEffect">
                                  <p:stCondLst>
                                    <p:cond delay="300"/>
                                  </p:stCondLst>
                                  <p:childTnLst>
                                    <p:set>
                                      <p:cBhvr>
                                        <p:cTn id="65" dur="1" fill="hold">
                                          <p:stCondLst>
                                            <p:cond delay="0"/>
                                          </p:stCondLst>
                                        </p:cTn>
                                        <p:tgtEl>
                                          <p:spTgt spid="21"/>
                                        </p:tgtEl>
                                        <p:attrNameLst>
                                          <p:attrName>style.visibility</p:attrName>
                                        </p:attrNameLst>
                                      </p:cBhvr>
                                      <p:to>
                                        <p:strVal val="visible"/>
                                      </p:to>
                                    </p:set>
                                    <p:animEffect transition="in" filter="fade">
                                      <p:cBhvr>
                                        <p:cTn id="66" dur="700"/>
                                        <p:tgtEl>
                                          <p:spTgt spid="21"/>
                                        </p:tgtEl>
                                      </p:cBhvr>
                                    </p:animEffect>
                                  </p:childTnLst>
                                </p:cTn>
                              </p:par>
                              <p:par>
                                <p:cTn id="67" presetID="10" presetClass="entr" presetSubtype="0" fill="hold" grpId="0" nodeType="withEffect">
                                  <p:stCondLst>
                                    <p:cond delay="400"/>
                                  </p:stCondLst>
                                  <p:childTnLst>
                                    <p:set>
                                      <p:cBhvr>
                                        <p:cTn id="68" dur="1" fill="hold">
                                          <p:stCondLst>
                                            <p:cond delay="0"/>
                                          </p:stCondLst>
                                        </p:cTn>
                                        <p:tgtEl>
                                          <p:spTgt spid="23"/>
                                        </p:tgtEl>
                                        <p:attrNameLst>
                                          <p:attrName>style.visibility</p:attrName>
                                        </p:attrNameLst>
                                      </p:cBhvr>
                                      <p:to>
                                        <p:strVal val="visible"/>
                                      </p:to>
                                    </p:set>
                                    <p:animEffect transition="in" filter="fade">
                                      <p:cBhvr>
                                        <p:cTn id="69" dur="7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P spid="24" grpId="0" animBg="1"/>
      <p:bldP spid="25" grpId="0" animBg="1"/>
      <p:bldP spid="25" grpId="1" animBg="1"/>
      <p:bldP spid="26" grpId="0" animBg="1"/>
      <p:bldP spid="26" grpId="1" animBg="1"/>
      <p:bldP spid="27" grpId="0" animBg="1"/>
      <p:bldP spid="27" grpId="1" animBg="1"/>
      <p:bldP spid="28" grpId="0" animBg="1"/>
      <p:bldP spid="28" grpId="1" animBg="1"/>
      <p:bldP spid="29" grpId="0" animBg="1"/>
      <p:bldP spid="29" grpId="1" animBg="1"/>
      <p:bldP spid="30" grpId="0" animBg="1"/>
      <p:bldP spid="30" grpId="1" animBg="1"/>
      <p:bldP spid="31" grpId="0" animBg="1"/>
      <p:bldP spid="31" grpId="1" animBg="1"/>
      <p:bldP spid="32" grpId="0" animBg="1"/>
      <p:bldP spid="32" grpId="1" animBg="1"/>
      <p:bldP spid="33" grpId="0" animBg="1"/>
      <p:bldP spid="33" grpId="1" animBg="1"/>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losing Slide-green thank you">
    <p:spTree>
      <p:nvGrpSpPr>
        <p:cNvPr id="1" name=""/>
        <p:cNvGrpSpPr/>
        <p:nvPr/>
      </p:nvGrpSpPr>
      <p:grpSpPr>
        <a:xfrm>
          <a:off x="0" y="0"/>
          <a:ext cx="0" cy="0"/>
          <a:chOff x="0" y="0"/>
          <a:chExt cx="0" cy="0"/>
        </a:xfrm>
      </p:grpSpPr>
      <p:pic>
        <p:nvPicPr>
          <p:cNvPr id="19" name="Picture 2" descr="C:\Documents and Settings\contractor\Desktop\Blue_Green_Gradient.png"/>
          <p:cNvPicPr>
            <a:picLocks noChangeAspect="1" noChangeArrowheads="1"/>
          </p:cNvPicPr>
          <p:nvPr/>
        </p:nvPicPr>
        <p:blipFill>
          <a:blip r:embed="rId2" cstate="print"/>
          <a:srcRect/>
          <a:stretch>
            <a:fillRect/>
          </a:stretch>
        </p:blipFill>
        <p:spPr bwMode="auto">
          <a:xfrm>
            <a:off x="-12700" y="0"/>
            <a:ext cx="9156700" cy="6858000"/>
          </a:xfrm>
          <a:prstGeom prst="rect">
            <a:avLst/>
          </a:prstGeom>
          <a:noFill/>
        </p:spPr>
      </p:pic>
      <p:sp>
        <p:nvSpPr>
          <p:cNvPr id="20" name="Rectangle 19"/>
          <p:cNvSpPr>
            <a:spLocks noChangeArrowheads="1"/>
          </p:cNvSpPr>
          <p:nvPr userDrawn="1"/>
        </p:nvSpPr>
        <p:spPr bwMode="black">
          <a:xfrm>
            <a:off x="6312989" y="3708603"/>
            <a:ext cx="116616" cy="441827"/>
          </a:xfrm>
          <a:prstGeom prst="rect">
            <a:avLst/>
          </a:prstGeom>
          <a:solidFill>
            <a:schemeClr val="bg1"/>
          </a:solidFill>
          <a:ln w="9525">
            <a:noFill/>
            <a:miter lim="800000"/>
            <a:headEnd/>
            <a:tailEnd/>
          </a:ln>
        </p:spPr>
        <p:txBody>
          <a:bodyPr/>
          <a:lstStyle/>
          <a:p>
            <a:endParaRPr lang="en-US" dirty="0">
              <a:solidFill>
                <a:srgbClr val="0096D6"/>
              </a:solidFill>
              <a:latin typeface="+mj-lt"/>
            </a:endParaRPr>
          </a:p>
        </p:txBody>
      </p:sp>
      <p:sp>
        <p:nvSpPr>
          <p:cNvPr id="21" name="Freeform 20"/>
          <p:cNvSpPr>
            <a:spLocks/>
          </p:cNvSpPr>
          <p:nvPr/>
        </p:nvSpPr>
        <p:spPr bwMode="black">
          <a:xfrm>
            <a:off x="6992342" y="3697605"/>
            <a:ext cx="337642" cy="466297"/>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solidFill>
            <a:schemeClr val="bg1"/>
          </a:solidFill>
          <a:ln w="9525">
            <a:noFill/>
            <a:round/>
            <a:headEnd/>
            <a:tailEnd/>
          </a:ln>
        </p:spPr>
        <p:txBody>
          <a:bodyPr/>
          <a:lstStyle/>
          <a:p>
            <a:endParaRPr lang="en-US" dirty="0">
              <a:solidFill>
                <a:srgbClr val="0096D6"/>
              </a:solidFill>
              <a:latin typeface="+mj-lt"/>
            </a:endParaRPr>
          </a:p>
        </p:txBody>
      </p:sp>
      <p:sp>
        <p:nvSpPr>
          <p:cNvPr id="22" name="Freeform 21"/>
          <p:cNvSpPr>
            <a:spLocks/>
          </p:cNvSpPr>
          <p:nvPr/>
        </p:nvSpPr>
        <p:spPr bwMode="black">
          <a:xfrm>
            <a:off x="5824831" y="3697605"/>
            <a:ext cx="337642" cy="466297"/>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solidFill>
            <a:schemeClr val="bg1"/>
          </a:solidFill>
          <a:ln w="9525">
            <a:noFill/>
            <a:round/>
            <a:headEnd/>
            <a:tailEnd/>
          </a:ln>
        </p:spPr>
        <p:txBody>
          <a:bodyPr/>
          <a:lstStyle/>
          <a:p>
            <a:endParaRPr lang="en-US" dirty="0">
              <a:solidFill>
                <a:srgbClr val="0096D6"/>
              </a:solidFill>
              <a:latin typeface="+mj-lt"/>
            </a:endParaRPr>
          </a:p>
        </p:txBody>
      </p:sp>
      <p:sp>
        <p:nvSpPr>
          <p:cNvPr id="23" name="Freeform 22"/>
          <p:cNvSpPr>
            <a:spLocks noEditPoints="1"/>
          </p:cNvSpPr>
          <p:nvPr/>
        </p:nvSpPr>
        <p:spPr bwMode="black">
          <a:xfrm>
            <a:off x="7452023" y="3697605"/>
            <a:ext cx="463750" cy="466297"/>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solidFill>
            <a:schemeClr val="bg1"/>
          </a:solidFill>
          <a:ln w="9525">
            <a:noFill/>
            <a:round/>
            <a:headEnd/>
            <a:tailEnd/>
          </a:ln>
        </p:spPr>
        <p:txBody>
          <a:bodyPr/>
          <a:lstStyle/>
          <a:p>
            <a:endParaRPr lang="en-US" dirty="0">
              <a:solidFill>
                <a:srgbClr val="0096D6"/>
              </a:solidFill>
              <a:latin typeface="+mj-lt"/>
            </a:endParaRPr>
          </a:p>
        </p:txBody>
      </p:sp>
      <p:sp>
        <p:nvSpPr>
          <p:cNvPr id="24" name="Freeform 23"/>
          <p:cNvSpPr>
            <a:spLocks/>
          </p:cNvSpPr>
          <p:nvPr/>
        </p:nvSpPr>
        <p:spPr bwMode="black">
          <a:xfrm>
            <a:off x="6580117" y="3697605"/>
            <a:ext cx="302387" cy="466297"/>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solidFill>
            <a:schemeClr val="bg1"/>
          </a:solidFill>
          <a:ln w="9525">
            <a:noFill/>
            <a:round/>
            <a:headEnd/>
            <a:tailEnd/>
          </a:ln>
        </p:spPr>
        <p:txBody>
          <a:bodyPr/>
          <a:lstStyle/>
          <a:p>
            <a:endParaRPr lang="en-US" dirty="0">
              <a:solidFill>
                <a:srgbClr val="0096D6"/>
              </a:solidFill>
              <a:latin typeface="+mj-lt"/>
            </a:endParaRPr>
          </a:p>
        </p:txBody>
      </p:sp>
      <p:sp>
        <p:nvSpPr>
          <p:cNvPr id="25" name="Freeform 24"/>
          <p:cNvSpPr>
            <a:spLocks/>
          </p:cNvSpPr>
          <p:nvPr/>
        </p:nvSpPr>
        <p:spPr bwMode="black">
          <a:xfrm>
            <a:off x="5592955" y="3082440"/>
            <a:ext cx="109835" cy="227032"/>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solidFill>
            <a:schemeClr val="bg1"/>
          </a:solidFill>
          <a:ln w="9525">
            <a:noFill/>
            <a:round/>
            <a:headEnd/>
            <a:tailEnd/>
          </a:ln>
        </p:spPr>
        <p:txBody>
          <a:bodyPr/>
          <a:lstStyle/>
          <a:p>
            <a:endParaRPr lang="en-US" dirty="0">
              <a:solidFill>
                <a:srgbClr val="0096D6"/>
              </a:solidFill>
              <a:latin typeface="+mj-lt"/>
            </a:endParaRPr>
          </a:p>
        </p:txBody>
      </p:sp>
      <p:sp>
        <p:nvSpPr>
          <p:cNvPr id="26" name="Freeform 25"/>
          <p:cNvSpPr>
            <a:spLocks/>
          </p:cNvSpPr>
          <p:nvPr/>
        </p:nvSpPr>
        <p:spPr bwMode="black">
          <a:xfrm>
            <a:off x="5900764" y="2930180"/>
            <a:ext cx="109835" cy="379291"/>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solidFill>
            <a:schemeClr val="bg1"/>
          </a:solidFill>
          <a:ln w="9525">
            <a:noFill/>
            <a:round/>
            <a:headEnd/>
            <a:tailEnd/>
          </a:ln>
        </p:spPr>
        <p:txBody>
          <a:bodyPr/>
          <a:lstStyle/>
          <a:p>
            <a:endParaRPr lang="en-US" dirty="0">
              <a:solidFill>
                <a:srgbClr val="0096D6"/>
              </a:solidFill>
              <a:latin typeface="+mj-lt"/>
            </a:endParaRPr>
          </a:p>
        </p:txBody>
      </p:sp>
      <p:sp>
        <p:nvSpPr>
          <p:cNvPr id="27" name="Freeform 26"/>
          <p:cNvSpPr>
            <a:spLocks/>
          </p:cNvSpPr>
          <p:nvPr/>
        </p:nvSpPr>
        <p:spPr bwMode="black">
          <a:xfrm>
            <a:off x="6203154" y="2720822"/>
            <a:ext cx="109835" cy="698767"/>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solidFill>
            <a:schemeClr val="bg1"/>
          </a:solidFill>
          <a:ln w="9525">
            <a:noFill/>
            <a:round/>
            <a:headEnd/>
            <a:tailEnd/>
          </a:ln>
        </p:spPr>
        <p:txBody>
          <a:bodyPr/>
          <a:lstStyle/>
          <a:p>
            <a:endParaRPr lang="en-US" dirty="0">
              <a:solidFill>
                <a:srgbClr val="0096D6"/>
              </a:solidFill>
              <a:latin typeface="+mj-lt"/>
            </a:endParaRPr>
          </a:p>
        </p:txBody>
      </p:sp>
      <p:sp>
        <p:nvSpPr>
          <p:cNvPr id="28" name="Freeform 27"/>
          <p:cNvSpPr>
            <a:spLocks/>
          </p:cNvSpPr>
          <p:nvPr/>
        </p:nvSpPr>
        <p:spPr bwMode="black">
          <a:xfrm>
            <a:off x="6510963" y="2930181"/>
            <a:ext cx="109835" cy="379292"/>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solidFill>
            <a:schemeClr val="bg1"/>
          </a:solidFill>
          <a:ln w="9525">
            <a:noFill/>
            <a:round/>
            <a:headEnd/>
            <a:tailEnd/>
          </a:ln>
        </p:spPr>
        <p:txBody>
          <a:bodyPr/>
          <a:lstStyle/>
          <a:p>
            <a:endParaRPr lang="en-US" dirty="0">
              <a:solidFill>
                <a:srgbClr val="0096D6"/>
              </a:solidFill>
              <a:latin typeface="+mj-lt"/>
            </a:endParaRPr>
          </a:p>
        </p:txBody>
      </p:sp>
      <p:sp>
        <p:nvSpPr>
          <p:cNvPr id="29" name="Freeform 28"/>
          <p:cNvSpPr>
            <a:spLocks/>
          </p:cNvSpPr>
          <p:nvPr/>
        </p:nvSpPr>
        <p:spPr bwMode="black">
          <a:xfrm>
            <a:off x="6811994" y="3082440"/>
            <a:ext cx="116616" cy="227031"/>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solidFill>
            <a:schemeClr val="bg1"/>
          </a:solidFill>
          <a:ln w="9525">
            <a:noFill/>
            <a:round/>
            <a:headEnd/>
            <a:tailEnd/>
          </a:ln>
        </p:spPr>
        <p:txBody>
          <a:bodyPr/>
          <a:lstStyle/>
          <a:p>
            <a:endParaRPr lang="en-US" dirty="0">
              <a:solidFill>
                <a:srgbClr val="0096D6"/>
              </a:solidFill>
              <a:latin typeface="+mj-lt"/>
            </a:endParaRPr>
          </a:p>
        </p:txBody>
      </p:sp>
      <p:sp>
        <p:nvSpPr>
          <p:cNvPr id="30" name="Freeform 29"/>
          <p:cNvSpPr>
            <a:spLocks/>
          </p:cNvSpPr>
          <p:nvPr/>
        </p:nvSpPr>
        <p:spPr bwMode="black">
          <a:xfrm>
            <a:off x="7119806" y="2930181"/>
            <a:ext cx="111191" cy="379290"/>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solidFill>
            <a:schemeClr val="bg1"/>
          </a:solidFill>
          <a:ln w="9525">
            <a:noFill/>
            <a:round/>
            <a:headEnd/>
            <a:tailEnd/>
          </a:ln>
        </p:spPr>
        <p:txBody>
          <a:bodyPr/>
          <a:lstStyle/>
          <a:p>
            <a:endParaRPr lang="en-US" dirty="0">
              <a:solidFill>
                <a:srgbClr val="0096D6"/>
              </a:solidFill>
              <a:latin typeface="+mj-lt"/>
            </a:endParaRPr>
          </a:p>
        </p:txBody>
      </p:sp>
      <p:sp>
        <p:nvSpPr>
          <p:cNvPr id="31" name="Freeform 30"/>
          <p:cNvSpPr>
            <a:spLocks/>
          </p:cNvSpPr>
          <p:nvPr/>
        </p:nvSpPr>
        <p:spPr bwMode="black">
          <a:xfrm>
            <a:off x="7427618" y="2720823"/>
            <a:ext cx="111191" cy="698766"/>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solidFill>
            <a:schemeClr val="bg1"/>
          </a:solidFill>
          <a:ln w="9525">
            <a:noFill/>
            <a:round/>
            <a:headEnd/>
            <a:tailEnd/>
          </a:ln>
        </p:spPr>
        <p:txBody>
          <a:bodyPr/>
          <a:lstStyle/>
          <a:p>
            <a:endParaRPr lang="en-US" dirty="0">
              <a:solidFill>
                <a:srgbClr val="0096D6"/>
              </a:solidFill>
              <a:latin typeface="+mj-lt"/>
            </a:endParaRPr>
          </a:p>
        </p:txBody>
      </p:sp>
      <p:sp>
        <p:nvSpPr>
          <p:cNvPr id="32" name="Freeform 31"/>
          <p:cNvSpPr>
            <a:spLocks/>
          </p:cNvSpPr>
          <p:nvPr/>
        </p:nvSpPr>
        <p:spPr bwMode="black">
          <a:xfrm>
            <a:off x="7730002" y="2930181"/>
            <a:ext cx="111191" cy="379290"/>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solidFill>
            <a:schemeClr val="bg1"/>
          </a:solidFill>
          <a:ln w="9525">
            <a:noFill/>
            <a:round/>
            <a:headEnd/>
            <a:tailEnd/>
          </a:ln>
        </p:spPr>
        <p:txBody>
          <a:bodyPr/>
          <a:lstStyle/>
          <a:p>
            <a:endParaRPr lang="en-US" dirty="0">
              <a:solidFill>
                <a:srgbClr val="0096D6"/>
              </a:solidFill>
              <a:latin typeface="+mj-lt"/>
            </a:endParaRPr>
          </a:p>
        </p:txBody>
      </p:sp>
      <p:sp>
        <p:nvSpPr>
          <p:cNvPr id="33" name="Freeform 32"/>
          <p:cNvSpPr>
            <a:spLocks/>
          </p:cNvSpPr>
          <p:nvPr/>
        </p:nvSpPr>
        <p:spPr bwMode="black">
          <a:xfrm>
            <a:off x="8037814" y="3082440"/>
            <a:ext cx="111191" cy="227031"/>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solidFill>
            <a:schemeClr val="bg1"/>
          </a:solidFill>
          <a:ln w="9525">
            <a:noFill/>
            <a:round/>
            <a:headEnd/>
            <a:tailEnd/>
          </a:ln>
        </p:spPr>
        <p:txBody>
          <a:bodyPr/>
          <a:lstStyle/>
          <a:p>
            <a:endParaRPr lang="en-US" dirty="0">
              <a:solidFill>
                <a:srgbClr val="0096D6"/>
              </a:solidFill>
              <a:latin typeface="+mj-lt"/>
            </a:endParaRPr>
          </a:p>
        </p:txBody>
      </p:sp>
      <p:sp>
        <p:nvSpPr>
          <p:cNvPr id="34" name="TextBox 33"/>
          <p:cNvSpPr txBox="1"/>
          <p:nvPr userDrawn="1"/>
        </p:nvSpPr>
        <p:spPr>
          <a:xfrm>
            <a:off x="644691" y="3060488"/>
            <a:ext cx="2437270" cy="646331"/>
          </a:xfrm>
          <a:prstGeom prst="rect">
            <a:avLst/>
          </a:prstGeom>
          <a:noFill/>
        </p:spPr>
        <p:txBody>
          <a:bodyPr wrap="none" rtlCol="0">
            <a:spAutoFit/>
          </a:bodyPr>
          <a:lstStyle/>
          <a:p>
            <a:r>
              <a:rPr lang="en-US" sz="3600" dirty="0" smtClean="0">
                <a:solidFill>
                  <a:srgbClr val="FFFFFF"/>
                </a:solidFill>
                <a:latin typeface="+mj-lt"/>
              </a:rPr>
              <a:t>Thank you.</a:t>
            </a:r>
            <a:endParaRPr lang="en-US" sz="3600" dirty="0">
              <a:solidFill>
                <a:srgbClr val="FFFFFF"/>
              </a:solidFill>
              <a:latin typeface="+mj-lt"/>
            </a:endParaRP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700"/>
                                        <p:tgtEl>
                                          <p:spTgt spid="19"/>
                                        </p:tgtEl>
                                      </p:cBhvr>
                                    </p:animEffect>
                                  </p:childTnLst>
                                </p:cTn>
                              </p:par>
                            </p:childTnLst>
                          </p:cTn>
                        </p:par>
                        <p:par>
                          <p:cTn id="8" fill="hold">
                            <p:stCondLst>
                              <p:cond delay="700"/>
                            </p:stCondLst>
                            <p:childTnLst>
                              <p:par>
                                <p:cTn id="9" presetID="10" presetClass="entr" presetSubtype="0" fill="hold" grpId="0" nodeType="afterEffect">
                                  <p:stCondLst>
                                    <p:cond delay="0"/>
                                  </p:stCondLst>
                                  <p:iterate type="lt">
                                    <p:tmPct val="6250"/>
                                  </p:iterate>
                                  <p:childTnLst>
                                    <p:set>
                                      <p:cBhvr>
                                        <p:cTn id="10" dur="1" fill="hold">
                                          <p:stCondLst>
                                            <p:cond delay="0"/>
                                          </p:stCondLst>
                                        </p:cTn>
                                        <p:tgtEl>
                                          <p:spTgt spid="34"/>
                                        </p:tgtEl>
                                        <p:attrNameLst>
                                          <p:attrName>style.visibility</p:attrName>
                                        </p:attrNameLst>
                                      </p:cBhvr>
                                      <p:to>
                                        <p:strVal val="visible"/>
                                      </p:to>
                                    </p:set>
                                    <p:animEffect transition="in" filter="fade">
                                      <p:cBhvr>
                                        <p:cTn id="11" dur="1000"/>
                                        <p:tgtEl>
                                          <p:spTgt spid="34"/>
                                        </p:tgtEl>
                                      </p:cBhvr>
                                    </p:animEffect>
                                  </p:childTnLst>
                                </p:cTn>
                              </p:par>
                            </p:childTnLst>
                          </p:cTn>
                        </p:par>
                        <p:par>
                          <p:cTn id="12" fill="hold">
                            <p:stCondLst>
                              <p:cond delay="2200"/>
                            </p:stCondLst>
                            <p:childTnLst>
                              <p:par>
                                <p:cTn id="13" presetID="10" presetClass="entr" presetSubtype="0" fill="hold" grpId="1" nodeType="after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fade">
                                      <p:cBhvr>
                                        <p:cTn id="15" dur="700"/>
                                        <p:tgtEl>
                                          <p:spTgt spid="25"/>
                                        </p:tgtEl>
                                      </p:cBhvr>
                                    </p:animEffect>
                                  </p:childTnLst>
                                </p:cTn>
                              </p:par>
                              <p:par>
                                <p:cTn id="16" presetID="10" presetClass="entr" presetSubtype="0" fill="hold" grpId="1" nodeType="with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fade">
                                      <p:cBhvr>
                                        <p:cTn id="18" dur="700"/>
                                        <p:tgtEl>
                                          <p:spTgt spid="26"/>
                                        </p:tgtEl>
                                      </p:cBhvr>
                                    </p:animEffect>
                                  </p:childTnLst>
                                </p:cTn>
                              </p:par>
                              <p:par>
                                <p:cTn id="19" presetID="10" presetClass="entr" presetSubtype="0" fill="hold" grpId="1" nodeType="withEffect">
                                  <p:stCondLst>
                                    <p:cond delay="0"/>
                                  </p:stCondLst>
                                  <p:childTnLst>
                                    <p:set>
                                      <p:cBhvr>
                                        <p:cTn id="20" dur="1" fill="hold">
                                          <p:stCondLst>
                                            <p:cond delay="0"/>
                                          </p:stCondLst>
                                        </p:cTn>
                                        <p:tgtEl>
                                          <p:spTgt spid="27"/>
                                        </p:tgtEl>
                                        <p:attrNameLst>
                                          <p:attrName>style.visibility</p:attrName>
                                        </p:attrNameLst>
                                      </p:cBhvr>
                                      <p:to>
                                        <p:strVal val="visible"/>
                                      </p:to>
                                    </p:set>
                                    <p:animEffect transition="in" filter="fade">
                                      <p:cBhvr>
                                        <p:cTn id="21" dur="700"/>
                                        <p:tgtEl>
                                          <p:spTgt spid="27"/>
                                        </p:tgtEl>
                                      </p:cBhvr>
                                    </p:animEffect>
                                  </p:childTnLst>
                                </p:cTn>
                              </p:par>
                              <p:par>
                                <p:cTn id="22" presetID="10" presetClass="entr" presetSubtype="0" fill="hold" grpId="1" nodeType="withEffect">
                                  <p:stCondLst>
                                    <p:cond delay="0"/>
                                  </p:stCondLst>
                                  <p:childTnLst>
                                    <p:set>
                                      <p:cBhvr>
                                        <p:cTn id="23" dur="1" fill="hold">
                                          <p:stCondLst>
                                            <p:cond delay="0"/>
                                          </p:stCondLst>
                                        </p:cTn>
                                        <p:tgtEl>
                                          <p:spTgt spid="28"/>
                                        </p:tgtEl>
                                        <p:attrNameLst>
                                          <p:attrName>style.visibility</p:attrName>
                                        </p:attrNameLst>
                                      </p:cBhvr>
                                      <p:to>
                                        <p:strVal val="visible"/>
                                      </p:to>
                                    </p:set>
                                    <p:animEffect transition="in" filter="fade">
                                      <p:cBhvr>
                                        <p:cTn id="24" dur="700"/>
                                        <p:tgtEl>
                                          <p:spTgt spid="28"/>
                                        </p:tgtEl>
                                      </p:cBhvr>
                                    </p:animEffect>
                                  </p:childTnLst>
                                </p:cTn>
                              </p:par>
                              <p:par>
                                <p:cTn id="25" presetID="10" presetClass="entr" presetSubtype="0" fill="hold" grpId="1" nodeType="withEffect">
                                  <p:stCondLst>
                                    <p:cond delay="0"/>
                                  </p:stCondLst>
                                  <p:childTnLst>
                                    <p:set>
                                      <p:cBhvr>
                                        <p:cTn id="26" dur="1" fill="hold">
                                          <p:stCondLst>
                                            <p:cond delay="0"/>
                                          </p:stCondLst>
                                        </p:cTn>
                                        <p:tgtEl>
                                          <p:spTgt spid="29"/>
                                        </p:tgtEl>
                                        <p:attrNameLst>
                                          <p:attrName>style.visibility</p:attrName>
                                        </p:attrNameLst>
                                      </p:cBhvr>
                                      <p:to>
                                        <p:strVal val="visible"/>
                                      </p:to>
                                    </p:set>
                                    <p:animEffect transition="in" filter="fade">
                                      <p:cBhvr>
                                        <p:cTn id="27" dur="700"/>
                                        <p:tgtEl>
                                          <p:spTgt spid="29"/>
                                        </p:tgtEl>
                                      </p:cBhvr>
                                    </p:animEffect>
                                  </p:childTnLst>
                                </p:cTn>
                              </p:par>
                              <p:par>
                                <p:cTn id="28" presetID="10" presetClass="entr" presetSubtype="0" fill="hold" grpId="1" nodeType="withEffect">
                                  <p:stCondLst>
                                    <p:cond delay="0"/>
                                  </p:stCondLst>
                                  <p:childTnLst>
                                    <p:set>
                                      <p:cBhvr>
                                        <p:cTn id="29" dur="1" fill="hold">
                                          <p:stCondLst>
                                            <p:cond delay="0"/>
                                          </p:stCondLst>
                                        </p:cTn>
                                        <p:tgtEl>
                                          <p:spTgt spid="30"/>
                                        </p:tgtEl>
                                        <p:attrNameLst>
                                          <p:attrName>style.visibility</p:attrName>
                                        </p:attrNameLst>
                                      </p:cBhvr>
                                      <p:to>
                                        <p:strVal val="visible"/>
                                      </p:to>
                                    </p:set>
                                    <p:animEffect transition="in" filter="fade">
                                      <p:cBhvr>
                                        <p:cTn id="30" dur="700"/>
                                        <p:tgtEl>
                                          <p:spTgt spid="30"/>
                                        </p:tgtEl>
                                      </p:cBhvr>
                                    </p:animEffect>
                                  </p:childTnLst>
                                </p:cTn>
                              </p:par>
                              <p:par>
                                <p:cTn id="31" presetID="10" presetClass="entr" presetSubtype="0" fill="hold" grpId="1" nodeType="withEffect">
                                  <p:stCondLst>
                                    <p:cond delay="0"/>
                                  </p:stCondLst>
                                  <p:childTnLst>
                                    <p:set>
                                      <p:cBhvr>
                                        <p:cTn id="32" dur="1" fill="hold">
                                          <p:stCondLst>
                                            <p:cond delay="0"/>
                                          </p:stCondLst>
                                        </p:cTn>
                                        <p:tgtEl>
                                          <p:spTgt spid="31"/>
                                        </p:tgtEl>
                                        <p:attrNameLst>
                                          <p:attrName>style.visibility</p:attrName>
                                        </p:attrNameLst>
                                      </p:cBhvr>
                                      <p:to>
                                        <p:strVal val="visible"/>
                                      </p:to>
                                    </p:set>
                                    <p:animEffect transition="in" filter="fade">
                                      <p:cBhvr>
                                        <p:cTn id="33" dur="700"/>
                                        <p:tgtEl>
                                          <p:spTgt spid="31"/>
                                        </p:tgtEl>
                                      </p:cBhvr>
                                    </p:animEffect>
                                  </p:childTnLst>
                                </p:cTn>
                              </p:par>
                              <p:par>
                                <p:cTn id="34" presetID="10" presetClass="entr" presetSubtype="0" fill="hold" grpId="1" nodeType="withEffect">
                                  <p:stCondLst>
                                    <p:cond delay="0"/>
                                  </p:stCondLst>
                                  <p:childTnLst>
                                    <p:set>
                                      <p:cBhvr>
                                        <p:cTn id="35" dur="1" fill="hold">
                                          <p:stCondLst>
                                            <p:cond delay="0"/>
                                          </p:stCondLst>
                                        </p:cTn>
                                        <p:tgtEl>
                                          <p:spTgt spid="32"/>
                                        </p:tgtEl>
                                        <p:attrNameLst>
                                          <p:attrName>style.visibility</p:attrName>
                                        </p:attrNameLst>
                                      </p:cBhvr>
                                      <p:to>
                                        <p:strVal val="visible"/>
                                      </p:to>
                                    </p:set>
                                    <p:animEffect transition="in" filter="fade">
                                      <p:cBhvr>
                                        <p:cTn id="36" dur="700"/>
                                        <p:tgtEl>
                                          <p:spTgt spid="32"/>
                                        </p:tgtEl>
                                      </p:cBhvr>
                                    </p:animEffect>
                                  </p:childTnLst>
                                </p:cTn>
                              </p:par>
                              <p:par>
                                <p:cTn id="37" presetID="10" presetClass="entr" presetSubtype="0" fill="hold" grpId="1" nodeType="withEffect">
                                  <p:stCondLst>
                                    <p:cond delay="0"/>
                                  </p:stCondLst>
                                  <p:childTnLst>
                                    <p:set>
                                      <p:cBhvr>
                                        <p:cTn id="38" dur="1" fill="hold">
                                          <p:stCondLst>
                                            <p:cond delay="0"/>
                                          </p:stCondLst>
                                        </p:cTn>
                                        <p:tgtEl>
                                          <p:spTgt spid="33"/>
                                        </p:tgtEl>
                                        <p:attrNameLst>
                                          <p:attrName>style.visibility</p:attrName>
                                        </p:attrNameLst>
                                      </p:cBhvr>
                                      <p:to>
                                        <p:strVal val="visible"/>
                                      </p:to>
                                    </p:set>
                                    <p:animEffect transition="in" filter="fade">
                                      <p:cBhvr>
                                        <p:cTn id="39" dur="700"/>
                                        <p:tgtEl>
                                          <p:spTgt spid="33"/>
                                        </p:tgtEl>
                                      </p:cBhvr>
                                    </p:animEffect>
                                  </p:childTnLst>
                                </p:cTn>
                              </p:par>
                              <p:par>
                                <p:cTn id="40" presetID="42" presetClass="path" presetSubtype="0" accel="50000" decel="50000" fill="hold" grpId="0" nodeType="withEffect">
                                  <p:stCondLst>
                                    <p:cond delay="0"/>
                                  </p:stCondLst>
                                  <p:childTnLst>
                                    <p:animMotion origin="layout" path="M -4.72222E-6 3.7037E-7 L -4.72222E-6 0.09143 " pathEditMode="relative" rAng="0" ptsTypes="AA">
                                      <p:cBhvr>
                                        <p:cTn id="41" dur="700" spd="-100000" fill="hold"/>
                                        <p:tgtEl>
                                          <p:spTgt spid="25"/>
                                        </p:tgtEl>
                                        <p:attrNameLst>
                                          <p:attrName>ppt_x</p:attrName>
                                          <p:attrName>ppt_y</p:attrName>
                                        </p:attrNameLst>
                                      </p:cBhvr>
                                      <p:rCtr x="0" y="46"/>
                                    </p:animMotion>
                                  </p:childTnLst>
                                </p:cTn>
                              </p:par>
                              <p:par>
                                <p:cTn id="42" presetID="42" presetClass="path" presetSubtype="0" accel="50000" decel="50000" fill="hold" grpId="0" nodeType="withEffect">
                                  <p:stCondLst>
                                    <p:cond delay="0"/>
                                  </p:stCondLst>
                                  <p:childTnLst>
                                    <p:animMotion origin="layout" path="M 5E-6 3.7037E-6 L 5E-6 0.11157 " pathEditMode="relative" rAng="0" ptsTypes="AA">
                                      <p:cBhvr>
                                        <p:cTn id="43" dur="700" spd="-100000" fill="hold"/>
                                        <p:tgtEl>
                                          <p:spTgt spid="27"/>
                                        </p:tgtEl>
                                        <p:attrNameLst>
                                          <p:attrName>ppt_x</p:attrName>
                                          <p:attrName>ppt_y</p:attrName>
                                        </p:attrNameLst>
                                      </p:cBhvr>
                                      <p:rCtr x="0" y="56"/>
                                    </p:animMotion>
                                  </p:childTnLst>
                                </p:cTn>
                              </p:par>
                              <p:par>
                                <p:cTn id="44" presetID="42" presetClass="path" presetSubtype="0" accel="50000" decel="50000" fill="hold" grpId="0" nodeType="withEffect">
                                  <p:stCondLst>
                                    <p:cond delay="0"/>
                                  </p:stCondLst>
                                  <p:childTnLst>
                                    <p:animMotion origin="layout" path="M 4.72222E-6 4.81481E-6 L 4.72222E-6 0.09143 " pathEditMode="relative" rAng="0" ptsTypes="AA">
                                      <p:cBhvr>
                                        <p:cTn id="45" dur="700" spd="-100000" fill="hold"/>
                                        <p:tgtEl>
                                          <p:spTgt spid="29"/>
                                        </p:tgtEl>
                                        <p:attrNameLst>
                                          <p:attrName>ppt_x</p:attrName>
                                          <p:attrName>ppt_y</p:attrName>
                                        </p:attrNameLst>
                                      </p:cBhvr>
                                      <p:rCtr x="0" y="46"/>
                                    </p:animMotion>
                                  </p:childTnLst>
                                </p:cTn>
                              </p:par>
                              <p:par>
                                <p:cTn id="46" presetID="42" presetClass="path" presetSubtype="0" accel="50000" decel="50000" fill="hold" grpId="0" nodeType="withEffect">
                                  <p:stCondLst>
                                    <p:cond delay="0"/>
                                  </p:stCondLst>
                                  <p:childTnLst>
                                    <p:animMotion origin="layout" path="M -2.77778E-6 3.7037E-6 L -2.77778E-6 0.11157 " pathEditMode="relative" rAng="0" ptsTypes="AA">
                                      <p:cBhvr>
                                        <p:cTn id="47" dur="700" spd="-100000" fill="hold"/>
                                        <p:tgtEl>
                                          <p:spTgt spid="31"/>
                                        </p:tgtEl>
                                        <p:attrNameLst>
                                          <p:attrName>ppt_x</p:attrName>
                                          <p:attrName>ppt_y</p:attrName>
                                        </p:attrNameLst>
                                      </p:cBhvr>
                                      <p:rCtr x="0" y="56"/>
                                    </p:animMotion>
                                  </p:childTnLst>
                                </p:cTn>
                              </p:par>
                              <p:par>
                                <p:cTn id="48" presetID="42" presetClass="path" presetSubtype="0" accel="50000" decel="50000" fill="hold" grpId="0" nodeType="withEffect">
                                  <p:stCondLst>
                                    <p:cond delay="0"/>
                                  </p:stCondLst>
                                  <p:childTnLst>
                                    <p:animMotion origin="layout" path="M 5.55556E-7 4.81481E-6 L 5.55556E-7 0.09143 " pathEditMode="relative" rAng="0" ptsTypes="AA">
                                      <p:cBhvr>
                                        <p:cTn id="49" dur="700" spd="-100000" fill="hold"/>
                                        <p:tgtEl>
                                          <p:spTgt spid="33"/>
                                        </p:tgtEl>
                                        <p:attrNameLst>
                                          <p:attrName>ppt_x</p:attrName>
                                          <p:attrName>ppt_y</p:attrName>
                                        </p:attrNameLst>
                                      </p:cBhvr>
                                      <p:rCtr x="0" y="46"/>
                                    </p:animMotion>
                                  </p:childTnLst>
                                </p:cTn>
                              </p:par>
                              <p:par>
                                <p:cTn id="50" presetID="64" presetClass="path" presetSubtype="0" accel="50000" decel="50000" fill="hold" grpId="0" nodeType="withEffect">
                                  <p:stCondLst>
                                    <p:cond delay="0"/>
                                  </p:stCondLst>
                                  <p:childTnLst>
                                    <p:animMotion origin="layout" path="M 4.72222E-6 3.33333E-6 L 4.72222E-6 -0.10764 " pathEditMode="relative" rAng="0" ptsTypes="AA">
                                      <p:cBhvr>
                                        <p:cTn id="51" dur="700" spd="-100000" fill="hold"/>
                                        <p:tgtEl>
                                          <p:spTgt spid="26"/>
                                        </p:tgtEl>
                                        <p:attrNameLst>
                                          <p:attrName>ppt_x</p:attrName>
                                          <p:attrName>ppt_y</p:attrName>
                                        </p:attrNameLst>
                                      </p:cBhvr>
                                      <p:rCtr x="0" y="-54"/>
                                    </p:animMotion>
                                  </p:childTnLst>
                                </p:cTn>
                              </p:par>
                              <p:par>
                                <p:cTn id="52" presetID="64" presetClass="path" presetSubtype="0" accel="50000" decel="50000" fill="hold" grpId="0" nodeType="withEffect">
                                  <p:stCondLst>
                                    <p:cond delay="0"/>
                                  </p:stCondLst>
                                  <p:childTnLst>
                                    <p:animMotion origin="layout" path="M 4.44444E-6 3.33333E-6 L 4.44444E-6 -0.10764 " pathEditMode="relative" rAng="0" ptsTypes="AA">
                                      <p:cBhvr>
                                        <p:cTn id="53" dur="700" spd="-100000" fill="hold"/>
                                        <p:tgtEl>
                                          <p:spTgt spid="28"/>
                                        </p:tgtEl>
                                        <p:attrNameLst>
                                          <p:attrName>ppt_x</p:attrName>
                                          <p:attrName>ppt_y</p:attrName>
                                        </p:attrNameLst>
                                      </p:cBhvr>
                                      <p:rCtr x="0" y="-54"/>
                                    </p:animMotion>
                                  </p:childTnLst>
                                </p:cTn>
                              </p:par>
                              <p:par>
                                <p:cTn id="54" presetID="64" presetClass="path" presetSubtype="0" accel="50000" decel="50000" fill="hold" grpId="0" nodeType="withEffect">
                                  <p:stCondLst>
                                    <p:cond delay="0"/>
                                  </p:stCondLst>
                                  <p:childTnLst>
                                    <p:animMotion origin="layout" path="M -2.22222E-6 3.33333E-6 L -2.22222E-6 -0.10764 " pathEditMode="relative" rAng="0" ptsTypes="AA">
                                      <p:cBhvr>
                                        <p:cTn id="55" dur="700" spd="-100000" fill="hold"/>
                                        <p:tgtEl>
                                          <p:spTgt spid="30"/>
                                        </p:tgtEl>
                                        <p:attrNameLst>
                                          <p:attrName>ppt_x</p:attrName>
                                          <p:attrName>ppt_y</p:attrName>
                                        </p:attrNameLst>
                                      </p:cBhvr>
                                      <p:rCtr x="0" y="-54"/>
                                    </p:animMotion>
                                  </p:childTnLst>
                                </p:cTn>
                              </p:par>
                              <p:par>
                                <p:cTn id="56" presetID="64" presetClass="path" presetSubtype="0" accel="50000" decel="50000" fill="hold" grpId="0" nodeType="withEffect">
                                  <p:stCondLst>
                                    <p:cond delay="0"/>
                                  </p:stCondLst>
                                  <p:childTnLst>
                                    <p:animMotion origin="layout" path="M 1.11111E-6 3.33333E-6 L 1.11111E-6 -0.10764 " pathEditMode="relative" rAng="0" ptsTypes="AA">
                                      <p:cBhvr>
                                        <p:cTn id="57" dur="700" spd="-100000" fill="hold"/>
                                        <p:tgtEl>
                                          <p:spTgt spid="32"/>
                                        </p:tgtEl>
                                        <p:attrNameLst>
                                          <p:attrName>ppt_x</p:attrName>
                                          <p:attrName>ppt_y</p:attrName>
                                        </p:attrNameLst>
                                      </p:cBhvr>
                                      <p:rCtr x="0" y="-54"/>
                                    </p:animMotion>
                                  </p:childTnLst>
                                </p:cTn>
                              </p:par>
                            </p:childTnLst>
                          </p:cTn>
                        </p:par>
                        <p:par>
                          <p:cTn id="58" fill="hold">
                            <p:stCondLst>
                              <p:cond delay="2900"/>
                            </p:stCondLst>
                            <p:childTnLst>
                              <p:par>
                                <p:cTn id="59" presetID="10" presetClass="entr" presetSubtype="0" fill="hold" grpId="0" nodeType="afterEffect">
                                  <p:stCondLst>
                                    <p:cond delay="0"/>
                                  </p:stCondLst>
                                  <p:childTnLst>
                                    <p:set>
                                      <p:cBhvr>
                                        <p:cTn id="60" dur="1" fill="hold">
                                          <p:stCondLst>
                                            <p:cond delay="0"/>
                                          </p:stCondLst>
                                        </p:cTn>
                                        <p:tgtEl>
                                          <p:spTgt spid="22"/>
                                        </p:tgtEl>
                                        <p:attrNameLst>
                                          <p:attrName>style.visibility</p:attrName>
                                        </p:attrNameLst>
                                      </p:cBhvr>
                                      <p:to>
                                        <p:strVal val="visible"/>
                                      </p:to>
                                    </p:set>
                                    <p:animEffect transition="in" filter="fade">
                                      <p:cBhvr>
                                        <p:cTn id="61" dur="700"/>
                                        <p:tgtEl>
                                          <p:spTgt spid="22"/>
                                        </p:tgtEl>
                                      </p:cBhvr>
                                    </p:animEffect>
                                  </p:childTnLst>
                                </p:cTn>
                              </p:par>
                              <p:par>
                                <p:cTn id="62" presetID="10" presetClass="entr" presetSubtype="0" fill="hold" grpId="0" nodeType="withEffect">
                                  <p:stCondLst>
                                    <p:cond delay="100"/>
                                  </p:stCondLst>
                                  <p:childTnLst>
                                    <p:set>
                                      <p:cBhvr>
                                        <p:cTn id="63" dur="1" fill="hold">
                                          <p:stCondLst>
                                            <p:cond delay="0"/>
                                          </p:stCondLst>
                                        </p:cTn>
                                        <p:tgtEl>
                                          <p:spTgt spid="20"/>
                                        </p:tgtEl>
                                        <p:attrNameLst>
                                          <p:attrName>style.visibility</p:attrName>
                                        </p:attrNameLst>
                                      </p:cBhvr>
                                      <p:to>
                                        <p:strVal val="visible"/>
                                      </p:to>
                                    </p:set>
                                    <p:animEffect transition="in" filter="fade">
                                      <p:cBhvr>
                                        <p:cTn id="64" dur="700"/>
                                        <p:tgtEl>
                                          <p:spTgt spid="20"/>
                                        </p:tgtEl>
                                      </p:cBhvr>
                                    </p:animEffect>
                                  </p:childTnLst>
                                </p:cTn>
                              </p:par>
                              <p:par>
                                <p:cTn id="65" presetID="10" presetClass="entr" presetSubtype="0" fill="hold" grpId="0" nodeType="withEffect">
                                  <p:stCondLst>
                                    <p:cond delay="200"/>
                                  </p:stCondLst>
                                  <p:childTnLst>
                                    <p:set>
                                      <p:cBhvr>
                                        <p:cTn id="66" dur="1" fill="hold">
                                          <p:stCondLst>
                                            <p:cond delay="0"/>
                                          </p:stCondLst>
                                        </p:cTn>
                                        <p:tgtEl>
                                          <p:spTgt spid="24"/>
                                        </p:tgtEl>
                                        <p:attrNameLst>
                                          <p:attrName>style.visibility</p:attrName>
                                        </p:attrNameLst>
                                      </p:cBhvr>
                                      <p:to>
                                        <p:strVal val="visible"/>
                                      </p:to>
                                    </p:set>
                                    <p:animEffect transition="in" filter="fade">
                                      <p:cBhvr>
                                        <p:cTn id="67" dur="700"/>
                                        <p:tgtEl>
                                          <p:spTgt spid="24"/>
                                        </p:tgtEl>
                                      </p:cBhvr>
                                    </p:animEffect>
                                  </p:childTnLst>
                                </p:cTn>
                              </p:par>
                              <p:par>
                                <p:cTn id="68" presetID="10" presetClass="entr" presetSubtype="0" fill="hold" grpId="0" nodeType="withEffect">
                                  <p:stCondLst>
                                    <p:cond delay="300"/>
                                  </p:stCondLst>
                                  <p:childTnLst>
                                    <p:set>
                                      <p:cBhvr>
                                        <p:cTn id="69" dur="1" fill="hold">
                                          <p:stCondLst>
                                            <p:cond delay="0"/>
                                          </p:stCondLst>
                                        </p:cTn>
                                        <p:tgtEl>
                                          <p:spTgt spid="21"/>
                                        </p:tgtEl>
                                        <p:attrNameLst>
                                          <p:attrName>style.visibility</p:attrName>
                                        </p:attrNameLst>
                                      </p:cBhvr>
                                      <p:to>
                                        <p:strVal val="visible"/>
                                      </p:to>
                                    </p:set>
                                    <p:animEffect transition="in" filter="fade">
                                      <p:cBhvr>
                                        <p:cTn id="70" dur="700"/>
                                        <p:tgtEl>
                                          <p:spTgt spid="21"/>
                                        </p:tgtEl>
                                      </p:cBhvr>
                                    </p:animEffect>
                                  </p:childTnLst>
                                </p:cTn>
                              </p:par>
                              <p:par>
                                <p:cTn id="71" presetID="10" presetClass="entr" presetSubtype="0" fill="hold" grpId="0" nodeType="withEffect">
                                  <p:stCondLst>
                                    <p:cond delay="400"/>
                                  </p:stCondLst>
                                  <p:childTnLst>
                                    <p:set>
                                      <p:cBhvr>
                                        <p:cTn id="72" dur="1" fill="hold">
                                          <p:stCondLst>
                                            <p:cond delay="0"/>
                                          </p:stCondLst>
                                        </p:cTn>
                                        <p:tgtEl>
                                          <p:spTgt spid="23"/>
                                        </p:tgtEl>
                                        <p:attrNameLst>
                                          <p:attrName>style.visibility</p:attrName>
                                        </p:attrNameLst>
                                      </p:cBhvr>
                                      <p:to>
                                        <p:strVal val="visible"/>
                                      </p:to>
                                    </p:set>
                                    <p:animEffect transition="in" filter="fade">
                                      <p:cBhvr>
                                        <p:cTn id="73" dur="7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P spid="24" grpId="0" animBg="1"/>
      <p:bldP spid="25" grpId="0" animBg="1"/>
      <p:bldP spid="25" grpId="1" animBg="1"/>
      <p:bldP spid="26" grpId="0" animBg="1"/>
      <p:bldP spid="26" grpId="1" animBg="1"/>
      <p:bldP spid="27" grpId="0" animBg="1"/>
      <p:bldP spid="27" grpId="1" animBg="1"/>
      <p:bldP spid="28" grpId="0" animBg="1"/>
      <p:bldP spid="28" grpId="1" animBg="1"/>
      <p:bldP spid="29" grpId="0" animBg="1"/>
      <p:bldP spid="29" grpId="1" animBg="1"/>
      <p:bldP spid="30" grpId="0" animBg="1"/>
      <p:bldP spid="30" grpId="1" animBg="1"/>
      <p:bldP spid="31" grpId="0" animBg="1"/>
      <p:bldP spid="31" grpId="1" animBg="1"/>
      <p:bldP spid="32" grpId="0" animBg="1"/>
      <p:bldP spid="32" grpId="1" animBg="1"/>
      <p:bldP spid="33" grpId="0" animBg="1"/>
      <p:bldP spid="33" grpId="1" animBg="1"/>
      <p:bldP spid="34" grpId="0"/>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Bullet_Title only">
    <p:spTree>
      <p:nvGrpSpPr>
        <p:cNvPr id="1" name=""/>
        <p:cNvGrpSpPr/>
        <p:nvPr/>
      </p:nvGrpSpPr>
      <p:grpSpPr>
        <a:xfrm>
          <a:off x="0" y="0"/>
          <a:ext cx="0" cy="0"/>
          <a:chOff x="0" y="0"/>
          <a:chExt cx="0" cy="0"/>
        </a:xfrm>
      </p:grpSpPr>
      <p:sp>
        <p:nvSpPr>
          <p:cNvPr id="2" name="Title 1"/>
          <p:cNvSpPr>
            <a:spLocks noGrp="1"/>
          </p:cNvSpPr>
          <p:nvPr>
            <p:ph type="title"/>
          </p:nvPr>
        </p:nvSpPr>
        <p:spPr>
          <a:xfrm>
            <a:off x="229702" y="432215"/>
            <a:ext cx="8588861" cy="838200"/>
          </a:xfrm>
        </p:spPr>
        <p:txBody>
          <a:bodyPr/>
          <a:lstStyle>
            <a:lvl1pPr>
              <a:defRPr>
                <a:gradFill>
                  <a:gsLst>
                    <a:gs pos="0">
                      <a:schemeClr val="tx1"/>
                    </a:gs>
                    <a:gs pos="44000">
                      <a:srgbClr val="01BBBB"/>
                    </a:gs>
                    <a:gs pos="100000">
                      <a:schemeClr val="accent4"/>
                    </a:gs>
                  </a:gsLst>
                  <a:lin ang="4800000" scaled="0"/>
                </a:gradFill>
                <a:latin typeface="+mj-lt"/>
              </a:defRPr>
            </a:lvl1pPr>
          </a:lstStyle>
          <a:p>
            <a:r>
              <a:rPr lang="en-US" smtClean="0"/>
              <a:t>Click to edit Master title style</a:t>
            </a:r>
            <a:endParaRPr lang="en-US" dirty="0"/>
          </a:p>
        </p:txBody>
      </p:sp>
      <p:pic>
        <p:nvPicPr>
          <p:cNvPr id="3" name="Picture 2" descr="bottom bar.jp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33375" y="6378339"/>
            <a:ext cx="8477250" cy="162912"/>
          </a:xfrm>
          <a:prstGeom prst="rect">
            <a:avLst/>
          </a:prstGeom>
        </p:spPr>
      </p:pic>
    </p:spTree>
  </p:cSld>
  <p:clrMapOvr>
    <a:masterClrMapping/>
  </p:clrMapOvr>
  <p:transition>
    <p:wipe dir="r"/>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1_Bullet_Title only">
    <p:spTree>
      <p:nvGrpSpPr>
        <p:cNvPr id="1" name=""/>
        <p:cNvGrpSpPr/>
        <p:nvPr/>
      </p:nvGrpSpPr>
      <p:grpSpPr>
        <a:xfrm>
          <a:off x="0" y="0"/>
          <a:ext cx="0" cy="0"/>
          <a:chOff x="0" y="0"/>
          <a:chExt cx="0" cy="0"/>
        </a:xfrm>
      </p:grpSpPr>
      <p:sp>
        <p:nvSpPr>
          <p:cNvPr id="2" name="Title 1"/>
          <p:cNvSpPr>
            <a:spLocks noGrp="1"/>
          </p:cNvSpPr>
          <p:nvPr>
            <p:ph type="title"/>
          </p:nvPr>
        </p:nvSpPr>
        <p:spPr>
          <a:xfrm>
            <a:off x="229702" y="432215"/>
            <a:ext cx="8588861" cy="838200"/>
          </a:xfrm>
        </p:spPr>
        <p:txBody>
          <a:bodyPr/>
          <a:lstStyle>
            <a:lvl1pPr>
              <a:defRPr>
                <a:gradFill>
                  <a:gsLst>
                    <a:gs pos="0">
                      <a:schemeClr val="tx1"/>
                    </a:gs>
                    <a:gs pos="44000">
                      <a:srgbClr val="01BBBB"/>
                    </a:gs>
                    <a:gs pos="100000">
                      <a:schemeClr val="accent4"/>
                    </a:gs>
                  </a:gsLst>
                  <a:lin ang="4800000" scaled="0"/>
                </a:gradFill>
                <a:latin typeface="+mj-lt"/>
              </a:defRPr>
            </a:lvl1pPr>
          </a:lstStyle>
          <a:p>
            <a:r>
              <a:rPr lang="en-US" smtClean="0"/>
              <a:t>Click to edit Master title style</a:t>
            </a:r>
            <a:endParaRPr lang="en-US" dirty="0"/>
          </a:p>
        </p:txBody>
      </p:sp>
    </p:spTree>
  </p:cSld>
  <p:clrMapOvr>
    <a:masterClrMapping/>
  </p:clrMapOvr>
  <p:transition>
    <p:wipe dir="r"/>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Storytelling">
    <p:spTree>
      <p:nvGrpSpPr>
        <p:cNvPr id="1" name=""/>
        <p:cNvGrpSpPr/>
        <p:nvPr/>
      </p:nvGrpSpPr>
      <p:grpSpPr>
        <a:xfrm>
          <a:off x="0" y="0"/>
          <a:ext cx="0" cy="0"/>
          <a:chOff x="0" y="0"/>
          <a:chExt cx="0" cy="0"/>
        </a:xfrm>
      </p:grpSpPr>
      <p:sp>
        <p:nvSpPr>
          <p:cNvPr id="3" name="Rectangle 2"/>
          <p:cNvSpPr/>
          <p:nvPr/>
        </p:nvSpPr>
        <p:spPr>
          <a:xfrm flipV="1">
            <a:off x="217357" y="6355828"/>
            <a:ext cx="8694295" cy="2105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4" name="Title 1"/>
          <p:cNvSpPr>
            <a:spLocks noGrp="1"/>
          </p:cNvSpPr>
          <p:nvPr>
            <p:ph type="title" hasCustomPrompt="1"/>
          </p:nvPr>
        </p:nvSpPr>
        <p:spPr>
          <a:xfrm>
            <a:off x="229702" y="1918741"/>
            <a:ext cx="4117446" cy="3020518"/>
          </a:xfrm>
        </p:spPr>
        <p:txBody>
          <a:bodyPr vert="horz" lIns="82296" tIns="45720" rIns="82296" bIns="45720" rtlCol="0" anchor="t" anchorCtr="0">
            <a:noAutofit/>
          </a:bodyPr>
          <a:lstStyle>
            <a:lvl1pPr marL="0" indent="0" algn="l" defTabSz="914400" rtl="0" eaLnBrk="1" latinLnBrk="0" hangingPunct="1">
              <a:lnSpc>
                <a:spcPct val="70000"/>
              </a:lnSpc>
              <a:spcBef>
                <a:spcPct val="0"/>
              </a:spcBef>
              <a:buClr>
                <a:schemeClr val="tx1"/>
              </a:buClr>
              <a:buFont typeface="Ciscolight" pitchFamily="2" charset="0"/>
              <a:buNone/>
              <a:defRPr lang="en-US" sz="5400" b="0" kern="1200" spc="-150" baseline="0" dirty="0">
                <a:gradFill>
                  <a:gsLst>
                    <a:gs pos="0">
                      <a:schemeClr val="tx1"/>
                    </a:gs>
                    <a:gs pos="44000">
                      <a:srgbClr val="01BBBB"/>
                    </a:gs>
                    <a:gs pos="100000">
                      <a:schemeClr val="tx2">
                        <a:lumMod val="75000"/>
                      </a:schemeClr>
                    </a:gs>
                  </a:gsLst>
                  <a:lin ang="1200000" scaled="0"/>
                </a:gradFill>
                <a:latin typeface="+mj-lt"/>
                <a:ea typeface="+mj-ea"/>
                <a:cs typeface="+mj-cs"/>
              </a:defRPr>
            </a:lvl1pPr>
          </a:lstStyle>
          <a:p>
            <a:r>
              <a:rPr lang="en-US" dirty="0" smtClean="0"/>
              <a:t>Telling Shared Experiences</a:t>
            </a:r>
            <a:endParaRPr lang="en-US" dirty="0"/>
          </a:p>
        </p:txBody>
      </p:sp>
      <p:sp>
        <p:nvSpPr>
          <p:cNvPr id="9" name="Text Placeholder 3"/>
          <p:cNvSpPr>
            <a:spLocks noGrp="1"/>
          </p:cNvSpPr>
          <p:nvPr>
            <p:ph type="body" sz="quarter" idx="11" hasCustomPrompt="1"/>
          </p:nvPr>
        </p:nvSpPr>
        <p:spPr>
          <a:xfrm>
            <a:off x="4922519" y="310896"/>
            <a:ext cx="3895344" cy="6208776"/>
          </a:xfrm>
        </p:spPr>
        <p:txBody>
          <a:bodyPr anchor="ctr" anchorCtr="0">
            <a:noAutofit/>
          </a:bodyPr>
          <a:lstStyle>
            <a:lvl1pPr marL="0" indent="0">
              <a:buFontTx/>
              <a:buNone/>
              <a:defRPr sz="2000" baseline="0">
                <a:solidFill>
                  <a:schemeClr val="bg1">
                    <a:lumMod val="75000"/>
                  </a:schemeClr>
                </a:solidFill>
                <a:latin typeface="+mj-lt"/>
              </a:defRPr>
            </a:lvl1pPr>
            <a:lvl2pPr>
              <a:defRPr sz="2000"/>
            </a:lvl2pPr>
            <a:lvl3pPr>
              <a:defRPr sz="2000"/>
            </a:lvl3pPr>
            <a:lvl4pPr>
              <a:defRPr sz="2000"/>
            </a:lvl4pPr>
            <a:lvl5pPr>
              <a:defRPr sz="2000"/>
            </a:lvl5pPr>
          </a:lstStyle>
          <a:p>
            <a:pPr lvl="0"/>
            <a:r>
              <a:rPr lang="en-US" dirty="0" smtClean="0"/>
              <a:t>Tell your story here</a:t>
            </a:r>
            <a:endParaRPr lang="en-US" dirty="0"/>
          </a:p>
        </p:txBody>
      </p:sp>
      <p:pic>
        <p:nvPicPr>
          <p:cNvPr id="12" name="Picture 11" descr="verticalbar.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441927" y="777667"/>
            <a:ext cx="89319" cy="5287676"/>
          </a:xfrm>
          <a:prstGeom prst="rect">
            <a:avLst/>
          </a:prstGeom>
          <a:noFill/>
          <a:ln>
            <a:noFill/>
          </a:ln>
        </p:spPr>
      </p:pic>
    </p:spTree>
    <p:extLst>
      <p:ext uri="{BB962C8B-B14F-4D97-AF65-F5344CB8AC3E}">
        <p14:creationId xmlns:p14="http://schemas.microsoft.com/office/powerpoint/2010/main" val="1004637578"/>
      </p:ext>
    </p:extLst>
  </p:cSld>
  <p:clrMapOvr>
    <a:masterClrMapping/>
  </p:clrMapOvr>
  <p:transition>
    <p:wipe dir="r"/>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Bullet">
    <p:spTree>
      <p:nvGrpSpPr>
        <p:cNvPr id="1" name=""/>
        <p:cNvGrpSpPr/>
        <p:nvPr/>
      </p:nvGrpSpPr>
      <p:grpSpPr>
        <a:xfrm>
          <a:off x="0" y="0"/>
          <a:ext cx="0" cy="0"/>
          <a:chOff x="0" y="0"/>
          <a:chExt cx="0" cy="0"/>
        </a:xfrm>
      </p:grpSpPr>
      <p:sp>
        <p:nvSpPr>
          <p:cNvPr id="2" name="Title 1"/>
          <p:cNvSpPr>
            <a:spLocks noGrp="1"/>
          </p:cNvSpPr>
          <p:nvPr>
            <p:ph type="title"/>
          </p:nvPr>
        </p:nvSpPr>
        <p:spPr>
          <a:xfrm>
            <a:off x="229702" y="432215"/>
            <a:ext cx="8588861" cy="838200"/>
          </a:xfrm>
        </p:spPr>
        <p:txBody>
          <a:bodyPr vert="horz" lIns="82296" tIns="45720" rIns="82296" bIns="45720" rtlCol="0" anchor="b" anchorCtr="0">
            <a:noAutofit/>
          </a:bodyPr>
          <a:lstStyle>
            <a:lvl1pPr>
              <a:defRPr lang="en-US" dirty="0"/>
            </a:lvl1pPr>
          </a:lstStyle>
          <a:p>
            <a:pPr lvl="0"/>
            <a:r>
              <a:rPr lang="en-US" smtClean="0"/>
              <a:t>Click to edit Master title style</a:t>
            </a:r>
            <a:endParaRPr lang="en-US" dirty="0"/>
          </a:p>
        </p:txBody>
      </p:sp>
      <p:sp>
        <p:nvSpPr>
          <p:cNvPr id="4" name="Text Placeholder 3"/>
          <p:cNvSpPr>
            <a:spLocks noGrp="1"/>
          </p:cNvSpPr>
          <p:nvPr>
            <p:ph type="body" sz="quarter" idx="10"/>
          </p:nvPr>
        </p:nvSpPr>
        <p:spPr>
          <a:xfrm>
            <a:off x="239713" y="1344168"/>
            <a:ext cx="8578850" cy="4965192"/>
          </a:xfrm>
        </p:spPr>
        <p:txBody>
          <a:bodyPr/>
          <a:lstStyle>
            <a:lvl1pPr>
              <a:lnSpc>
                <a:spcPct val="95000"/>
              </a:lnSpc>
              <a:spcBef>
                <a:spcPts val="1480"/>
              </a:spcBef>
              <a:defRPr sz="2200">
                <a:solidFill>
                  <a:srgbClr val="435153"/>
                </a:solidFill>
                <a:latin typeface="+mj-lt"/>
              </a:defRPr>
            </a:lvl1pPr>
            <a:lvl2pPr>
              <a:lnSpc>
                <a:spcPct val="95000"/>
              </a:lnSpc>
              <a:spcBef>
                <a:spcPts val="600"/>
              </a:spcBef>
              <a:defRPr>
                <a:solidFill>
                  <a:srgbClr val="435153"/>
                </a:solidFill>
                <a:latin typeface="+mj-lt"/>
              </a:defRPr>
            </a:lvl2pPr>
            <a:lvl3pPr>
              <a:defRPr>
                <a:solidFill>
                  <a:srgbClr val="435153"/>
                </a:solidFill>
                <a:latin typeface="+mj-lt"/>
              </a:defRPr>
            </a:lvl3pPr>
            <a:lvl4pPr>
              <a:defRPr>
                <a:solidFill>
                  <a:srgbClr val="435153"/>
                </a:solidFill>
                <a:latin typeface="+mj-lt"/>
              </a:defRPr>
            </a:lvl4pPr>
            <a:lvl5pPr>
              <a:defRPr>
                <a:solidFill>
                  <a:srgbClr val="435153"/>
                </a:solidFill>
                <a:latin typeface="+mj-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08523296"/>
      </p:ext>
    </p:extLst>
  </p:cSld>
  <p:clrMapOvr>
    <a:masterClrMapping/>
  </p:clrMapOvr>
  <p:transition>
    <p:wipe dir="r"/>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1_Bullet_Title no bar">
    <p:spTree>
      <p:nvGrpSpPr>
        <p:cNvPr id="1" name=""/>
        <p:cNvGrpSpPr/>
        <p:nvPr/>
      </p:nvGrpSpPr>
      <p:grpSpPr>
        <a:xfrm>
          <a:off x="0" y="0"/>
          <a:ext cx="0" cy="0"/>
          <a:chOff x="0" y="0"/>
          <a:chExt cx="0" cy="0"/>
        </a:xfrm>
      </p:grpSpPr>
      <p:sp>
        <p:nvSpPr>
          <p:cNvPr id="2" name="Title 1"/>
          <p:cNvSpPr>
            <a:spLocks noGrp="1"/>
          </p:cNvSpPr>
          <p:nvPr>
            <p:ph type="title"/>
          </p:nvPr>
        </p:nvSpPr>
        <p:spPr>
          <a:xfrm>
            <a:off x="229702" y="432215"/>
            <a:ext cx="8588861" cy="838200"/>
          </a:xfrm>
        </p:spPr>
        <p:txBody>
          <a:bodyPr/>
          <a:lstStyle>
            <a:lvl1pPr>
              <a:defRPr>
                <a:gradFill>
                  <a:gsLst>
                    <a:gs pos="0">
                      <a:schemeClr val="tx1"/>
                    </a:gs>
                    <a:gs pos="44000">
                      <a:srgbClr val="01BBBB"/>
                    </a:gs>
                    <a:gs pos="100000">
                      <a:schemeClr val="accent4"/>
                    </a:gs>
                  </a:gsLst>
                  <a:lin ang="4800000" scaled="0"/>
                </a:gradFill>
                <a:latin typeface="+mj-lt"/>
              </a:defRPr>
            </a:lvl1pPr>
          </a:lstStyle>
          <a:p>
            <a:r>
              <a:rPr lang="en-US" dirty="0" smtClean="0"/>
              <a:t>Click to edit Master title style</a:t>
            </a:r>
            <a:endParaRPr lang="en-US" dirty="0"/>
          </a:p>
        </p:txBody>
      </p:sp>
      <p:sp>
        <p:nvSpPr>
          <p:cNvPr id="3" name="Rectangle 2"/>
          <p:cNvSpPr/>
          <p:nvPr userDrawn="1"/>
        </p:nvSpPr>
        <p:spPr>
          <a:xfrm>
            <a:off x="109278" y="6265889"/>
            <a:ext cx="8709285" cy="307298"/>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Tree>
    <p:extLst>
      <p:ext uri="{BB962C8B-B14F-4D97-AF65-F5344CB8AC3E}">
        <p14:creationId xmlns:p14="http://schemas.microsoft.com/office/powerpoint/2010/main" val="3987021072"/>
      </p:ext>
    </p:extLst>
  </p:cSld>
  <p:clrMapOvr>
    <a:masterClrMapping/>
  </p:clrMapOvr>
  <p:transition>
    <p:wipe dir="r"/>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Title Slide-White">
    <p:spTree>
      <p:nvGrpSpPr>
        <p:cNvPr id="1" name=""/>
        <p:cNvGrpSpPr/>
        <p:nvPr/>
      </p:nvGrpSpPr>
      <p:grpSpPr>
        <a:xfrm>
          <a:off x="0" y="0"/>
          <a:ext cx="0" cy="0"/>
          <a:chOff x="0" y="0"/>
          <a:chExt cx="0" cy="0"/>
        </a:xfrm>
      </p:grpSpPr>
      <p:pic>
        <p:nvPicPr>
          <p:cNvPr id="38" name="Picture 37" descr="bottom bar.jp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33375" y="6378339"/>
            <a:ext cx="8477250" cy="162912"/>
          </a:xfrm>
          <a:prstGeom prst="rect">
            <a:avLst/>
          </a:prstGeom>
        </p:spPr>
      </p:pic>
      <p:sp>
        <p:nvSpPr>
          <p:cNvPr id="57" name="Rectangle 56"/>
          <p:cNvSpPr/>
          <p:nvPr userDrawn="1"/>
        </p:nvSpPr>
        <p:spPr>
          <a:xfrm>
            <a:off x="0" y="0"/>
            <a:ext cx="9129008" cy="63783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grpSp>
        <p:nvGrpSpPr>
          <p:cNvPr id="4" name="Group 67"/>
          <p:cNvGrpSpPr/>
          <p:nvPr userDrawn="1"/>
        </p:nvGrpSpPr>
        <p:grpSpPr>
          <a:xfrm>
            <a:off x="341314" y="311151"/>
            <a:ext cx="829170" cy="438358"/>
            <a:chOff x="609600" y="528537"/>
            <a:chExt cx="1444734" cy="763789"/>
          </a:xfrm>
          <a:gradFill flip="none" rotWithShape="1">
            <a:gsLst>
              <a:gs pos="11000">
                <a:schemeClr val="accent2"/>
              </a:gs>
              <a:gs pos="100000">
                <a:schemeClr val="accent5"/>
              </a:gs>
            </a:gsLst>
            <a:lin ang="2700000" scaled="1"/>
            <a:tileRect/>
          </a:gradFill>
        </p:grpSpPr>
        <p:sp>
          <p:nvSpPr>
            <p:cNvPr id="60" name="Rectangle 59"/>
            <p:cNvSpPr>
              <a:spLocks noChangeArrowheads="1"/>
            </p:cNvSpPr>
            <p:nvPr/>
          </p:nvSpPr>
          <p:spPr bwMode="black">
            <a:xfrm>
              <a:off x="1016578" y="1035681"/>
              <a:ext cx="65914" cy="249730"/>
            </a:xfrm>
            <a:prstGeom prst="rect">
              <a:avLst/>
            </a:prstGeom>
            <a:grpFill/>
            <a:ln w="9525">
              <a:noFill/>
              <a:miter lim="800000"/>
              <a:headEnd/>
              <a:tailEnd/>
            </a:ln>
          </p:spPr>
          <p:txBody>
            <a:bodyPr/>
            <a:lstStyle/>
            <a:p>
              <a:endParaRPr lang="en-US" dirty="0">
                <a:latin typeface="+mj-lt"/>
              </a:endParaRPr>
            </a:p>
          </p:txBody>
        </p:sp>
        <p:sp>
          <p:nvSpPr>
            <p:cNvPr id="61" name="Freeform 60"/>
            <p:cNvSpPr>
              <a:spLocks/>
            </p:cNvSpPr>
            <p:nvPr/>
          </p:nvSpPr>
          <p:spPr bwMode="black">
            <a:xfrm>
              <a:off x="1400563" y="1028765"/>
              <a:ext cx="190843" cy="263561"/>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grpFill/>
            <a:ln w="9525">
              <a:noFill/>
              <a:round/>
              <a:headEnd/>
              <a:tailEnd/>
            </a:ln>
          </p:spPr>
          <p:txBody>
            <a:bodyPr/>
            <a:lstStyle/>
            <a:p>
              <a:endParaRPr lang="en-US" dirty="0">
                <a:latin typeface="+mj-lt"/>
              </a:endParaRPr>
            </a:p>
          </p:txBody>
        </p:sp>
        <p:sp>
          <p:nvSpPr>
            <p:cNvPr id="62" name="Freeform 61"/>
            <p:cNvSpPr>
              <a:spLocks/>
            </p:cNvSpPr>
            <p:nvPr/>
          </p:nvSpPr>
          <p:spPr bwMode="black">
            <a:xfrm>
              <a:off x="740661" y="1028765"/>
              <a:ext cx="190843" cy="263561"/>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grpFill/>
            <a:ln w="9525">
              <a:noFill/>
              <a:round/>
              <a:headEnd/>
              <a:tailEnd/>
            </a:ln>
          </p:spPr>
          <p:txBody>
            <a:bodyPr/>
            <a:lstStyle/>
            <a:p>
              <a:endParaRPr lang="en-US" dirty="0">
                <a:latin typeface="+mj-lt"/>
              </a:endParaRPr>
            </a:p>
          </p:txBody>
        </p:sp>
        <p:sp>
          <p:nvSpPr>
            <p:cNvPr id="63" name="Freeform 62"/>
            <p:cNvSpPr>
              <a:spLocks noEditPoints="1"/>
            </p:cNvSpPr>
            <p:nvPr/>
          </p:nvSpPr>
          <p:spPr bwMode="black">
            <a:xfrm>
              <a:off x="1660385" y="1028765"/>
              <a:ext cx="262122" cy="263561"/>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grpFill/>
            <a:ln w="9525">
              <a:noFill/>
              <a:round/>
              <a:headEnd/>
              <a:tailEnd/>
            </a:ln>
          </p:spPr>
          <p:txBody>
            <a:bodyPr/>
            <a:lstStyle/>
            <a:p>
              <a:endParaRPr lang="en-US" dirty="0">
                <a:latin typeface="+mj-lt"/>
              </a:endParaRPr>
            </a:p>
          </p:txBody>
        </p:sp>
        <p:sp>
          <p:nvSpPr>
            <p:cNvPr id="78" name="Freeform 77"/>
            <p:cNvSpPr>
              <a:spLocks/>
            </p:cNvSpPr>
            <p:nvPr/>
          </p:nvSpPr>
          <p:spPr bwMode="black">
            <a:xfrm>
              <a:off x="1167566" y="1028765"/>
              <a:ext cx="170916" cy="263561"/>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grpFill/>
            <a:ln w="9525">
              <a:noFill/>
              <a:round/>
              <a:headEnd/>
              <a:tailEnd/>
            </a:ln>
          </p:spPr>
          <p:txBody>
            <a:bodyPr/>
            <a:lstStyle/>
            <a:p>
              <a:endParaRPr lang="en-US" dirty="0">
                <a:latin typeface="+mj-lt"/>
              </a:endParaRPr>
            </a:p>
          </p:txBody>
        </p:sp>
        <p:sp>
          <p:nvSpPr>
            <p:cNvPr id="79" name="Freeform 78"/>
            <p:cNvSpPr>
              <a:spLocks/>
            </p:cNvSpPr>
            <p:nvPr/>
          </p:nvSpPr>
          <p:spPr bwMode="black">
            <a:xfrm>
              <a:off x="609600" y="732931"/>
              <a:ext cx="62081" cy="128323"/>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grpFill/>
            <a:ln w="9525">
              <a:noFill/>
              <a:round/>
              <a:headEnd/>
              <a:tailEnd/>
            </a:ln>
          </p:spPr>
          <p:txBody>
            <a:bodyPr/>
            <a:lstStyle/>
            <a:p>
              <a:endParaRPr lang="en-US" dirty="0">
                <a:latin typeface="+mj-lt"/>
              </a:endParaRPr>
            </a:p>
          </p:txBody>
        </p:sp>
        <p:sp>
          <p:nvSpPr>
            <p:cNvPr id="80" name="Freeform 79"/>
            <p:cNvSpPr>
              <a:spLocks/>
            </p:cNvSpPr>
            <p:nvPr/>
          </p:nvSpPr>
          <p:spPr bwMode="black">
            <a:xfrm>
              <a:off x="783581" y="646870"/>
              <a:ext cx="62081" cy="214384"/>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grpFill/>
            <a:ln w="9525">
              <a:noFill/>
              <a:round/>
              <a:headEnd/>
              <a:tailEnd/>
            </a:ln>
          </p:spPr>
          <p:txBody>
            <a:bodyPr/>
            <a:lstStyle/>
            <a:p>
              <a:endParaRPr lang="en-US" dirty="0">
                <a:latin typeface="+mj-lt"/>
              </a:endParaRPr>
            </a:p>
          </p:txBody>
        </p:sp>
        <p:sp>
          <p:nvSpPr>
            <p:cNvPr id="81" name="Freeform 80"/>
            <p:cNvSpPr>
              <a:spLocks/>
            </p:cNvSpPr>
            <p:nvPr/>
          </p:nvSpPr>
          <p:spPr bwMode="black">
            <a:xfrm>
              <a:off x="954497" y="528537"/>
              <a:ext cx="62081" cy="394958"/>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grpFill/>
            <a:ln w="9525">
              <a:noFill/>
              <a:round/>
              <a:headEnd/>
              <a:tailEnd/>
            </a:ln>
          </p:spPr>
          <p:txBody>
            <a:bodyPr/>
            <a:lstStyle/>
            <a:p>
              <a:endParaRPr lang="en-US" dirty="0">
                <a:latin typeface="+mj-lt"/>
              </a:endParaRPr>
            </a:p>
          </p:txBody>
        </p:sp>
        <p:sp>
          <p:nvSpPr>
            <p:cNvPr id="82" name="Freeform 81"/>
            <p:cNvSpPr>
              <a:spLocks/>
            </p:cNvSpPr>
            <p:nvPr/>
          </p:nvSpPr>
          <p:spPr bwMode="black">
            <a:xfrm>
              <a:off x="1128478" y="646870"/>
              <a:ext cx="62081" cy="214384"/>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grpFill/>
            <a:ln w="9525">
              <a:noFill/>
              <a:round/>
              <a:headEnd/>
              <a:tailEnd/>
            </a:ln>
          </p:spPr>
          <p:txBody>
            <a:bodyPr/>
            <a:lstStyle/>
            <a:p>
              <a:endParaRPr lang="en-US" dirty="0">
                <a:latin typeface="+mj-lt"/>
              </a:endParaRPr>
            </a:p>
          </p:txBody>
        </p:sp>
        <p:sp>
          <p:nvSpPr>
            <p:cNvPr id="83" name="Freeform 82"/>
            <p:cNvSpPr>
              <a:spLocks/>
            </p:cNvSpPr>
            <p:nvPr/>
          </p:nvSpPr>
          <p:spPr bwMode="black">
            <a:xfrm>
              <a:off x="1298627" y="732931"/>
              <a:ext cx="65914" cy="128323"/>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grpFill/>
            <a:ln w="9525">
              <a:noFill/>
              <a:round/>
              <a:headEnd/>
              <a:tailEnd/>
            </a:ln>
          </p:spPr>
          <p:txBody>
            <a:bodyPr/>
            <a:lstStyle/>
            <a:p>
              <a:endParaRPr lang="en-US" dirty="0">
                <a:latin typeface="+mj-lt"/>
              </a:endParaRPr>
            </a:p>
          </p:txBody>
        </p:sp>
        <p:sp>
          <p:nvSpPr>
            <p:cNvPr id="84" name="Freeform 83"/>
            <p:cNvSpPr>
              <a:spLocks/>
            </p:cNvSpPr>
            <p:nvPr/>
          </p:nvSpPr>
          <p:spPr bwMode="black">
            <a:xfrm>
              <a:off x="1472608" y="646870"/>
              <a:ext cx="62848" cy="214384"/>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grpFill/>
            <a:ln w="9525">
              <a:noFill/>
              <a:round/>
              <a:headEnd/>
              <a:tailEnd/>
            </a:ln>
          </p:spPr>
          <p:txBody>
            <a:bodyPr/>
            <a:lstStyle/>
            <a:p>
              <a:endParaRPr lang="en-US" dirty="0">
                <a:latin typeface="+mj-lt"/>
              </a:endParaRPr>
            </a:p>
          </p:txBody>
        </p:sp>
        <p:sp>
          <p:nvSpPr>
            <p:cNvPr id="85" name="Freeform 84"/>
            <p:cNvSpPr>
              <a:spLocks/>
            </p:cNvSpPr>
            <p:nvPr/>
          </p:nvSpPr>
          <p:spPr bwMode="black">
            <a:xfrm>
              <a:off x="1646590" y="528537"/>
              <a:ext cx="62848" cy="394958"/>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grpFill/>
            <a:ln w="9525">
              <a:noFill/>
              <a:round/>
              <a:headEnd/>
              <a:tailEnd/>
            </a:ln>
          </p:spPr>
          <p:txBody>
            <a:bodyPr/>
            <a:lstStyle/>
            <a:p>
              <a:endParaRPr lang="en-US" dirty="0">
                <a:latin typeface="+mj-lt"/>
              </a:endParaRPr>
            </a:p>
          </p:txBody>
        </p:sp>
        <p:sp>
          <p:nvSpPr>
            <p:cNvPr id="86" name="Freeform 85"/>
            <p:cNvSpPr>
              <a:spLocks/>
            </p:cNvSpPr>
            <p:nvPr/>
          </p:nvSpPr>
          <p:spPr bwMode="black">
            <a:xfrm>
              <a:off x="1817505" y="646870"/>
              <a:ext cx="62848" cy="214384"/>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grpFill/>
            <a:ln w="9525">
              <a:noFill/>
              <a:round/>
              <a:headEnd/>
              <a:tailEnd/>
            </a:ln>
          </p:spPr>
          <p:txBody>
            <a:bodyPr/>
            <a:lstStyle/>
            <a:p>
              <a:endParaRPr lang="en-US" dirty="0">
                <a:latin typeface="+mj-lt"/>
              </a:endParaRPr>
            </a:p>
          </p:txBody>
        </p:sp>
        <p:sp>
          <p:nvSpPr>
            <p:cNvPr id="87" name="Freeform 86"/>
            <p:cNvSpPr>
              <a:spLocks/>
            </p:cNvSpPr>
            <p:nvPr/>
          </p:nvSpPr>
          <p:spPr bwMode="black">
            <a:xfrm>
              <a:off x="1991486" y="732931"/>
              <a:ext cx="62848" cy="128323"/>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grpFill/>
            <a:ln w="9525">
              <a:noFill/>
              <a:round/>
              <a:headEnd/>
              <a:tailEnd/>
            </a:ln>
          </p:spPr>
          <p:txBody>
            <a:bodyPr/>
            <a:lstStyle/>
            <a:p>
              <a:endParaRPr lang="en-US" dirty="0">
                <a:latin typeface="+mj-lt"/>
              </a:endParaRPr>
            </a:p>
          </p:txBody>
        </p:sp>
      </p:grpSp>
      <p:sp>
        <p:nvSpPr>
          <p:cNvPr id="88" name="Rectangle 87"/>
          <p:cNvSpPr/>
          <p:nvPr userDrawn="1"/>
        </p:nvSpPr>
        <p:spPr>
          <a:xfrm>
            <a:off x="1" y="6541294"/>
            <a:ext cx="9129008" cy="3167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89" name="Rectangle 4"/>
          <p:cNvSpPr>
            <a:spLocks noChangeArrowheads="1"/>
          </p:cNvSpPr>
          <p:nvPr userDrawn="1"/>
        </p:nvSpPr>
        <p:spPr bwMode="ltGray">
          <a:xfrm>
            <a:off x="251373" y="6586246"/>
            <a:ext cx="2495016" cy="175257"/>
          </a:xfrm>
          <a:prstGeom prst="rect">
            <a:avLst/>
          </a:prstGeom>
          <a:noFill/>
          <a:ln w="9525">
            <a:noFill/>
            <a:miter lim="800000"/>
            <a:headEnd/>
            <a:tailEnd/>
          </a:ln>
          <a:effectLst/>
        </p:spPr>
        <p:txBody>
          <a:bodyPr wrap="none" lIns="82124" tIns="41061" rIns="82124" bIns="41061" anchor="b" anchorCtr="1">
            <a:spAutoFit/>
          </a:bodyPr>
          <a:lstStyle/>
          <a:p>
            <a:pPr algn="l" defTabSz="814388">
              <a:lnSpc>
                <a:spcPct val="100000"/>
              </a:lnSpc>
            </a:pPr>
            <a:r>
              <a:rPr lang="en-US" sz="600" dirty="0" err="1" smtClean="0">
                <a:solidFill>
                  <a:srgbClr val="C0C0C0"/>
                </a:solidFill>
                <a:latin typeface="+mj-lt"/>
              </a:rPr>
              <a:t>C97</a:t>
            </a:r>
            <a:r>
              <a:rPr lang="en-US" sz="600" dirty="0" smtClean="0">
                <a:solidFill>
                  <a:srgbClr val="C0C0C0"/>
                </a:solidFill>
                <a:latin typeface="+mj-lt"/>
              </a:rPr>
              <a:t>-721796-00 © 2012 Cisco and/or its affiliates. All rights reserved.</a:t>
            </a:r>
            <a:endParaRPr lang="en-US" sz="600" dirty="0">
              <a:solidFill>
                <a:srgbClr val="C0C0C0"/>
              </a:solidFill>
              <a:latin typeface="+mj-lt"/>
            </a:endParaRPr>
          </a:p>
        </p:txBody>
      </p:sp>
      <p:sp>
        <p:nvSpPr>
          <p:cNvPr id="90" name="Rectangle 5"/>
          <p:cNvSpPr>
            <a:spLocks noChangeArrowheads="1"/>
          </p:cNvSpPr>
          <p:nvPr userDrawn="1"/>
        </p:nvSpPr>
        <p:spPr bwMode="ltGray">
          <a:xfrm>
            <a:off x="3801164" y="6584512"/>
            <a:ext cx="4774486" cy="175257"/>
          </a:xfrm>
          <a:prstGeom prst="rect">
            <a:avLst/>
          </a:prstGeom>
          <a:noFill/>
          <a:ln w="9525">
            <a:noFill/>
            <a:miter lim="800000"/>
            <a:headEnd/>
            <a:tailEnd/>
          </a:ln>
          <a:effectLst/>
        </p:spPr>
        <p:txBody>
          <a:bodyPr wrap="none" lIns="82124" tIns="41061" rIns="82124" bIns="41061" anchor="b">
            <a:spAutoFit/>
          </a:bodyPr>
          <a:lstStyle/>
          <a:p>
            <a:pPr algn="r" defTabSz="814388">
              <a:lnSpc>
                <a:spcPct val="100000"/>
              </a:lnSpc>
            </a:pPr>
            <a:r>
              <a:rPr lang="en-US" sz="600" kern="1200" dirty="0" smtClean="0">
                <a:solidFill>
                  <a:schemeClr val="bg1">
                    <a:lumMod val="65000"/>
                  </a:schemeClr>
                </a:solidFill>
                <a:effectLst/>
                <a:latin typeface="+mn-lt"/>
                <a:ea typeface="+mn-ea"/>
                <a:cs typeface="+mn-cs"/>
              </a:rPr>
              <a:t>© 2012 Cisco and/or its affiliates. All rights reserved. This document is Cisco Confidential. For Channel Partners only. Do not distribute.</a:t>
            </a:r>
            <a:endParaRPr lang="en-US" sz="600" kern="1200" dirty="0">
              <a:solidFill>
                <a:schemeClr val="bg1">
                  <a:lumMod val="65000"/>
                </a:schemeClr>
              </a:solidFill>
              <a:latin typeface="+mn-lt"/>
              <a:ea typeface="+mn-ea"/>
              <a:cs typeface="+mn-cs"/>
            </a:endParaRPr>
          </a:p>
        </p:txBody>
      </p:sp>
      <p:sp>
        <p:nvSpPr>
          <p:cNvPr id="91" name="Rectangle 7"/>
          <p:cNvSpPr>
            <a:spLocks noChangeArrowheads="1"/>
          </p:cNvSpPr>
          <p:nvPr userDrawn="1"/>
        </p:nvSpPr>
        <p:spPr bwMode="ltGray">
          <a:xfrm>
            <a:off x="8639981" y="6580408"/>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lnSpc>
                <a:spcPct val="100000"/>
              </a:lnSpc>
            </a:pPr>
            <a:fld id="{DFCF27A5-1A5B-48D3-A060-2758FFBB1ADD}" type="slidenum">
              <a:rPr lang="en-US" sz="600">
                <a:solidFill>
                  <a:srgbClr val="C0C0C0"/>
                </a:solidFill>
                <a:latin typeface="+mj-lt"/>
              </a:rPr>
              <a:pPr algn="r" defTabSz="814388">
                <a:lnSpc>
                  <a:spcPct val="100000"/>
                </a:lnSpc>
              </a:pPr>
              <a:t>‹#›</a:t>
            </a:fld>
            <a:endParaRPr lang="en-US" sz="600" dirty="0">
              <a:solidFill>
                <a:srgbClr val="C0C0C0"/>
              </a:solidFill>
              <a:latin typeface="+mj-lt"/>
            </a:endParaRPr>
          </a:p>
        </p:txBody>
      </p:sp>
      <p:sp>
        <p:nvSpPr>
          <p:cNvPr id="2" name="Title 1"/>
          <p:cNvSpPr>
            <a:spLocks noGrp="1"/>
          </p:cNvSpPr>
          <p:nvPr>
            <p:ph type="ctrTitle" hasCustomPrompt="1"/>
          </p:nvPr>
        </p:nvSpPr>
        <p:spPr>
          <a:xfrm>
            <a:off x="221393" y="1236689"/>
            <a:ext cx="8112125" cy="2918779"/>
          </a:xfrm>
        </p:spPr>
        <p:txBody>
          <a:bodyPr/>
          <a:lstStyle>
            <a:lvl1pPr>
              <a:lnSpc>
                <a:spcPct val="90000"/>
              </a:lnSpc>
              <a:defRPr lang="en-US" sz="5400" b="0" kern="1200" spc="-200" baseline="0" dirty="0">
                <a:gradFill flip="none" rotWithShape="1">
                  <a:gsLst>
                    <a:gs pos="0">
                      <a:srgbClr val="55E6ED"/>
                    </a:gs>
                    <a:gs pos="80000">
                      <a:srgbClr val="009249"/>
                    </a:gs>
                  </a:gsLst>
                  <a:lin ang="12000000" scaled="0"/>
                  <a:tileRect/>
                </a:gradFill>
                <a:latin typeface="+mj-lt"/>
                <a:ea typeface="+mj-ea"/>
                <a:cs typeface="+mj-cs"/>
              </a:defRPr>
            </a:lvl1pPr>
          </a:lstStyle>
          <a:p>
            <a:r>
              <a:rPr lang="en-US" dirty="0" smtClean="0"/>
              <a:t>Presentation Title Goes Here</a:t>
            </a:r>
            <a:endParaRPr lang="en-US" dirty="0"/>
          </a:p>
        </p:txBody>
      </p:sp>
      <p:sp>
        <p:nvSpPr>
          <p:cNvPr id="3" name="Subtitle 2"/>
          <p:cNvSpPr>
            <a:spLocks noGrp="1"/>
          </p:cNvSpPr>
          <p:nvPr>
            <p:ph type="subTitle" idx="1" hasCustomPrompt="1"/>
          </p:nvPr>
        </p:nvSpPr>
        <p:spPr>
          <a:xfrm>
            <a:off x="236383" y="4464068"/>
            <a:ext cx="8112126" cy="384175"/>
          </a:xfrm>
        </p:spPr>
        <p:txBody>
          <a:bodyPr anchor="b" anchorCtr="0">
            <a:noAutofit/>
          </a:bodyPr>
          <a:lstStyle>
            <a:lvl1pPr marL="0" indent="0" algn="l">
              <a:buNone/>
              <a:defRPr lang="en-US" sz="2000" b="0" kern="1200" dirty="0">
                <a:solidFill>
                  <a:srgbClr val="6DB344"/>
                </a:solidFill>
                <a:latin typeface="+mj-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Presenter Name</a:t>
            </a:r>
            <a:endParaRPr lang="en-US" dirty="0"/>
          </a:p>
        </p:txBody>
      </p:sp>
      <p:sp>
        <p:nvSpPr>
          <p:cNvPr id="41" name="Text Placeholder 40"/>
          <p:cNvSpPr>
            <a:spLocks noGrp="1"/>
          </p:cNvSpPr>
          <p:nvPr>
            <p:ph type="body" sz="quarter" idx="10" hasCustomPrompt="1"/>
          </p:nvPr>
        </p:nvSpPr>
        <p:spPr>
          <a:xfrm>
            <a:off x="236383" y="4768852"/>
            <a:ext cx="8097838" cy="384175"/>
          </a:xfrm>
        </p:spPr>
        <p:txBody>
          <a:bodyPr/>
          <a:lstStyle>
            <a:lvl1pPr marL="0" indent="0">
              <a:buFontTx/>
              <a:buNone/>
              <a:defRPr lang="en-US" sz="1800" b="0" kern="1200" dirty="0">
                <a:solidFill>
                  <a:srgbClr val="6DB344"/>
                </a:solidFill>
                <a:latin typeface="+mj-lt"/>
                <a:ea typeface="+mn-ea"/>
                <a:cs typeface="+mn-cs"/>
              </a:defRPr>
            </a:lvl1pPr>
            <a:lvl2pPr marL="0" indent="0">
              <a:buFontTx/>
              <a:buNone/>
              <a:defRPr lang="en-US" sz="2000" kern="1200" dirty="0" smtClean="0">
                <a:solidFill>
                  <a:schemeClr val="bg1"/>
                </a:solidFill>
                <a:latin typeface="+mj-lt"/>
                <a:ea typeface="+mn-ea"/>
                <a:cs typeface="+mn-cs"/>
              </a:defRPr>
            </a:lvl2pPr>
            <a:lvl3pPr marL="0" indent="0">
              <a:buFontTx/>
              <a:buNone/>
              <a:defRPr lang="en-US" sz="2000" kern="1200" dirty="0" smtClean="0">
                <a:solidFill>
                  <a:schemeClr val="bg1"/>
                </a:solidFill>
                <a:latin typeface="+mj-lt"/>
                <a:ea typeface="+mn-ea"/>
                <a:cs typeface="+mn-cs"/>
              </a:defRPr>
            </a:lvl3pPr>
            <a:lvl4pPr marL="0" indent="0">
              <a:buFontTx/>
              <a:buNone/>
              <a:defRPr lang="en-US" sz="2000" kern="1200" dirty="0" smtClean="0">
                <a:solidFill>
                  <a:schemeClr val="bg1"/>
                </a:solidFill>
                <a:latin typeface="+mj-lt"/>
                <a:ea typeface="+mn-ea"/>
                <a:cs typeface="+mn-cs"/>
              </a:defRPr>
            </a:lvl4pPr>
            <a:lvl5pPr marL="0" indent="0">
              <a:buFontTx/>
              <a:buNone/>
              <a:defRPr lang="en-US" sz="2000" kern="1200" dirty="0" smtClean="0">
                <a:solidFill>
                  <a:schemeClr val="bg1"/>
                </a:solidFill>
                <a:latin typeface="+mj-lt"/>
                <a:ea typeface="+mn-ea"/>
                <a:cs typeface="+mn-cs"/>
              </a:defRPr>
            </a:lvl5pPr>
          </a:lstStyle>
          <a:p>
            <a:pPr lvl="0"/>
            <a:r>
              <a:rPr lang="en-US" dirty="0" smtClean="0"/>
              <a:t>Presenter Title</a:t>
            </a:r>
            <a:endParaRPr lang="en-US" dirty="0"/>
          </a:p>
        </p:txBody>
      </p:sp>
      <p:sp>
        <p:nvSpPr>
          <p:cNvPr id="44" name="Text Placeholder 43"/>
          <p:cNvSpPr>
            <a:spLocks noGrp="1"/>
          </p:cNvSpPr>
          <p:nvPr>
            <p:ph type="body" sz="quarter" idx="11" hasCustomPrompt="1"/>
          </p:nvPr>
        </p:nvSpPr>
        <p:spPr>
          <a:xfrm>
            <a:off x="236538" y="5232770"/>
            <a:ext cx="8112125" cy="384175"/>
          </a:xfrm>
        </p:spPr>
        <p:txBody>
          <a:bodyPr/>
          <a:lstStyle>
            <a:lvl1pPr marL="0" indent="0">
              <a:buFontTx/>
              <a:buNone/>
              <a:defRPr lang="en-US" sz="1400" b="0" kern="1200" dirty="0">
                <a:solidFill>
                  <a:srgbClr val="6DB344"/>
                </a:solidFill>
                <a:latin typeface="+mj-lt"/>
                <a:ea typeface="+mn-ea"/>
                <a:cs typeface="+mn-cs"/>
              </a:defRPr>
            </a:lvl1pPr>
            <a:lvl2pPr>
              <a:defRPr lang="en-US" sz="2000" kern="1200" dirty="0" smtClean="0">
                <a:solidFill>
                  <a:schemeClr val="bg1"/>
                </a:solidFill>
                <a:latin typeface="+mj-lt"/>
                <a:ea typeface="+mn-ea"/>
                <a:cs typeface="+mn-cs"/>
              </a:defRPr>
            </a:lvl2pPr>
            <a:lvl3pPr>
              <a:defRPr lang="en-US" sz="2000" kern="1200" dirty="0" smtClean="0">
                <a:solidFill>
                  <a:schemeClr val="bg1"/>
                </a:solidFill>
                <a:latin typeface="+mj-lt"/>
                <a:ea typeface="+mn-ea"/>
                <a:cs typeface="+mn-cs"/>
              </a:defRPr>
            </a:lvl3pPr>
            <a:lvl4pPr>
              <a:defRPr lang="en-US" sz="2000" kern="1200" dirty="0" smtClean="0">
                <a:solidFill>
                  <a:schemeClr val="bg1"/>
                </a:solidFill>
                <a:latin typeface="+mj-lt"/>
                <a:ea typeface="+mn-ea"/>
                <a:cs typeface="+mn-cs"/>
              </a:defRPr>
            </a:lvl4pPr>
            <a:lvl5pPr>
              <a:defRPr lang="en-US" sz="2000" kern="1200" dirty="0" smtClean="0">
                <a:solidFill>
                  <a:schemeClr val="bg1"/>
                </a:solidFill>
                <a:latin typeface="+mj-lt"/>
                <a:ea typeface="+mn-ea"/>
                <a:cs typeface="+mn-cs"/>
              </a:defRPr>
            </a:lvl5pPr>
          </a:lstStyle>
          <a:p>
            <a:pPr lvl="0"/>
            <a:r>
              <a:rPr lang="en-US" dirty="0" smtClean="0"/>
              <a:t>Date</a:t>
            </a:r>
            <a:endParaRPr lang="en-US" dirty="0"/>
          </a:p>
        </p:txBody>
      </p:sp>
    </p:spTree>
  </p:cSld>
  <p:clrMapOvr>
    <a:masterClrMapping/>
  </p:clrMapOvr>
  <p:transition>
    <p:wipe dir="r"/>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cSld name="Segue">
    <p:spTree>
      <p:nvGrpSpPr>
        <p:cNvPr id="1" name=""/>
        <p:cNvGrpSpPr/>
        <p:nvPr/>
      </p:nvGrpSpPr>
      <p:grpSpPr>
        <a:xfrm>
          <a:off x="0" y="0"/>
          <a:ext cx="0" cy="0"/>
          <a:chOff x="0" y="0"/>
          <a:chExt cx="0" cy="0"/>
        </a:xfrm>
      </p:grpSpPr>
      <p:pic>
        <p:nvPicPr>
          <p:cNvPr id="1026" name="Picture 2" descr="C:\Documents and Settings\contractor\Desktop\Pattern_Half_Page.png"/>
          <p:cNvPicPr>
            <a:picLocks noChangeAspect="1" noChangeArrowheads="1"/>
          </p:cNvPicPr>
          <p:nvPr/>
        </p:nvPicPr>
        <p:blipFill>
          <a:blip r:embed="rId2" cstate="print"/>
          <a:srcRect/>
          <a:stretch>
            <a:fillRect/>
          </a:stretch>
        </p:blipFill>
        <p:spPr bwMode="auto">
          <a:xfrm>
            <a:off x="333375" y="3102726"/>
            <a:ext cx="8477250" cy="3438525"/>
          </a:xfrm>
          <a:prstGeom prst="rect">
            <a:avLst/>
          </a:prstGeom>
          <a:noFill/>
        </p:spPr>
      </p:pic>
      <p:sp>
        <p:nvSpPr>
          <p:cNvPr id="27" name="Rectangle 3"/>
          <p:cNvSpPr>
            <a:spLocks noChangeArrowheads="1"/>
          </p:cNvSpPr>
          <p:nvPr/>
        </p:nvSpPr>
        <p:spPr bwMode="white">
          <a:xfrm>
            <a:off x="0" y="0"/>
            <a:ext cx="9144000" cy="177800"/>
          </a:xfrm>
          <a:prstGeom prst="rect">
            <a:avLst/>
          </a:prstGeom>
          <a:solidFill>
            <a:schemeClr val="bg2"/>
          </a:solidFill>
          <a:ln w="25400" algn="ctr">
            <a:noFill/>
            <a:miter lim="800000"/>
            <a:headEnd/>
            <a:tailEnd/>
          </a:ln>
          <a:effectLst/>
        </p:spPr>
        <p:txBody>
          <a:bodyPr wrap="none" anchor="ctr"/>
          <a:lstStyle/>
          <a:p>
            <a:endParaRPr lang="en-US" dirty="0">
              <a:latin typeface="+mj-lt"/>
            </a:endParaRPr>
          </a:p>
        </p:txBody>
      </p:sp>
      <p:sp>
        <p:nvSpPr>
          <p:cNvPr id="2" name="Title 1"/>
          <p:cNvSpPr>
            <a:spLocks noGrp="1"/>
          </p:cNvSpPr>
          <p:nvPr>
            <p:ph type="ctrTitle" hasCustomPrompt="1"/>
          </p:nvPr>
        </p:nvSpPr>
        <p:spPr>
          <a:xfrm>
            <a:off x="221393" y="399143"/>
            <a:ext cx="8112125" cy="2407042"/>
          </a:xfrm>
        </p:spPr>
        <p:txBody>
          <a:bodyPr/>
          <a:lstStyle>
            <a:lvl1pPr algn="l" defTabSz="914400" rtl="0" eaLnBrk="1" latinLnBrk="0" hangingPunct="1">
              <a:lnSpc>
                <a:spcPct val="85000"/>
              </a:lnSpc>
              <a:spcBef>
                <a:spcPct val="0"/>
              </a:spcBef>
              <a:buNone/>
              <a:defRPr lang="en-US" sz="5400" b="0" kern="1200" spc="-150" baseline="0" dirty="0">
                <a:solidFill>
                  <a:schemeClr val="accent4"/>
                </a:solidFill>
                <a:latin typeface="+mj-lt"/>
                <a:ea typeface="+mj-ea"/>
                <a:cs typeface="+mj-cs"/>
              </a:defRPr>
            </a:lvl1pPr>
          </a:lstStyle>
          <a:p>
            <a:r>
              <a:rPr lang="en-US" dirty="0" smtClean="0"/>
              <a:t>Presentation Title Goes Here</a:t>
            </a:r>
            <a:endParaRPr lang="en-US" dirty="0"/>
          </a:p>
        </p:txBody>
      </p:sp>
      <p:sp>
        <p:nvSpPr>
          <p:cNvPr id="47" name="Rectangle 3"/>
          <p:cNvSpPr>
            <a:spLocks noChangeArrowheads="1"/>
          </p:cNvSpPr>
          <p:nvPr/>
        </p:nvSpPr>
        <p:spPr bwMode="hidden">
          <a:xfrm>
            <a:off x="0" y="0"/>
            <a:ext cx="9144000" cy="177800"/>
          </a:xfrm>
          <a:prstGeom prst="rect">
            <a:avLst/>
          </a:prstGeom>
          <a:solidFill>
            <a:schemeClr val="bg2"/>
          </a:solidFill>
          <a:ln w="25400" algn="ctr">
            <a:noFill/>
            <a:miter lim="800000"/>
            <a:headEnd/>
            <a:tailEnd/>
          </a:ln>
          <a:effectLst/>
        </p:spPr>
        <p:txBody>
          <a:bodyPr wrap="none" anchor="ctr"/>
          <a:lstStyle/>
          <a:p>
            <a:endParaRPr lang="en-US" dirty="0">
              <a:latin typeface="+mj-lt"/>
            </a:endParaRPr>
          </a:p>
        </p:txBody>
      </p:sp>
      <p:sp>
        <p:nvSpPr>
          <p:cNvPr id="24" name="Rectangle 5"/>
          <p:cNvSpPr>
            <a:spLocks noChangeArrowheads="1"/>
          </p:cNvSpPr>
          <p:nvPr userDrawn="1"/>
        </p:nvSpPr>
        <p:spPr bwMode="ltGray">
          <a:xfrm>
            <a:off x="3801165" y="6584512"/>
            <a:ext cx="4774485" cy="175257"/>
          </a:xfrm>
          <a:prstGeom prst="rect">
            <a:avLst/>
          </a:prstGeom>
          <a:noFill/>
          <a:ln w="9525">
            <a:noFill/>
            <a:miter lim="800000"/>
            <a:headEnd/>
            <a:tailEnd/>
          </a:ln>
          <a:effectLst/>
        </p:spPr>
        <p:txBody>
          <a:bodyPr wrap="none" lIns="82124" tIns="41061" rIns="82124" bIns="41061" anchor="b">
            <a:spAutoFit/>
          </a:bodyPr>
          <a:lstStyle/>
          <a:p>
            <a:pPr algn="r" defTabSz="814388">
              <a:lnSpc>
                <a:spcPct val="100000"/>
              </a:lnSpc>
            </a:pPr>
            <a:r>
              <a:rPr lang="en-US" sz="600" kern="1200" dirty="0" smtClean="0">
                <a:solidFill>
                  <a:schemeClr val="bg1">
                    <a:lumMod val="65000"/>
                  </a:schemeClr>
                </a:solidFill>
                <a:effectLst/>
                <a:latin typeface="+mn-lt"/>
                <a:ea typeface="+mn-ea"/>
                <a:cs typeface="+mn-cs"/>
              </a:rPr>
              <a:t>© 2013 Cisco and/or its affiliates. All rights reserved. This document is Cisco Confidential. For Channel Partners only. Do not distribute.</a:t>
            </a:r>
            <a:endParaRPr lang="en-US" sz="600" dirty="0">
              <a:solidFill>
                <a:schemeClr val="bg1">
                  <a:lumMod val="65000"/>
                </a:schemeClr>
              </a:solidFill>
              <a:latin typeface="+mj-lt"/>
            </a:endParaRPr>
          </a:p>
        </p:txBody>
      </p:sp>
      <p:sp>
        <p:nvSpPr>
          <p:cNvPr id="10" name="Rectangle 4"/>
          <p:cNvSpPr>
            <a:spLocks noChangeArrowheads="1"/>
          </p:cNvSpPr>
          <p:nvPr userDrawn="1"/>
        </p:nvSpPr>
        <p:spPr bwMode="ltGray">
          <a:xfrm>
            <a:off x="251373" y="6586246"/>
            <a:ext cx="3420515" cy="175257"/>
          </a:xfrm>
          <a:prstGeom prst="rect">
            <a:avLst/>
          </a:prstGeom>
          <a:noFill/>
          <a:ln w="9525">
            <a:noFill/>
            <a:miter lim="800000"/>
            <a:headEnd/>
            <a:tailEnd/>
          </a:ln>
          <a:effectLst/>
        </p:spPr>
        <p:txBody>
          <a:bodyPr wrap="square" lIns="82124" tIns="41061" rIns="82124" bIns="41061" anchor="b" anchorCtr="0">
            <a:spAutoFit/>
          </a:bodyPr>
          <a:lstStyle/>
          <a:p>
            <a:pPr algn="l" defTabSz="814388">
              <a:lnSpc>
                <a:spcPct val="100000"/>
              </a:lnSpc>
            </a:pPr>
            <a:r>
              <a:rPr lang="en-US" sz="600" dirty="0" smtClean="0">
                <a:solidFill>
                  <a:srgbClr val="C0C0C0"/>
                </a:solidFill>
                <a:latin typeface="+mj-lt"/>
              </a:rPr>
              <a:t>C97-721796-00 © Apr 4 2013 Cisco and/or its affiliates. All rights reserved.</a:t>
            </a:r>
            <a:endParaRPr lang="en-US" sz="600" dirty="0">
              <a:solidFill>
                <a:srgbClr val="C0C0C0"/>
              </a:solidFill>
              <a:latin typeface="+mj-lt"/>
            </a:endParaRPr>
          </a:p>
        </p:txBody>
      </p:sp>
      <p:sp>
        <p:nvSpPr>
          <p:cNvPr id="11" name="Rectangle 7"/>
          <p:cNvSpPr>
            <a:spLocks noChangeArrowheads="1"/>
          </p:cNvSpPr>
          <p:nvPr userDrawn="1"/>
        </p:nvSpPr>
        <p:spPr bwMode="ltGray">
          <a:xfrm>
            <a:off x="8639981" y="6580408"/>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lnSpc>
                <a:spcPct val="100000"/>
              </a:lnSpc>
            </a:pPr>
            <a:fld id="{DFCF27A5-1A5B-48D3-A060-2758FFBB1ADD}" type="slidenum">
              <a:rPr lang="en-US" sz="600" smtClean="0">
                <a:solidFill>
                  <a:srgbClr val="C0C0C0"/>
                </a:solidFill>
                <a:latin typeface="+mj-lt"/>
              </a:rPr>
              <a:pPr algn="r" defTabSz="814388">
                <a:lnSpc>
                  <a:spcPct val="100000"/>
                </a:lnSpc>
              </a:pPr>
              <a:t>‹#›</a:t>
            </a:fld>
            <a:endParaRPr lang="en-US" sz="600" dirty="0">
              <a:solidFill>
                <a:srgbClr val="C0C0C0"/>
              </a:solidFill>
              <a:latin typeface="+mj-lt"/>
            </a:endParaRPr>
          </a:p>
        </p:txBody>
      </p:sp>
      <p:pic>
        <p:nvPicPr>
          <p:cNvPr id="13" name="Picture 12" descr="bottom bar.jpg"/>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33375" y="6378339"/>
            <a:ext cx="8477250" cy="162912"/>
          </a:xfrm>
          <a:prstGeom prst="rect">
            <a:avLst/>
          </a:prstGeom>
        </p:spPr>
      </p:pic>
    </p:spTree>
    <p:extLst>
      <p:ext uri="{BB962C8B-B14F-4D97-AF65-F5344CB8AC3E}">
        <p14:creationId xmlns:p14="http://schemas.microsoft.com/office/powerpoint/2010/main" val="3918621881"/>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wipe(down)">
                                      <p:cBhvr>
                                        <p:cTn id="7" dur="1000"/>
                                        <p:tgtEl>
                                          <p:spTgt spid="1026"/>
                                        </p:tgtEl>
                                      </p:cBhvr>
                                    </p:animEffect>
                                  </p:childTnLst>
                                </p:cTn>
                              </p:par>
                              <p:par>
                                <p:cTn id="8" presetID="10" presetClass="entr" presetSubtype="0" fill="hold" grpId="0" nodeType="withEffect">
                                  <p:stCondLst>
                                    <p:cond delay="20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cSld name="Title Slide solid gradient">
    <p:spTree>
      <p:nvGrpSpPr>
        <p:cNvPr id="1" name=""/>
        <p:cNvGrpSpPr/>
        <p:nvPr/>
      </p:nvGrpSpPr>
      <p:grpSpPr>
        <a:xfrm>
          <a:off x="0" y="0"/>
          <a:ext cx="0" cy="0"/>
          <a:chOff x="0" y="0"/>
          <a:chExt cx="0" cy="0"/>
        </a:xfrm>
      </p:grpSpPr>
      <p:pic>
        <p:nvPicPr>
          <p:cNvPr id="35" name="Picture 2" descr="C:\Documents and Settings\contractor\Desktop\Blue_Green_Gradient.png"/>
          <p:cNvPicPr>
            <a:picLocks noChangeAspect="1" noChangeArrowheads="1"/>
          </p:cNvPicPr>
          <p:nvPr userDrawn="1"/>
        </p:nvPicPr>
        <p:blipFill>
          <a:blip r:embed="rId2" cstate="print"/>
          <a:srcRect/>
          <a:stretch>
            <a:fillRect/>
          </a:stretch>
        </p:blipFill>
        <p:spPr bwMode="auto">
          <a:xfrm>
            <a:off x="-12699" y="0"/>
            <a:ext cx="9156700" cy="6858000"/>
          </a:xfrm>
          <a:prstGeom prst="rect">
            <a:avLst/>
          </a:prstGeom>
          <a:noFill/>
        </p:spPr>
      </p:pic>
      <p:sp>
        <p:nvSpPr>
          <p:cNvPr id="29" name="Rounded Rectangle 28"/>
          <p:cNvSpPr/>
          <p:nvPr/>
        </p:nvSpPr>
        <p:spPr>
          <a:xfrm>
            <a:off x="1823499" y="-3570592"/>
            <a:ext cx="1729740" cy="14014174"/>
          </a:xfrm>
          <a:prstGeom prst="roundRect">
            <a:avLst>
              <a:gd name="adj" fmla="val 50000"/>
            </a:avLst>
          </a:prstGeom>
          <a:gradFill flip="none" rotWithShape="1">
            <a:gsLst>
              <a:gs pos="0">
                <a:schemeClr val="accent1">
                  <a:shade val="30000"/>
                  <a:satMod val="115000"/>
                  <a:alpha val="18000"/>
                </a:scheme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30" name="Rounded Rectangle 29"/>
          <p:cNvSpPr/>
          <p:nvPr/>
        </p:nvSpPr>
        <p:spPr>
          <a:xfrm>
            <a:off x="1" y="-637720"/>
            <a:ext cx="1729740" cy="8148430"/>
          </a:xfrm>
          <a:prstGeom prst="roundRect">
            <a:avLst>
              <a:gd name="adj" fmla="val 50000"/>
            </a:avLst>
          </a:prstGeom>
          <a:gradFill flip="none" rotWithShape="1">
            <a:gsLst>
              <a:gs pos="0">
                <a:schemeClr val="accent1">
                  <a:shade val="30000"/>
                  <a:satMod val="115000"/>
                  <a:alpha val="18000"/>
                </a:scheme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31" name="Rounded Rectangle 30"/>
          <p:cNvSpPr/>
          <p:nvPr/>
        </p:nvSpPr>
        <p:spPr>
          <a:xfrm rot="10800000">
            <a:off x="1013791" y="4248606"/>
            <a:ext cx="1729740" cy="8148430"/>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sz="1800" kern="1200" dirty="0">
              <a:solidFill>
                <a:schemeClr val="lt1"/>
              </a:solidFill>
              <a:latin typeface="+mj-lt"/>
              <a:ea typeface="+mn-ea"/>
              <a:cs typeface="+mn-cs"/>
            </a:endParaRPr>
          </a:p>
        </p:txBody>
      </p:sp>
      <p:sp>
        <p:nvSpPr>
          <p:cNvPr id="32" name="Rounded Rectangle 31"/>
          <p:cNvSpPr/>
          <p:nvPr userDrawn="1"/>
        </p:nvSpPr>
        <p:spPr>
          <a:xfrm>
            <a:off x="6585483" y="-2913279"/>
            <a:ext cx="1729740" cy="8148430"/>
          </a:xfrm>
          <a:prstGeom prst="roundRect">
            <a:avLst>
              <a:gd name="adj" fmla="val 50000"/>
            </a:avLst>
          </a:prstGeom>
          <a:gradFill flip="none" rotWithShape="1">
            <a:gsLst>
              <a:gs pos="0">
                <a:schemeClr val="accent4">
                  <a:lumMod val="75000"/>
                  <a:alpha val="28000"/>
                </a:schemeClr>
              </a:gs>
              <a:gs pos="100000">
                <a:schemeClr val="accent4">
                  <a:lumMod val="75000"/>
                  <a:alpha val="29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33" name="Rounded Rectangle 32"/>
          <p:cNvSpPr/>
          <p:nvPr userDrawn="1"/>
        </p:nvSpPr>
        <p:spPr>
          <a:xfrm>
            <a:off x="8105451" y="5699196"/>
            <a:ext cx="1729740" cy="8148430"/>
          </a:xfrm>
          <a:prstGeom prst="roundRect">
            <a:avLst>
              <a:gd name="adj" fmla="val 50000"/>
            </a:avLst>
          </a:prstGeom>
          <a:gradFill flip="none" rotWithShape="1">
            <a:gsLst>
              <a:gs pos="0">
                <a:schemeClr val="accent4">
                  <a:lumMod val="75000"/>
                  <a:alpha val="28000"/>
                </a:schemeClr>
              </a:gs>
              <a:gs pos="100000">
                <a:schemeClr val="accent4">
                  <a:lumMod val="75000"/>
                  <a:alpha val="29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34" name="Rounded Rectangle 33"/>
          <p:cNvSpPr/>
          <p:nvPr/>
        </p:nvSpPr>
        <p:spPr>
          <a:xfrm rot="10800000">
            <a:off x="3036074" y="1516173"/>
            <a:ext cx="1729740" cy="8148430"/>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2" name="Title 1"/>
          <p:cNvSpPr>
            <a:spLocks noGrp="1"/>
          </p:cNvSpPr>
          <p:nvPr>
            <p:ph type="ctrTitle" hasCustomPrompt="1"/>
          </p:nvPr>
        </p:nvSpPr>
        <p:spPr>
          <a:xfrm>
            <a:off x="221394" y="1236690"/>
            <a:ext cx="8112125" cy="2918779"/>
          </a:xfrm>
        </p:spPr>
        <p:txBody>
          <a:bodyPr/>
          <a:lstStyle>
            <a:lvl1pPr>
              <a:lnSpc>
                <a:spcPct val="90000"/>
              </a:lnSpc>
              <a:defRPr sz="6000" b="0" spc="-200" baseline="0">
                <a:solidFill>
                  <a:schemeClr val="bg1"/>
                </a:solidFill>
                <a:latin typeface="+mj-lt"/>
              </a:defRPr>
            </a:lvl1pPr>
          </a:lstStyle>
          <a:p>
            <a:r>
              <a:rPr lang="en-US" dirty="0" smtClean="0"/>
              <a:t>Presentation Title Goes Here</a:t>
            </a:r>
            <a:endParaRPr lang="en-US" dirty="0"/>
          </a:p>
        </p:txBody>
      </p:sp>
      <p:grpSp>
        <p:nvGrpSpPr>
          <p:cNvPr id="4" name="Group 38"/>
          <p:cNvGrpSpPr/>
          <p:nvPr/>
        </p:nvGrpSpPr>
        <p:grpSpPr>
          <a:xfrm>
            <a:off x="341313" y="311151"/>
            <a:ext cx="829171" cy="438358"/>
            <a:chOff x="609600" y="528537"/>
            <a:chExt cx="1444734" cy="763789"/>
          </a:xfrm>
          <a:solidFill>
            <a:schemeClr val="bg1"/>
          </a:solidFill>
        </p:grpSpPr>
        <p:sp>
          <p:nvSpPr>
            <p:cNvPr id="64" name="Rectangle 63"/>
            <p:cNvSpPr>
              <a:spLocks noChangeArrowheads="1"/>
            </p:cNvSpPr>
            <p:nvPr/>
          </p:nvSpPr>
          <p:spPr bwMode="black">
            <a:xfrm>
              <a:off x="1016578" y="1035681"/>
              <a:ext cx="65914" cy="249730"/>
            </a:xfrm>
            <a:prstGeom prst="rect">
              <a:avLst/>
            </a:prstGeom>
            <a:grpFill/>
            <a:ln w="9525">
              <a:noFill/>
              <a:miter lim="800000"/>
              <a:headEnd/>
              <a:tailEnd/>
            </a:ln>
          </p:spPr>
          <p:txBody>
            <a:bodyPr/>
            <a:lstStyle/>
            <a:p>
              <a:endParaRPr lang="en-US" dirty="0">
                <a:latin typeface="+mj-lt"/>
              </a:endParaRPr>
            </a:p>
          </p:txBody>
        </p:sp>
        <p:sp>
          <p:nvSpPr>
            <p:cNvPr id="65" name="Freeform 64"/>
            <p:cNvSpPr>
              <a:spLocks/>
            </p:cNvSpPr>
            <p:nvPr/>
          </p:nvSpPr>
          <p:spPr bwMode="black">
            <a:xfrm>
              <a:off x="1400563" y="1028765"/>
              <a:ext cx="190843" cy="263561"/>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grpFill/>
            <a:ln w="9525">
              <a:noFill/>
              <a:round/>
              <a:headEnd/>
              <a:tailEnd/>
            </a:ln>
          </p:spPr>
          <p:txBody>
            <a:bodyPr/>
            <a:lstStyle/>
            <a:p>
              <a:endParaRPr lang="en-US" dirty="0">
                <a:latin typeface="+mj-lt"/>
              </a:endParaRPr>
            </a:p>
          </p:txBody>
        </p:sp>
        <p:sp>
          <p:nvSpPr>
            <p:cNvPr id="66" name="Freeform 65"/>
            <p:cNvSpPr>
              <a:spLocks/>
            </p:cNvSpPr>
            <p:nvPr/>
          </p:nvSpPr>
          <p:spPr bwMode="black">
            <a:xfrm>
              <a:off x="740661" y="1028765"/>
              <a:ext cx="190843" cy="263561"/>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grpFill/>
            <a:ln w="9525">
              <a:noFill/>
              <a:round/>
              <a:headEnd/>
              <a:tailEnd/>
            </a:ln>
          </p:spPr>
          <p:txBody>
            <a:bodyPr/>
            <a:lstStyle/>
            <a:p>
              <a:endParaRPr lang="en-US" dirty="0">
                <a:latin typeface="+mj-lt"/>
              </a:endParaRPr>
            </a:p>
          </p:txBody>
        </p:sp>
        <p:sp>
          <p:nvSpPr>
            <p:cNvPr id="67" name="Freeform 66"/>
            <p:cNvSpPr>
              <a:spLocks noEditPoints="1"/>
            </p:cNvSpPr>
            <p:nvPr/>
          </p:nvSpPr>
          <p:spPr bwMode="black">
            <a:xfrm>
              <a:off x="1660385" y="1028765"/>
              <a:ext cx="262122" cy="263561"/>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grpFill/>
            <a:ln w="9525">
              <a:noFill/>
              <a:round/>
              <a:headEnd/>
              <a:tailEnd/>
            </a:ln>
          </p:spPr>
          <p:txBody>
            <a:bodyPr/>
            <a:lstStyle/>
            <a:p>
              <a:endParaRPr lang="en-US" dirty="0">
                <a:latin typeface="+mj-lt"/>
              </a:endParaRPr>
            </a:p>
          </p:txBody>
        </p:sp>
        <p:sp>
          <p:nvSpPr>
            <p:cNvPr id="68" name="Freeform 67"/>
            <p:cNvSpPr>
              <a:spLocks/>
            </p:cNvSpPr>
            <p:nvPr/>
          </p:nvSpPr>
          <p:spPr bwMode="black">
            <a:xfrm>
              <a:off x="1167566" y="1028765"/>
              <a:ext cx="170916" cy="263561"/>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grpFill/>
            <a:ln w="9525">
              <a:noFill/>
              <a:round/>
              <a:headEnd/>
              <a:tailEnd/>
            </a:ln>
          </p:spPr>
          <p:txBody>
            <a:bodyPr/>
            <a:lstStyle/>
            <a:p>
              <a:endParaRPr lang="en-US" dirty="0">
                <a:latin typeface="+mj-lt"/>
              </a:endParaRPr>
            </a:p>
          </p:txBody>
        </p:sp>
        <p:sp>
          <p:nvSpPr>
            <p:cNvPr id="69" name="Freeform 68"/>
            <p:cNvSpPr>
              <a:spLocks/>
            </p:cNvSpPr>
            <p:nvPr/>
          </p:nvSpPr>
          <p:spPr bwMode="black">
            <a:xfrm>
              <a:off x="609600" y="732931"/>
              <a:ext cx="62081" cy="128323"/>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grpFill/>
            <a:ln w="9525">
              <a:noFill/>
              <a:round/>
              <a:headEnd/>
              <a:tailEnd/>
            </a:ln>
          </p:spPr>
          <p:txBody>
            <a:bodyPr/>
            <a:lstStyle/>
            <a:p>
              <a:endParaRPr lang="en-US" dirty="0">
                <a:latin typeface="+mj-lt"/>
              </a:endParaRPr>
            </a:p>
          </p:txBody>
        </p:sp>
        <p:sp>
          <p:nvSpPr>
            <p:cNvPr id="70" name="Freeform 69"/>
            <p:cNvSpPr>
              <a:spLocks/>
            </p:cNvSpPr>
            <p:nvPr/>
          </p:nvSpPr>
          <p:spPr bwMode="black">
            <a:xfrm>
              <a:off x="783581" y="646870"/>
              <a:ext cx="62081" cy="214384"/>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grpFill/>
            <a:ln w="9525">
              <a:noFill/>
              <a:round/>
              <a:headEnd/>
              <a:tailEnd/>
            </a:ln>
          </p:spPr>
          <p:txBody>
            <a:bodyPr/>
            <a:lstStyle/>
            <a:p>
              <a:endParaRPr lang="en-US" dirty="0">
                <a:latin typeface="+mj-lt"/>
              </a:endParaRPr>
            </a:p>
          </p:txBody>
        </p:sp>
        <p:sp>
          <p:nvSpPr>
            <p:cNvPr id="71" name="Freeform 70"/>
            <p:cNvSpPr>
              <a:spLocks/>
            </p:cNvSpPr>
            <p:nvPr/>
          </p:nvSpPr>
          <p:spPr bwMode="black">
            <a:xfrm>
              <a:off x="954497" y="528537"/>
              <a:ext cx="62081" cy="394958"/>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grpFill/>
            <a:ln w="9525">
              <a:noFill/>
              <a:round/>
              <a:headEnd/>
              <a:tailEnd/>
            </a:ln>
          </p:spPr>
          <p:txBody>
            <a:bodyPr/>
            <a:lstStyle/>
            <a:p>
              <a:endParaRPr lang="en-US" dirty="0">
                <a:latin typeface="+mj-lt"/>
              </a:endParaRPr>
            </a:p>
          </p:txBody>
        </p:sp>
        <p:sp>
          <p:nvSpPr>
            <p:cNvPr id="72" name="Freeform 71"/>
            <p:cNvSpPr>
              <a:spLocks/>
            </p:cNvSpPr>
            <p:nvPr/>
          </p:nvSpPr>
          <p:spPr bwMode="black">
            <a:xfrm>
              <a:off x="1128478" y="646870"/>
              <a:ext cx="62081" cy="214384"/>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grpFill/>
            <a:ln w="9525">
              <a:noFill/>
              <a:round/>
              <a:headEnd/>
              <a:tailEnd/>
            </a:ln>
          </p:spPr>
          <p:txBody>
            <a:bodyPr/>
            <a:lstStyle/>
            <a:p>
              <a:endParaRPr lang="en-US" dirty="0">
                <a:latin typeface="+mj-lt"/>
              </a:endParaRPr>
            </a:p>
          </p:txBody>
        </p:sp>
        <p:sp>
          <p:nvSpPr>
            <p:cNvPr id="73" name="Freeform 72"/>
            <p:cNvSpPr>
              <a:spLocks/>
            </p:cNvSpPr>
            <p:nvPr/>
          </p:nvSpPr>
          <p:spPr bwMode="black">
            <a:xfrm>
              <a:off x="1298627" y="732931"/>
              <a:ext cx="65914" cy="128323"/>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grpFill/>
            <a:ln w="9525">
              <a:noFill/>
              <a:round/>
              <a:headEnd/>
              <a:tailEnd/>
            </a:ln>
          </p:spPr>
          <p:txBody>
            <a:bodyPr/>
            <a:lstStyle/>
            <a:p>
              <a:endParaRPr lang="en-US" dirty="0">
                <a:latin typeface="+mj-lt"/>
              </a:endParaRPr>
            </a:p>
          </p:txBody>
        </p:sp>
        <p:sp>
          <p:nvSpPr>
            <p:cNvPr id="74" name="Freeform 73"/>
            <p:cNvSpPr>
              <a:spLocks/>
            </p:cNvSpPr>
            <p:nvPr/>
          </p:nvSpPr>
          <p:spPr bwMode="black">
            <a:xfrm>
              <a:off x="1472608" y="646870"/>
              <a:ext cx="62848" cy="214384"/>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grpFill/>
            <a:ln w="9525">
              <a:noFill/>
              <a:round/>
              <a:headEnd/>
              <a:tailEnd/>
            </a:ln>
          </p:spPr>
          <p:txBody>
            <a:bodyPr/>
            <a:lstStyle/>
            <a:p>
              <a:endParaRPr lang="en-US" dirty="0">
                <a:latin typeface="+mj-lt"/>
              </a:endParaRPr>
            </a:p>
          </p:txBody>
        </p:sp>
        <p:sp>
          <p:nvSpPr>
            <p:cNvPr id="75" name="Freeform 74"/>
            <p:cNvSpPr>
              <a:spLocks/>
            </p:cNvSpPr>
            <p:nvPr/>
          </p:nvSpPr>
          <p:spPr bwMode="black">
            <a:xfrm>
              <a:off x="1646590" y="528537"/>
              <a:ext cx="62848" cy="394958"/>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grpFill/>
            <a:ln w="9525">
              <a:noFill/>
              <a:round/>
              <a:headEnd/>
              <a:tailEnd/>
            </a:ln>
          </p:spPr>
          <p:txBody>
            <a:bodyPr/>
            <a:lstStyle/>
            <a:p>
              <a:endParaRPr lang="en-US" dirty="0">
                <a:latin typeface="+mj-lt"/>
              </a:endParaRPr>
            </a:p>
          </p:txBody>
        </p:sp>
        <p:sp>
          <p:nvSpPr>
            <p:cNvPr id="76" name="Freeform 75"/>
            <p:cNvSpPr>
              <a:spLocks/>
            </p:cNvSpPr>
            <p:nvPr/>
          </p:nvSpPr>
          <p:spPr bwMode="black">
            <a:xfrm>
              <a:off x="1817505" y="646870"/>
              <a:ext cx="62848" cy="214384"/>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grpFill/>
            <a:ln w="9525">
              <a:noFill/>
              <a:round/>
              <a:headEnd/>
              <a:tailEnd/>
            </a:ln>
          </p:spPr>
          <p:txBody>
            <a:bodyPr/>
            <a:lstStyle/>
            <a:p>
              <a:endParaRPr lang="en-US" dirty="0">
                <a:latin typeface="+mj-lt"/>
              </a:endParaRPr>
            </a:p>
          </p:txBody>
        </p:sp>
        <p:sp>
          <p:nvSpPr>
            <p:cNvPr id="77" name="Freeform 76"/>
            <p:cNvSpPr>
              <a:spLocks/>
            </p:cNvSpPr>
            <p:nvPr/>
          </p:nvSpPr>
          <p:spPr bwMode="black">
            <a:xfrm>
              <a:off x="1991486" y="732931"/>
              <a:ext cx="62848" cy="128323"/>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grpFill/>
            <a:ln w="9525">
              <a:noFill/>
              <a:round/>
              <a:headEnd/>
              <a:tailEnd/>
            </a:ln>
          </p:spPr>
          <p:txBody>
            <a:bodyPr/>
            <a:lstStyle/>
            <a:p>
              <a:endParaRPr lang="en-US" dirty="0">
                <a:latin typeface="+mj-lt"/>
              </a:endParaRPr>
            </a:p>
          </p:txBody>
        </p:sp>
      </p:grpSp>
      <p:sp>
        <p:nvSpPr>
          <p:cNvPr id="3" name="Subtitle 2"/>
          <p:cNvSpPr>
            <a:spLocks noGrp="1"/>
          </p:cNvSpPr>
          <p:nvPr>
            <p:ph type="subTitle" idx="1" hasCustomPrompt="1"/>
          </p:nvPr>
        </p:nvSpPr>
        <p:spPr>
          <a:xfrm>
            <a:off x="236383" y="4464069"/>
            <a:ext cx="8112127" cy="384175"/>
          </a:xfrm>
        </p:spPr>
        <p:txBody>
          <a:bodyPr>
            <a:normAutofit/>
          </a:bodyPr>
          <a:lstStyle>
            <a:lvl1pPr marL="0" indent="0" algn="l">
              <a:buNone/>
              <a:defRPr sz="2000">
                <a:solidFill>
                  <a:schemeClr val="bg1"/>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Presenter Name and Title Go Here</a:t>
            </a:r>
            <a:endParaRPr lang="en-US" dirty="0"/>
          </a:p>
        </p:txBody>
      </p:sp>
      <p:sp>
        <p:nvSpPr>
          <p:cNvPr id="58" name="Rectangle 5"/>
          <p:cNvSpPr>
            <a:spLocks noChangeArrowheads="1"/>
          </p:cNvSpPr>
          <p:nvPr/>
        </p:nvSpPr>
        <p:spPr bwMode="ltGray">
          <a:xfrm>
            <a:off x="3775517" y="6584513"/>
            <a:ext cx="4800134" cy="175257"/>
          </a:xfrm>
          <a:prstGeom prst="rect">
            <a:avLst/>
          </a:prstGeom>
          <a:noFill/>
          <a:ln w="9525">
            <a:noFill/>
            <a:miter lim="800000"/>
            <a:headEnd/>
            <a:tailEnd/>
          </a:ln>
          <a:effectLst/>
        </p:spPr>
        <p:txBody>
          <a:bodyPr wrap="none" lIns="82124" tIns="41061" rIns="82124" bIns="41061" anchor="b">
            <a:spAutoFit/>
          </a:bodyPr>
          <a:lstStyle/>
          <a:p>
            <a:pPr algn="r" defTabSz="814388">
              <a:lnSpc>
                <a:spcPct val="100000"/>
              </a:lnSpc>
            </a:pPr>
            <a:r>
              <a:rPr lang="en-US" sz="600" kern="1200" dirty="0" smtClean="0">
                <a:solidFill>
                  <a:schemeClr val="bg1"/>
                </a:solidFill>
                <a:effectLst/>
                <a:latin typeface="+mn-lt"/>
                <a:ea typeface="+mn-ea"/>
                <a:cs typeface="+mn-cs"/>
              </a:rPr>
              <a:t>© 2013 Cisco and/or its affiliates. All rights reserved. This document is Cisco Confidential. For Channel Partners only. Do not distribute.</a:t>
            </a:r>
            <a:endParaRPr lang="en-US" sz="600" dirty="0">
              <a:solidFill>
                <a:schemeClr val="bg1"/>
              </a:solidFill>
              <a:latin typeface="+mj-lt"/>
            </a:endParaRPr>
          </a:p>
        </p:txBody>
      </p:sp>
      <p:sp>
        <p:nvSpPr>
          <p:cNvPr id="36" name="Rectangle 4"/>
          <p:cNvSpPr>
            <a:spLocks noChangeArrowheads="1"/>
          </p:cNvSpPr>
          <p:nvPr userDrawn="1"/>
        </p:nvSpPr>
        <p:spPr bwMode="ltGray">
          <a:xfrm>
            <a:off x="251373" y="6586247"/>
            <a:ext cx="3420515" cy="175257"/>
          </a:xfrm>
          <a:prstGeom prst="rect">
            <a:avLst/>
          </a:prstGeom>
          <a:noFill/>
          <a:ln w="9525">
            <a:noFill/>
            <a:miter lim="800000"/>
            <a:headEnd/>
            <a:tailEnd/>
          </a:ln>
          <a:effectLst/>
        </p:spPr>
        <p:txBody>
          <a:bodyPr wrap="square" lIns="82124" tIns="41061" rIns="82124" bIns="41061" anchor="b" anchorCtr="0">
            <a:spAutoFit/>
          </a:bodyPr>
          <a:lstStyle/>
          <a:p>
            <a:pPr algn="l" defTabSz="814388">
              <a:lnSpc>
                <a:spcPct val="100000"/>
              </a:lnSpc>
            </a:pPr>
            <a:r>
              <a:rPr lang="en-US" sz="600" kern="1200" dirty="0" smtClean="0">
                <a:solidFill>
                  <a:schemeClr val="bg1"/>
                </a:solidFill>
                <a:latin typeface="+mn-lt"/>
                <a:ea typeface="+mn-ea"/>
                <a:cs typeface="+mn-cs"/>
              </a:rPr>
              <a:t>C97-721796-00  </a:t>
            </a:r>
            <a:r>
              <a:rPr lang="en-US" sz="600" dirty="0" smtClean="0">
                <a:solidFill>
                  <a:schemeClr val="bg1"/>
                </a:solidFill>
                <a:latin typeface="+mj-lt"/>
              </a:rPr>
              <a:t>© Apr</a:t>
            </a:r>
            <a:r>
              <a:rPr lang="en-US" sz="600" baseline="0" dirty="0" smtClean="0">
                <a:solidFill>
                  <a:schemeClr val="bg1"/>
                </a:solidFill>
                <a:latin typeface="+mj-lt"/>
              </a:rPr>
              <a:t> 4 2013</a:t>
            </a:r>
            <a:r>
              <a:rPr lang="en-US" sz="600" dirty="0" smtClean="0">
                <a:solidFill>
                  <a:schemeClr val="bg1"/>
                </a:solidFill>
                <a:latin typeface="+mj-lt"/>
              </a:rPr>
              <a:t> Cisco and/or its affiliates. All rights reserved.</a:t>
            </a:r>
            <a:endParaRPr lang="en-US" sz="600" dirty="0">
              <a:solidFill>
                <a:schemeClr val="bg1"/>
              </a:solidFill>
              <a:latin typeface="+mj-lt"/>
            </a:endParaRPr>
          </a:p>
        </p:txBody>
      </p:sp>
      <p:sp>
        <p:nvSpPr>
          <p:cNvPr id="37" name="Rectangle 7"/>
          <p:cNvSpPr>
            <a:spLocks noChangeArrowheads="1"/>
          </p:cNvSpPr>
          <p:nvPr userDrawn="1"/>
        </p:nvSpPr>
        <p:spPr bwMode="ltGray">
          <a:xfrm>
            <a:off x="8640520" y="6580409"/>
            <a:ext cx="259891" cy="175257"/>
          </a:xfrm>
          <a:prstGeom prst="rect">
            <a:avLst/>
          </a:prstGeom>
          <a:noFill/>
          <a:ln w="9525" algn="ctr">
            <a:noFill/>
            <a:miter lim="800000"/>
            <a:headEnd/>
            <a:tailEnd/>
          </a:ln>
          <a:effectLst/>
        </p:spPr>
        <p:txBody>
          <a:bodyPr wrap="none" lIns="82124" tIns="41061" rIns="82124" bIns="41061" anchor="b">
            <a:spAutoFit/>
          </a:bodyPr>
          <a:lstStyle/>
          <a:p>
            <a:pPr algn="r" defTabSz="814388">
              <a:lnSpc>
                <a:spcPct val="100000"/>
              </a:lnSpc>
            </a:pPr>
            <a:fld id="{DFCF27A5-1A5B-48D3-A060-2758FFBB1ADD}" type="slidenum">
              <a:rPr lang="en-US" sz="600">
                <a:solidFill>
                  <a:schemeClr val="bg1"/>
                </a:solidFill>
                <a:latin typeface="+mj-lt"/>
              </a:rPr>
              <a:pPr algn="r" defTabSz="814388">
                <a:lnSpc>
                  <a:spcPct val="100000"/>
                </a:lnSpc>
              </a:pPr>
              <a:t>‹#›</a:t>
            </a:fld>
            <a:endParaRPr lang="en-US" sz="600" dirty="0">
              <a:solidFill>
                <a:schemeClr val="bg1"/>
              </a:solidFill>
              <a:latin typeface="+mj-lt"/>
            </a:endParaRPr>
          </a:p>
        </p:txBody>
      </p:sp>
    </p:spTree>
    <p:extLst>
      <p:ext uri="{BB962C8B-B14F-4D97-AF65-F5344CB8AC3E}">
        <p14:creationId xmlns:p14="http://schemas.microsoft.com/office/powerpoint/2010/main" val="1872215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repeatCount="indefinite" accel="50000" decel="50000" autoRev="1" fill="remove" grpId="0" nodeType="withEffect">
                                  <p:stCondLst>
                                    <p:cond delay="1500"/>
                                  </p:stCondLst>
                                  <p:childTnLst>
                                    <p:animMotion origin="layout" path="M -2.77778E-6 -2.22045E-16 L -2.77778E-6 -1.425 " pathEditMode="fixed" rAng="0" ptsTypes="AA">
                                      <p:cBhvr>
                                        <p:cTn id="6" dur="4500" fill="hold"/>
                                        <p:tgtEl>
                                          <p:spTgt spid="33"/>
                                        </p:tgtEl>
                                        <p:attrNameLst>
                                          <p:attrName>ppt_x</p:attrName>
                                          <p:attrName>ppt_y</p:attrName>
                                        </p:attrNameLst>
                                      </p:cBhvr>
                                      <p:rCtr x="0" y="-712"/>
                                    </p:animMotion>
                                  </p:childTnLst>
                                </p:cTn>
                              </p:par>
                              <p:par>
                                <p:cTn id="7" presetID="42" presetClass="path" presetSubtype="0" repeatCount="indefinite" accel="50000" decel="50000" autoRev="1" fill="hold" grpId="0" nodeType="withEffect">
                                  <p:stCondLst>
                                    <p:cond delay="0"/>
                                  </p:stCondLst>
                                  <p:childTnLst>
                                    <p:animMotion origin="layout" path="M 3.05556E-6 -2.96296E-6 L 3.05556E-6 0.88611 " pathEditMode="fixed" rAng="0" ptsTypes="AA">
                                      <p:cBhvr>
                                        <p:cTn id="8" dur="4500" fill="hold"/>
                                        <p:tgtEl>
                                          <p:spTgt spid="32"/>
                                        </p:tgtEl>
                                        <p:attrNameLst>
                                          <p:attrName>ppt_x</p:attrName>
                                          <p:attrName>ppt_y</p:attrName>
                                        </p:attrNameLst>
                                      </p:cBhvr>
                                      <p:rCtr x="0" y="443"/>
                                    </p:animMotion>
                                  </p:childTnLst>
                                </p:cTn>
                              </p:par>
                              <p:par>
                                <p:cTn id="9" presetID="64" presetClass="path" presetSubtype="0" repeatCount="indefinite" accel="50000" decel="50000" autoRev="1" fill="hold" grpId="0" nodeType="withEffect">
                                  <p:stCondLst>
                                    <p:cond delay="1400"/>
                                  </p:stCondLst>
                                  <p:childTnLst>
                                    <p:animMotion origin="layout" path="M -2.5E-6 3.7037E-6 L -2.5E-6 -1.33195 " pathEditMode="fixed" rAng="0" ptsTypes="AA">
                                      <p:cBhvr>
                                        <p:cTn id="10" dur="4500" fill="hold"/>
                                        <p:tgtEl>
                                          <p:spTgt spid="34"/>
                                        </p:tgtEl>
                                        <p:attrNameLst>
                                          <p:attrName>ppt_x</p:attrName>
                                          <p:attrName>ppt_y</p:attrName>
                                        </p:attrNameLst>
                                      </p:cBhvr>
                                      <p:rCtr x="0" y="-666"/>
                                    </p:animMotion>
                                  </p:childTnLst>
                                </p:cTn>
                              </p:par>
                              <p:par>
                                <p:cTn id="11" presetID="64" presetClass="path" presetSubtype="0" repeatCount="indefinite" accel="50000" decel="50000" autoRev="1" fill="hold" grpId="0" nodeType="withEffect">
                                  <p:stCondLst>
                                    <p:cond delay="3600"/>
                                  </p:stCondLst>
                                  <p:childTnLst>
                                    <p:animMotion origin="layout" path="M -1.94444E-6 4.07407E-6 L -1.94444E-6 -1.42084 " pathEditMode="fixed" rAng="0" ptsTypes="AA">
                                      <p:cBhvr>
                                        <p:cTn id="12" dur="4500" fill="hold"/>
                                        <p:tgtEl>
                                          <p:spTgt spid="31"/>
                                        </p:tgtEl>
                                        <p:attrNameLst>
                                          <p:attrName>ppt_x</p:attrName>
                                          <p:attrName>ppt_y</p:attrName>
                                        </p:attrNameLst>
                                      </p:cBhvr>
                                      <p:rCtr x="0" y="-710"/>
                                    </p:animMotion>
                                  </p:childTnLst>
                                </p:cTn>
                              </p:par>
                              <p:par>
                                <p:cTn id="13" presetID="42" presetClass="path" presetSubtype="0" repeatCount="indefinite" accel="50000" decel="50000" autoRev="1" fill="hold" grpId="0" nodeType="withEffect">
                                  <p:stCondLst>
                                    <p:cond delay="900"/>
                                  </p:stCondLst>
                                  <p:childTnLst>
                                    <p:animMotion origin="layout" path="M 1.94444E-6 4.07407E-6 L 1.94444E-6 0.81944 " pathEditMode="fixed" rAng="0" ptsTypes="AA">
                                      <p:cBhvr>
                                        <p:cTn id="14" dur="4500" fill="hold"/>
                                        <p:tgtEl>
                                          <p:spTgt spid="30"/>
                                        </p:tgtEl>
                                        <p:attrNameLst>
                                          <p:attrName>ppt_x</p:attrName>
                                          <p:attrName>ppt_y</p:attrName>
                                        </p:attrNameLst>
                                      </p:cBhvr>
                                      <p:rCtr x="0" y="410"/>
                                    </p:animMotion>
                                  </p:childTnLst>
                                </p:cTn>
                              </p:par>
                              <p:par>
                                <p:cTn id="15" presetID="42" presetClass="path" presetSubtype="0" repeatCount="indefinite" accel="50000" decel="50000" autoRev="1" fill="hold" grpId="0" nodeType="withEffect">
                                  <p:stCondLst>
                                    <p:cond delay="2800"/>
                                  </p:stCondLst>
                                  <p:childTnLst>
                                    <p:animMotion origin="layout" path="M -3.61111E-6 2.59259E-6 L -3.61111E-6 1.19028 " pathEditMode="fixed" rAng="0" ptsTypes="AA">
                                      <p:cBhvr>
                                        <p:cTn id="16" dur="4500" fill="hold"/>
                                        <p:tgtEl>
                                          <p:spTgt spid="29"/>
                                        </p:tgtEl>
                                        <p:attrNameLst>
                                          <p:attrName>ppt_x</p:attrName>
                                          <p:attrName>ppt_y</p:attrName>
                                        </p:attrNameLst>
                                      </p:cBhvr>
                                      <p:rCtr x="0" y="59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animBg="1"/>
      <p:bldP spid="31" grpId="0" animBg="1"/>
      <p:bldP spid="32" grpId="0" animBg="1"/>
      <p:bldP spid="33" grpId="0" animBg="1"/>
      <p:bldP spid="34"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p:cSld name="Title Slide-animated bar">
    <p:spTree>
      <p:nvGrpSpPr>
        <p:cNvPr id="1" name=""/>
        <p:cNvGrpSpPr/>
        <p:nvPr/>
      </p:nvGrpSpPr>
      <p:grpSpPr>
        <a:xfrm>
          <a:off x="0" y="0"/>
          <a:ext cx="0" cy="0"/>
          <a:chOff x="0" y="0"/>
          <a:chExt cx="0" cy="0"/>
        </a:xfrm>
      </p:grpSpPr>
      <p:pic>
        <p:nvPicPr>
          <p:cNvPr id="51" name="Picture 50" descr="bottom bar.jpg"/>
          <p:cNvPicPr>
            <a:picLocks noChangeAspect="1"/>
          </p:cNvPicPr>
          <p:nvPr/>
        </p:nvPicPr>
        <p:blipFill>
          <a:blip r:embed="rId2" cstate="print"/>
          <a:stretch>
            <a:fillRect/>
          </a:stretch>
        </p:blipFill>
        <p:spPr>
          <a:xfrm>
            <a:off x="333375" y="6374862"/>
            <a:ext cx="8477250" cy="171450"/>
          </a:xfrm>
          <a:prstGeom prst="rect">
            <a:avLst/>
          </a:prstGeom>
        </p:spPr>
      </p:pic>
      <p:pic>
        <p:nvPicPr>
          <p:cNvPr id="43" name="Picture 42" descr="bottom bar.jpg"/>
          <p:cNvPicPr>
            <a:picLocks noChangeAspect="1"/>
          </p:cNvPicPr>
          <p:nvPr/>
        </p:nvPicPr>
        <p:blipFill>
          <a:blip r:embed="rId2" cstate="print"/>
          <a:stretch>
            <a:fillRect/>
          </a:stretch>
        </p:blipFill>
        <p:spPr>
          <a:xfrm>
            <a:off x="333375" y="6374862"/>
            <a:ext cx="8477250" cy="171450"/>
          </a:xfrm>
          <a:prstGeom prst="rect">
            <a:avLst/>
          </a:prstGeom>
        </p:spPr>
      </p:pic>
      <p:sp>
        <p:nvSpPr>
          <p:cNvPr id="47" name="Rectangle 46"/>
          <p:cNvSpPr/>
          <p:nvPr/>
        </p:nvSpPr>
        <p:spPr>
          <a:xfrm>
            <a:off x="3405352" y="5948636"/>
            <a:ext cx="599089" cy="114562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46" name="Rectangle 45"/>
          <p:cNvSpPr/>
          <p:nvPr/>
        </p:nvSpPr>
        <p:spPr>
          <a:xfrm>
            <a:off x="1460939" y="5948636"/>
            <a:ext cx="472965" cy="1145627"/>
          </a:xfrm>
          <a:prstGeom prst="rect">
            <a:avLst/>
          </a:prstGeom>
          <a:solidFill>
            <a:srgbClr val="6DB344">
              <a:alpha val="4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45" name="Rectangle 44"/>
          <p:cNvSpPr/>
          <p:nvPr/>
        </p:nvSpPr>
        <p:spPr>
          <a:xfrm>
            <a:off x="4771697" y="5948636"/>
            <a:ext cx="472965" cy="1145627"/>
          </a:xfrm>
          <a:prstGeom prst="rect">
            <a:avLst/>
          </a:prstGeom>
          <a:solidFill>
            <a:srgbClr val="0096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33" name="Rounded Rectangle 32"/>
          <p:cNvSpPr/>
          <p:nvPr/>
        </p:nvSpPr>
        <p:spPr>
          <a:xfrm rot="10800000" flipH="1">
            <a:off x="2856506" y="831272"/>
            <a:ext cx="656314" cy="4243070"/>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28" name="Rounded Rectangle 27"/>
          <p:cNvSpPr/>
          <p:nvPr/>
        </p:nvSpPr>
        <p:spPr>
          <a:xfrm rot="10800000" flipH="1">
            <a:off x="821966" y="4716780"/>
            <a:ext cx="656314" cy="1507490"/>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29" name="Rounded Rectangle 28"/>
          <p:cNvSpPr/>
          <p:nvPr/>
        </p:nvSpPr>
        <p:spPr>
          <a:xfrm rot="10800000" flipH="1">
            <a:off x="1332506" y="1981200"/>
            <a:ext cx="656314" cy="4243070"/>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30" name="Rounded Rectangle 29"/>
          <p:cNvSpPr/>
          <p:nvPr/>
        </p:nvSpPr>
        <p:spPr>
          <a:xfrm rot="10800000" flipH="1">
            <a:off x="5869870" y="6614159"/>
            <a:ext cx="780312" cy="3319549"/>
          </a:xfrm>
          <a:prstGeom prst="roundRect">
            <a:avLst>
              <a:gd name="adj" fmla="val 50000"/>
            </a:avLst>
          </a:prstGeom>
          <a:solidFill>
            <a:srgbClr val="1F8BAE">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31" name="Rounded Rectangle 30"/>
          <p:cNvSpPr/>
          <p:nvPr/>
        </p:nvSpPr>
        <p:spPr>
          <a:xfrm rot="10800000" flipH="1">
            <a:off x="6933206" y="6614160"/>
            <a:ext cx="656314" cy="1507490"/>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49" name="Rectangle 3"/>
          <p:cNvSpPr>
            <a:spLocks noChangeArrowheads="1"/>
          </p:cNvSpPr>
          <p:nvPr/>
        </p:nvSpPr>
        <p:spPr bwMode="hidden">
          <a:xfrm>
            <a:off x="0" y="0"/>
            <a:ext cx="9144000" cy="177800"/>
          </a:xfrm>
          <a:prstGeom prst="rect">
            <a:avLst/>
          </a:prstGeom>
          <a:solidFill>
            <a:schemeClr val="bg2"/>
          </a:solidFill>
          <a:ln w="25400" algn="ctr">
            <a:noFill/>
            <a:miter lim="800000"/>
            <a:headEnd/>
            <a:tailEnd/>
          </a:ln>
          <a:effectLst/>
        </p:spPr>
        <p:txBody>
          <a:bodyPr wrap="none" anchor="ctr"/>
          <a:lstStyle/>
          <a:p>
            <a:endParaRPr lang="en-US" dirty="0">
              <a:solidFill>
                <a:srgbClr val="0096D6"/>
              </a:solidFill>
            </a:endParaRPr>
          </a:p>
        </p:txBody>
      </p:sp>
      <p:sp>
        <p:nvSpPr>
          <p:cNvPr id="34" name="Rounded Rectangle 33"/>
          <p:cNvSpPr/>
          <p:nvPr/>
        </p:nvSpPr>
        <p:spPr>
          <a:xfrm rot="10800000" flipH="1">
            <a:off x="2191486" y="6719450"/>
            <a:ext cx="662549" cy="6331065"/>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35" name="Rounded Rectangle 34"/>
          <p:cNvSpPr/>
          <p:nvPr/>
        </p:nvSpPr>
        <p:spPr>
          <a:xfrm rot="10800000" flipH="1">
            <a:off x="2794161" y="6668595"/>
            <a:ext cx="779356" cy="5546310"/>
          </a:xfrm>
          <a:prstGeom prst="roundRect">
            <a:avLst>
              <a:gd name="adj" fmla="val 50000"/>
            </a:avLst>
          </a:prstGeom>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36" name="Rounded Rectangle 35"/>
          <p:cNvSpPr/>
          <p:nvPr/>
        </p:nvSpPr>
        <p:spPr>
          <a:xfrm rot="10800000" flipH="1">
            <a:off x="4920834" y="1025236"/>
            <a:ext cx="656314" cy="4243070"/>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37" name="Rounded Rectangle 36"/>
          <p:cNvSpPr/>
          <p:nvPr/>
        </p:nvSpPr>
        <p:spPr>
          <a:xfrm rot="10800000" flipH="1">
            <a:off x="5391889" y="1731818"/>
            <a:ext cx="656314" cy="4243070"/>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38" name="Rounded Rectangle 37"/>
          <p:cNvSpPr/>
          <p:nvPr/>
        </p:nvSpPr>
        <p:spPr>
          <a:xfrm rot="10800000" flipH="1">
            <a:off x="341313" y="6708752"/>
            <a:ext cx="780312" cy="3319549"/>
          </a:xfrm>
          <a:prstGeom prst="roundRect">
            <a:avLst>
              <a:gd name="adj" fmla="val 50000"/>
            </a:avLst>
          </a:prstGeom>
          <a:gradFill flip="none" rotWithShape="1">
            <a:gsLst>
              <a:gs pos="0">
                <a:srgbClr val="4DCAFF">
                  <a:shade val="30000"/>
                  <a:satMod val="115000"/>
                  <a:alpha val="26000"/>
                </a:srgbClr>
              </a:gs>
              <a:gs pos="50000">
                <a:srgbClr val="4DCAFF">
                  <a:shade val="67500"/>
                  <a:satMod val="115000"/>
                </a:srgbClr>
              </a:gs>
              <a:gs pos="100000">
                <a:srgbClr val="4DCAFF">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39" name="Rounded Rectangle 38"/>
          <p:cNvSpPr/>
          <p:nvPr/>
        </p:nvSpPr>
        <p:spPr>
          <a:xfrm rot="10800000" flipH="1">
            <a:off x="8038251" y="8318268"/>
            <a:ext cx="780312" cy="3319549"/>
          </a:xfrm>
          <a:prstGeom prst="roundRect">
            <a:avLst>
              <a:gd name="adj" fmla="val 50000"/>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41" name="Rounded Rectangle 40"/>
          <p:cNvSpPr/>
          <p:nvPr/>
        </p:nvSpPr>
        <p:spPr>
          <a:xfrm rot="10800000" flipH="1">
            <a:off x="8162249" y="1731818"/>
            <a:ext cx="656314" cy="4243070"/>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42" name="Rounded Rectangle 41"/>
          <p:cNvSpPr/>
          <p:nvPr/>
        </p:nvSpPr>
        <p:spPr>
          <a:xfrm rot="10800000" flipH="1">
            <a:off x="3770906" y="1981200"/>
            <a:ext cx="656314" cy="4243070"/>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85" name="Rectangle 84"/>
          <p:cNvSpPr/>
          <p:nvPr/>
        </p:nvSpPr>
        <p:spPr>
          <a:xfrm>
            <a:off x="0" y="0"/>
            <a:ext cx="9129008" cy="63783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44" name="Rectangle 43"/>
          <p:cNvSpPr/>
          <p:nvPr/>
        </p:nvSpPr>
        <p:spPr>
          <a:xfrm>
            <a:off x="1" y="6537960"/>
            <a:ext cx="9129008" cy="3200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53" name="Rectangle 4"/>
          <p:cNvSpPr>
            <a:spLocks noChangeArrowheads="1"/>
          </p:cNvSpPr>
          <p:nvPr/>
        </p:nvSpPr>
        <p:spPr bwMode="ltGray">
          <a:xfrm>
            <a:off x="251373" y="6586246"/>
            <a:ext cx="1954803" cy="175257"/>
          </a:xfrm>
          <a:prstGeom prst="rect">
            <a:avLst/>
          </a:prstGeom>
          <a:noFill/>
          <a:ln w="9525">
            <a:noFill/>
            <a:miter lim="800000"/>
            <a:headEnd/>
            <a:tailEnd/>
          </a:ln>
          <a:effectLst/>
        </p:spPr>
        <p:txBody>
          <a:bodyPr wrap="none" lIns="82124" tIns="41061" rIns="82124" bIns="41061" anchor="b" anchorCtr="1">
            <a:spAutoFit/>
          </a:bodyPr>
          <a:lstStyle/>
          <a:p>
            <a:pPr defTabSz="814388"/>
            <a:r>
              <a:rPr lang="en-US" sz="600" dirty="0" smtClean="0">
                <a:solidFill>
                  <a:srgbClr val="C0C0C0"/>
                </a:solidFill>
              </a:rPr>
              <a:t>© 2010 Cisco and/or its affiliates. All rights reserved.</a:t>
            </a:r>
            <a:endParaRPr lang="en-US" sz="600" dirty="0">
              <a:solidFill>
                <a:srgbClr val="C0C0C0"/>
              </a:solidFill>
            </a:endParaRPr>
          </a:p>
        </p:txBody>
      </p:sp>
      <p:sp>
        <p:nvSpPr>
          <p:cNvPr id="54" name="Rectangle 5"/>
          <p:cNvSpPr>
            <a:spLocks noChangeArrowheads="1"/>
          </p:cNvSpPr>
          <p:nvPr/>
        </p:nvSpPr>
        <p:spPr bwMode="ltGray">
          <a:xfrm>
            <a:off x="7763787" y="6584512"/>
            <a:ext cx="811863" cy="175257"/>
          </a:xfrm>
          <a:prstGeom prst="rect">
            <a:avLst/>
          </a:prstGeom>
          <a:noFill/>
          <a:ln w="9525">
            <a:noFill/>
            <a:miter lim="800000"/>
            <a:headEnd/>
            <a:tailEnd/>
          </a:ln>
          <a:effectLst/>
        </p:spPr>
        <p:txBody>
          <a:bodyPr wrap="none" lIns="82124" tIns="41061" rIns="82124" bIns="41061" anchor="b">
            <a:spAutoFit/>
          </a:bodyPr>
          <a:lstStyle/>
          <a:p>
            <a:pPr algn="r" defTabSz="814388"/>
            <a:r>
              <a:rPr lang="en-US" sz="600" dirty="0">
                <a:solidFill>
                  <a:srgbClr val="C0C0C0"/>
                </a:solidFill>
              </a:rPr>
              <a:t>Cisco Confidential</a:t>
            </a:r>
          </a:p>
        </p:txBody>
      </p:sp>
      <p:sp>
        <p:nvSpPr>
          <p:cNvPr id="55" name="Rectangle 7"/>
          <p:cNvSpPr>
            <a:spLocks noChangeArrowheads="1"/>
          </p:cNvSpPr>
          <p:nvPr/>
        </p:nvSpPr>
        <p:spPr bwMode="ltGray">
          <a:xfrm>
            <a:off x="8649525" y="6580408"/>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fld id="{DFCF27A5-1A5B-48D3-A060-2758FFBB1ADD}" type="slidenum">
              <a:rPr lang="en-US" sz="600">
                <a:solidFill>
                  <a:srgbClr val="C0C0C0"/>
                </a:solidFill>
              </a:rPr>
              <a:pPr algn="r" defTabSz="814388"/>
              <a:t>‹#›</a:t>
            </a:fld>
            <a:endParaRPr lang="en-US" sz="600" dirty="0">
              <a:solidFill>
                <a:srgbClr val="C0C0C0"/>
              </a:solidFill>
            </a:endParaRPr>
          </a:p>
        </p:txBody>
      </p:sp>
      <p:sp>
        <p:nvSpPr>
          <p:cNvPr id="101" name="Rectangle 100"/>
          <p:cNvSpPr/>
          <p:nvPr/>
        </p:nvSpPr>
        <p:spPr>
          <a:xfrm>
            <a:off x="1" y="6537960"/>
            <a:ext cx="9129008" cy="3200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02" name="Rectangle 4"/>
          <p:cNvSpPr>
            <a:spLocks noChangeArrowheads="1"/>
          </p:cNvSpPr>
          <p:nvPr/>
        </p:nvSpPr>
        <p:spPr bwMode="ltGray">
          <a:xfrm>
            <a:off x="251373" y="6586246"/>
            <a:ext cx="1954803" cy="175257"/>
          </a:xfrm>
          <a:prstGeom prst="rect">
            <a:avLst/>
          </a:prstGeom>
          <a:noFill/>
          <a:ln w="9525">
            <a:noFill/>
            <a:miter lim="800000"/>
            <a:headEnd/>
            <a:tailEnd/>
          </a:ln>
          <a:effectLst/>
        </p:spPr>
        <p:txBody>
          <a:bodyPr wrap="none" lIns="82124" tIns="41061" rIns="82124" bIns="41061" anchor="b" anchorCtr="1">
            <a:spAutoFit/>
          </a:bodyPr>
          <a:lstStyle/>
          <a:p>
            <a:pPr defTabSz="814388"/>
            <a:r>
              <a:rPr lang="en-US" sz="600" dirty="0" smtClean="0">
                <a:solidFill>
                  <a:srgbClr val="C0C0C0"/>
                </a:solidFill>
              </a:rPr>
              <a:t>© 2010 Cisco and/or its affiliates. All rights reserved.</a:t>
            </a:r>
            <a:endParaRPr lang="en-US" sz="600" dirty="0">
              <a:solidFill>
                <a:srgbClr val="C0C0C0"/>
              </a:solidFill>
            </a:endParaRPr>
          </a:p>
        </p:txBody>
      </p:sp>
      <p:sp>
        <p:nvSpPr>
          <p:cNvPr id="103" name="Rectangle 5"/>
          <p:cNvSpPr>
            <a:spLocks noChangeArrowheads="1"/>
          </p:cNvSpPr>
          <p:nvPr/>
        </p:nvSpPr>
        <p:spPr bwMode="ltGray">
          <a:xfrm>
            <a:off x="7763787" y="6584512"/>
            <a:ext cx="811863" cy="175257"/>
          </a:xfrm>
          <a:prstGeom prst="rect">
            <a:avLst/>
          </a:prstGeom>
          <a:noFill/>
          <a:ln w="9525">
            <a:noFill/>
            <a:miter lim="800000"/>
            <a:headEnd/>
            <a:tailEnd/>
          </a:ln>
          <a:effectLst/>
        </p:spPr>
        <p:txBody>
          <a:bodyPr wrap="none" lIns="82124" tIns="41061" rIns="82124" bIns="41061" anchor="b">
            <a:spAutoFit/>
          </a:bodyPr>
          <a:lstStyle/>
          <a:p>
            <a:pPr algn="r" defTabSz="814388"/>
            <a:r>
              <a:rPr lang="en-US" sz="600" dirty="0">
                <a:solidFill>
                  <a:srgbClr val="C0C0C0"/>
                </a:solidFill>
              </a:rPr>
              <a:t>Cisco Confidential</a:t>
            </a:r>
          </a:p>
        </p:txBody>
      </p:sp>
      <p:sp>
        <p:nvSpPr>
          <p:cNvPr id="104" name="Rectangle 7"/>
          <p:cNvSpPr>
            <a:spLocks noChangeArrowheads="1"/>
          </p:cNvSpPr>
          <p:nvPr/>
        </p:nvSpPr>
        <p:spPr bwMode="ltGray">
          <a:xfrm>
            <a:off x="8649525" y="6580408"/>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fld id="{DFCF27A5-1A5B-48D3-A060-2758FFBB1ADD}" type="slidenum">
              <a:rPr lang="en-US" sz="600">
                <a:solidFill>
                  <a:srgbClr val="C0C0C0"/>
                </a:solidFill>
              </a:rPr>
              <a:pPr algn="r" defTabSz="814388"/>
              <a:t>‹#›</a:t>
            </a:fld>
            <a:endParaRPr lang="en-US" sz="600" dirty="0">
              <a:solidFill>
                <a:srgbClr val="C0C0C0"/>
              </a:solidFill>
            </a:endParaRPr>
          </a:p>
        </p:txBody>
      </p:sp>
      <p:sp>
        <p:nvSpPr>
          <p:cNvPr id="48" name="Subtitle 2"/>
          <p:cNvSpPr>
            <a:spLocks noGrp="1"/>
          </p:cNvSpPr>
          <p:nvPr>
            <p:ph type="subTitle" idx="1" hasCustomPrompt="1"/>
          </p:nvPr>
        </p:nvSpPr>
        <p:spPr>
          <a:xfrm>
            <a:off x="236383" y="4464066"/>
            <a:ext cx="8112126" cy="384175"/>
          </a:xfrm>
        </p:spPr>
        <p:txBody>
          <a:bodyPr>
            <a:normAutofit/>
          </a:bodyPr>
          <a:lstStyle>
            <a:lvl1pPr marL="0" indent="0" algn="l">
              <a:buNone/>
              <a:defRPr lang="en-US" sz="2000" kern="1200" dirty="0">
                <a:solidFill>
                  <a:srgbClr val="6DB344"/>
                </a:solidFill>
                <a:latin typeface="+mj-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L="0" lvl="0" indent="0" algn="l" defTabSz="914400" rtl="0" eaLnBrk="1" latinLnBrk="0" hangingPunct="1">
              <a:lnSpc>
                <a:spcPct val="95000"/>
              </a:lnSpc>
              <a:spcBef>
                <a:spcPts val="1440"/>
              </a:spcBef>
              <a:buClr>
                <a:srgbClr val="92D050"/>
              </a:buClr>
              <a:buSzPct val="90000"/>
              <a:buFont typeface="Arial" pitchFamily="34" charset="0"/>
              <a:buNone/>
              <a:tabLst/>
            </a:pPr>
            <a:r>
              <a:rPr lang="en-US" dirty="0" smtClean="0"/>
              <a:t>Presenter Name and Title Go Here</a:t>
            </a:r>
            <a:endParaRPr lang="en-US" dirty="0"/>
          </a:p>
        </p:txBody>
      </p:sp>
      <p:sp>
        <p:nvSpPr>
          <p:cNvPr id="50" name="Title 1"/>
          <p:cNvSpPr>
            <a:spLocks noGrp="1"/>
          </p:cNvSpPr>
          <p:nvPr>
            <p:ph type="ctrTitle" hasCustomPrompt="1"/>
          </p:nvPr>
        </p:nvSpPr>
        <p:spPr>
          <a:xfrm>
            <a:off x="221393" y="1248229"/>
            <a:ext cx="8112125" cy="2907239"/>
          </a:xfrm>
        </p:spPr>
        <p:txBody>
          <a:bodyPr/>
          <a:lstStyle>
            <a:lvl1pPr algn="l" defTabSz="914400" rtl="0" eaLnBrk="1" latinLnBrk="0" hangingPunct="1">
              <a:lnSpc>
                <a:spcPct val="90000"/>
              </a:lnSpc>
              <a:spcBef>
                <a:spcPct val="0"/>
              </a:spcBef>
              <a:buNone/>
              <a:defRPr lang="en-US" sz="6000" b="0" kern="1200" spc="-200" baseline="0" dirty="0">
                <a:gradFill flip="none" rotWithShape="1">
                  <a:gsLst>
                    <a:gs pos="0">
                      <a:srgbClr val="55E6ED"/>
                    </a:gs>
                    <a:gs pos="80000">
                      <a:srgbClr val="009249"/>
                    </a:gs>
                  </a:gsLst>
                  <a:lin ang="12000000" scaled="0"/>
                  <a:tileRect/>
                </a:gradFill>
                <a:latin typeface="+mj-lt"/>
                <a:ea typeface="+mj-ea"/>
                <a:cs typeface="+mj-cs"/>
              </a:defRPr>
            </a:lvl1pPr>
          </a:lstStyle>
          <a:p>
            <a:r>
              <a:rPr lang="en-US" dirty="0" smtClean="0"/>
              <a:t>Presentation Title Goes Here</a:t>
            </a:r>
            <a:endParaRPr lang="en-US" dirty="0"/>
          </a:p>
        </p:txBody>
      </p:sp>
      <p:sp>
        <p:nvSpPr>
          <p:cNvPr id="109" name="Rectangle 108"/>
          <p:cNvSpPr/>
          <p:nvPr/>
        </p:nvSpPr>
        <p:spPr>
          <a:xfrm>
            <a:off x="1" y="6537960"/>
            <a:ext cx="9129008" cy="3200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10" name="Rectangle 4"/>
          <p:cNvSpPr>
            <a:spLocks noChangeArrowheads="1"/>
          </p:cNvSpPr>
          <p:nvPr/>
        </p:nvSpPr>
        <p:spPr bwMode="ltGray">
          <a:xfrm>
            <a:off x="251373" y="6586246"/>
            <a:ext cx="1954803" cy="175257"/>
          </a:xfrm>
          <a:prstGeom prst="rect">
            <a:avLst/>
          </a:prstGeom>
          <a:noFill/>
          <a:ln w="9525">
            <a:noFill/>
            <a:miter lim="800000"/>
            <a:headEnd/>
            <a:tailEnd/>
          </a:ln>
          <a:effectLst/>
        </p:spPr>
        <p:txBody>
          <a:bodyPr wrap="none" lIns="82124" tIns="41061" rIns="82124" bIns="41061" anchor="b" anchorCtr="1">
            <a:spAutoFit/>
          </a:bodyPr>
          <a:lstStyle/>
          <a:p>
            <a:pPr defTabSz="814388"/>
            <a:r>
              <a:rPr lang="en-US" sz="600" dirty="0" smtClean="0">
                <a:solidFill>
                  <a:srgbClr val="C0C0C0"/>
                </a:solidFill>
              </a:rPr>
              <a:t>© 2010 Cisco and/or its affiliates. All rights reserved.</a:t>
            </a:r>
            <a:endParaRPr lang="en-US" sz="600" dirty="0">
              <a:solidFill>
                <a:srgbClr val="C0C0C0"/>
              </a:solidFill>
            </a:endParaRPr>
          </a:p>
        </p:txBody>
      </p:sp>
      <p:sp>
        <p:nvSpPr>
          <p:cNvPr id="111" name="Rectangle 5"/>
          <p:cNvSpPr>
            <a:spLocks noChangeArrowheads="1"/>
          </p:cNvSpPr>
          <p:nvPr/>
        </p:nvSpPr>
        <p:spPr bwMode="ltGray">
          <a:xfrm>
            <a:off x="7763787" y="6584512"/>
            <a:ext cx="811863" cy="175257"/>
          </a:xfrm>
          <a:prstGeom prst="rect">
            <a:avLst/>
          </a:prstGeom>
          <a:noFill/>
          <a:ln w="9525">
            <a:noFill/>
            <a:miter lim="800000"/>
            <a:headEnd/>
            <a:tailEnd/>
          </a:ln>
          <a:effectLst/>
        </p:spPr>
        <p:txBody>
          <a:bodyPr wrap="none" lIns="82124" tIns="41061" rIns="82124" bIns="41061" anchor="b">
            <a:spAutoFit/>
          </a:bodyPr>
          <a:lstStyle/>
          <a:p>
            <a:pPr algn="r" defTabSz="814388"/>
            <a:r>
              <a:rPr lang="en-US" sz="600" dirty="0">
                <a:solidFill>
                  <a:srgbClr val="C0C0C0"/>
                </a:solidFill>
              </a:rPr>
              <a:t>Cisco Confidential</a:t>
            </a:r>
          </a:p>
        </p:txBody>
      </p:sp>
      <p:sp>
        <p:nvSpPr>
          <p:cNvPr id="112" name="Rectangle 7"/>
          <p:cNvSpPr>
            <a:spLocks noChangeArrowheads="1"/>
          </p:cNvSpPr>
          <p:nvPr/>
        </p:nvSpPr>
        <p:spPr bwMode="ltGray">
          <a:xfrm>
            <a:off x="8649525" y="6580408"/>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fld id="{DFCF27A5-1A5B-48D3-A060-2758FFBB1ADD}" type="slidenum">
              <a:rPr lang="en-US" sz="600">
                <a:solidFill>
                  <a:srgbClr val="C0C0C0"/>
                </a:solidFill>
              </a:rPr>
              <a:pPr algn="r" defTabSz="814388"/>
              <a:t>‹#›</a:t>
            </a:fld>
            <a:endParaRPr lang="en-US" sz="600" dirty="0">
              <a:solidFill>
                <a:srgbClr val="C0C0C0"/>
              </a:solidFill>
            </a:endParaRPr>
          </a:p>
        </p:txBody>
      </p:sp>
      <p:grpSp>
        <p:nvGrpSpPr>
          <p:cNvPr id="2" name="Group 67"/>
          <p:cNvGrpSpPr/>
          <p:nvPr/>
        </p:nvGrpSpPr>
        <p:grpSpPr>
          <a:xfrm>
            <a:off x="341314" y="311151"/>
            <a:ext cx="829170" cy="438358"/>
            <a:chOff x="609600" y="528537"/>
            <a:chExt cx="1444734" cy="763789"/>
          </a:xfrm>
          <a:gradFill flip="none" rotWithShape="1">
            <a:gsLst>
              <a:gs pos="11000">
                <a:schemeClr val="accent2"/>
              </a:gs>
              <a:gs pos="100000">
                <a:schemeClr val="accent5"/>
              </a:gs>
            </a:gsLst>
            <a:lin ang="2700000" scaled="1"/>
            <a:tileRect/>
          </a:gradFill>
        </p:grpSpPr>
        <p:sp>
          <p:nvSpPr>
            <p:cNvPr id="69" name="Rectangle 68"/>
            <p:cNvSpPr>
              <a:spLocks noChangeArrowheads="1"/>
            </p:cNvSpPr>
            <p:nvPr/>
          </p:nvSpPr>
          <p:spPr bwMode="black">
            <a:xfrm>
              <a:off x="1016578" y="1035681"/>
              <a:ext cx="65914" cy="249730"/>
            </a:xfrm>
            <a:prstGeom prst="rect">
              <a:avLst/>
            </a:prstGeom>
            <a:grpFill/>
            <a:ln w="9525">
              <a:noFill/>
              <a:miter lim="800000"/>
              <a:headEnd/>
              <a:tailEnd/>
            </a:ln>
          </p:spPr>
          <p:txBody>
            <a:bodyPr/>
            <a:lstStyle/>
            <a:p>
              <a:endParaRPr lang="en-US" dirty="0">
                <a:solidFill>
                  <a:srgbClr val="0096D6"/>
                </a:solidFill>
              </a:endParaRPr>
            </a:p>
          </p:txBody>
        </p:sp>
        <p:sp>
          <p:nvSpPr>
            <p:cNvPr id="70" name="Freeform 69"/>
            <p:cNvSpPr>
              <a:spLocks/>
            </p:cNvSpPr>
            <p:nvPr/>
          </p:nvSpPr>
          <p:spPr bwMode="black">
            <a:xfrm>
              <a:off x="1400563" y="1028765"/>
              <a:ext cx="190843" cy="263561"/>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grpFill/>
            <a:ln w="9525">
              <a:noFill/>
              <a:round/>
              <a:headEnd/>
              <a:tailEnd/>
            </a:ln>
          </p:spPr>
          <p:txBody>
            <a:bodyPr/>
            <a:lstStyle/>
            <a:p>
              <a:endParaRPr lang="en-US" dirty="0">
                <a:solidFill>
                  <a:srgbClr val="0096D6"/>
                </a:solidFill>
              </a:endParaRPr>
            </a:p>
          </p:txBody>
        </p:sp>
        <p:sp>
          <p:nvSpPr>
            <p:cNvPr id="71" name="Freeform 70"/>
            <p:cNvSpPr>
              <a:spLocks/>
            </p:cNvSpPr>
            <p:nvPr/>
          </p:nvSpPr>
          <p:spPr bwMode="black">
            <a:xfrm>
              <a:off x="740661" y="1028765"/>
              <a:ext cx="190843" cy="263561"/>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grpFill/>
            <a:ln w="9525">
              <a:noFill/>
              <a:round/>
              <a:headEnd/>
              <a:tailEnd/>
            </a:ln>
          </p:spPr>
          <p:txBody>
            <a:bodyPr/>
            <a:lstStyle/>
            <a:p>
              <a:endParaRPr lang="en-US" dirty="0">
                <a:solidFill>
                  <a:srgbClr val="0096D6"/>
                </a:solidFill>
              </a:endParaRPr>
            </a:p>
          </p:txBody>
        </p:sp>
        <p:sp>
          <p:nvSpPr>
            <p:cNvPr id="72" name="Freeform 71"/>
            <p:cNvSpPr>
              <a:spLocks noEditPoints="1"/>
            </p:cNvSpPr>
            <p:nvPr/>
          </p:nvSpPr>
          <p:spPr bwMode="black">
            <a:xfrm>
              <a:off x="1660385" y="1028765"/>
              <a:ext cx="262122" cy="263561"/>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grpFill/>
            <a:ln w="9525">
              <a:noFill/>
              <a:round/>
              <a:headEnd/>
              <a:tailEnd/>
            </a:ln>
          </p:spPr>
          <p:txBody>
            <a:bodyPr/>
            <a:lstStyle/>
            <a:p>
              <a:endParaRPr lang="en-US" dirty="0">
                <a:solidFill>
                  <a:srgbClr val="0096D6"/>
                </a:solidFill>
              </a:endParaRPr>
            </a:p>
          </p:txBody>
        </p:sp>
        <p:sp>
          <p:nvSpPr>
            <p:cNvPr id="73" name="Freeform 72"/>
            <p:cNvSpPr>
              <a:spLocks/>
            </p:cNvSpPr>
            <p:nvPr/>
          </p:nvSpPr>
          <p:spPr bwMode="black">
            <a:xfrm>
              <a:off x="1167566" y="1028765"/>
              <a:ext cx="170916" cy="263561"/>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grpFill/>
            <a:ln w="9525">
              <a:noFill/>
              <a:round/>
              <a:headEnd/>
              <a:tailEnd/>
            </a:ln>
          </p:spPr>
          <p:txBody>
            <a:bodyPr/>
            <a:lstStyle/>
            <a:p>
              <a:endParaRPr lang="en-US" dirty="0">
                <a:solidFill>
                  <a:srgbClr val="0096D6"/>
                </a:solidFill>
              </a:endParaRPr>
            </a:p>
          </p:txBody>
        </p:sp>
        <p:sp>
          <p:nvSpPr>
            <p:cNvPr id="74" name="Freeform 73"/>
            <p:cNvSpPr>
              <a:spLocks/>
            </p:cNvSpPr>
            <p:nvPr/>
          </p:nvSpPr>
          <p:spPr bwMode="black">
            <a:xfrm>
              <a:off x="609600" y="732931"/>
              <a:ext cx="62081" cy="128323"/>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grpFill/>
            <a:ln w="9525">
              <a:noFill/>
              <a:round/>
              <a:headEnd/>
              <a:tailEnd/>
            </a:ln>
          </p:spPr>
          <p:txBody>
            <a:bodyPr/>
            <a:lstStyle/>
            <a:p>
              <a:endParaRPr lang="en-US" dirty="0">
                <a:solidFill>
                  <a:srgbClr val="0096D6"/>
                </a:solidFill>
              </a:endParaRPr>
            </a:p>
          </p:txBody>
        </p:sp>
        <p:sp>
          <p:nvSpPr>
            <p:cNvPr id="75" name="Freeform 74"/>
            <p:cNvSpPr>
              <a:spLocks/>
            </p:cNvSpPr>
            <p:nvPr/>
          </p:nvSpPr>
          <p:spPr bwMode="black">
            <a:xfrm>
              <a:off x="783581" y="646870"/>
              <a:ext cx="62081" cy="214384"/>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grpFill/>
            <a:ln w="9525">
              <a:noFill/>
              <a:round/>
              <a:headEnd/>
              <a:tailEnd/>
            </a:ln>
          </p:spPr>
          <p:txBody>
            <a:bodyPr/>
            <a:lstStyle/>
            <a:p>
              <a:endParaRPr lang="en-US" dirty="0">
                <a:solidFill>
                  <a:srgbClr val="0096D6"/>
                </a:solidFill>
              </a:endParaRPr>
            </a:p>
          </p:txBody>
        </p:sp>
        <p:sp>
          <p:nvSpPr>
            <p:cNvPr id="76" name="Freeform 75"/>
            <p:cNvSpPr>
              <a:spLocks/>
            </p:cNvSpPr>
            <p:nvPr/>
          </p:nvSpPr>
          <p:spPr bwMode="black">
            <a:xfrm>
              <a:off x="954497" y="528537"/>
              <a:ext cx="62081" cy="394958"/>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grpFill/>
            <a:ln w="9525">
              <a:noFill/>
              <a:round/>
              <a:headEnd/>
              <a:tailEnd/>
            </a:ln>
          </p:spPr>
          <p:txBody>
            <a:bodyPr/>
            <a:lstStyle/>
            <a:p>
              <a:endParaRPr lang="en-US" dirty="0">
                <a:solidFill>
                  <a:srgbClr val="0096D6"/>
                </a:solidFill>
              </a:endParaRPr>
            </a:p>
          </p:txBody>
        </p:sp>
        <p:sp>
          <p:nvSpPr>
            <p:cNvPr id="77" name="Freeform 76"/>
            <p:cNvSpPr>
              <a:spLocks/>
            </p:cNvSpPr>
            <p:nvPr/>
          </p:nvSpPr>
          <p:spPr bwMode="black">
            <a:xfrm>
              <a:off x="1128478" y="646870"/>
              <a:ext cx="62081" cy="214384"/>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grpFill/>
            <a:ln w="9525">
              <a:noFill/>
              <a:round/>
              <a:headEnd/>
              <a:tailEnd/>
            </a:ln>
          </p:spPr>
          <p:txBody>
            <a:bodyPr/>
            <a:lstStyle/>
            <a:p>
              <a:endParaRPr lang="en-US" dirty="0">
                <a:solidFill>
                  <a:srgbClr val="0096D6"/>
                </a:solidFill>
              </a:endParaRPr>
            </a:p>
          </p:txBody>
        </p:sp>
        <p:sp>
          <p:nvSpPr>
            <p:cNvPr id="78" name="Freeform 77"/>
            <p:cNvSpPr>
              <a:spLocks/>
            </p:cNvSpPr>
            <p:nvPr/>
          </p:nvSpPr>
          <p:spPr bwMode="black">
            <a:xfrm>
              <a:off x="1298627" y="732931"/>
              <a:ext cx="65914" cy="128323"/>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grpFill/>
            <a:ln w="9525">
              <a:noFill/>
              <a:round/>
              <a:headEnd/>
              <a:tailEnd/>
            </a:ln>
          </p:spPr>
          <p:txBody>
            <a:bodyPr/>
            <a:lstStyle/>
            <a:p>
              <a:endParaRPr lang="en-US" dirty="0">
                <a:solidFill>
                  <a:srgbClr val="0096D6"/>
                </a:solidFill>
              </a:endParaRPr>
            </a:p>
          </p:txBody>
        </p:sp>
        <p:sp>
          <p:nvSpPr>
            <p:cNvPr id="79" name="Freeform 78"/>
            <p:cNvSpPr>
              <a:spLocks/>
            </p:cNvSpPr>
            <p:nvPr/>
          </p:nvSpPr>
          <p:spPr bwMode="black">
            <a:xfrm>
              <a:off x="1472608" y="646870"/>
              <a:ext cx="62848" cy="214384"/>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grpFill/>
            <a:ln w="9525">
              <a:noFill/>
              <a:round/>
              <a:headEnd/>
              <a:tailEnd/>
            </a:ln>
          </p:spPr>
          <p:txBody>
            <a:bodyPr/>
            <a:lstStyle/>
            <a:p>
              <a:endParaRPr lang="en-US" dirty="0">
                <a:solidFill>
                  <a:srgbClr val="0096D6"/>
                </a:solidFill>
              </a:endParaRPr>
            </a:p>
          </p:txBody>
        </p:sp>
        <p:sp>
          <p:nvSpPr>
            <p:cNvPr id="80" name="Freeform 79"/>
            <p:cNvSpPr>
              <a:spLocks/>
            </p:cNvSpPr>
            <p:nvPr/>
          </p:nvSpPr>
          <p:spPr bwMode="black">
            <a:xfrm>
              <a:off x="1646590" y="528537"/>
              <a:ext cx="62848" cy="394958"/>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grpFill/>
            <a:ln w="9525">
              <a:noFill/>
              <a:round/>
              <a:headEnd/>
              <a:tailEnd/>
            </a:ln>
          </p:spPr>
          <p:txBody>
            <a:bodyPr/>
            <a:lstStyle/>
            <a:p>
              <a:endParaRPr lang="en-US" dirty="0">
                <a:solidFill>
                  <a:srgbClr val="0096D6"/>
                </a:solidFill>
              </a:endParaRPr>
            </a:p>
          </p:txBody>
        </p:sp>
        <p:sp>
          <p:nvSpPr>
            <p:cNvPr id="81" name="Freeform 80"/>
            <p:cNvSpPr>
              <a:spLocks/>
            </p:cNvSpPr>
            <p:nvPr/>
          </p:nvSpPr>
          <p:spPr bwMode="black">
            <a:xfrm>
              <a:off x="1817505" y="646870"/>
              <a:ext cx="62848" cy="214384"/>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grpFill/>
            <a:ln w="9525">
              <a:noFill/>
              <a:round/>
              <a:headEnd/>
              <a:tailEnd/>
            </a:ln>
          </p:spPr>
          <p:txBody>
            <a:bodyPr/>
            <a:lstStyle/>
            <a:p>
              <a:endParaRPr lang="en-US" dirty="0">
                <a:solidFill>
                  <a:srgbClr val="0096D6"/>
                </a:solidFill>
              </a:endParaRPr>
            </a:p>
          </p:txBody>
        </p:sp>
        <p:sp>
          <p:nvSpPr>
            <p:cNvPr id="82" name="Freeform 81"/>
            <p:cNvSpPr>
              <a:spLocks/>
            </p:cNvSpPr>
            <p:nvPr/>
          </p:nvSpPr>
          <p:spPr bwMode="black">
            <a:xfrm>
              <a:off x="1991486" y="732931"/>
              <a:ext cx="62848" cy="128323"/>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grpFill/>
            <a:ln w="9525">
              <a:noFill/>
              <a:round/>
              <a:headEnd/>
              <a:tailEnd/>
            </a:ln>
          </p:spPr>
          <p:txBody>
            <a:bodyPr/>
            <a:lstStyle/>
            <a:p>
              <a:endParaRPr lang="en-US" dirty="0">
                <a:solidFill>
                  <a:srgbClr val="0096D6"/>
                </a:solidFill>
              </a:endParaRPr>
            </a:p>
          </p:txBody>
        </p:sp>
      </p:grpSp>
      <p:sp>
        <p:nvSpPr>
          <p:cNvPr id="57" name="Rectangle 56"/>
          <p:cNvSpPr/>
          <p:nvPr/>
        </p:nvSpPr>
        <p:spPr>
          <a:xfrm>
            <a:off x="1" y="6537960"/>
            <a:ext cx="9129008" cy="3200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59" name="Rectangle 5"/>
          <p:cNvSpPr>
            <a:spLocks noChangeArrowheads="1"/>
          </p:cNvSpPr>
          <p:nvPr/>
        </p:nvSpPr>
        <p:spPr bwMode="ltGray">
          <a:xfrm>
            <a:off x="8019288" y="6584512"/>
            <a:ext cx="811863" cy="175257"/>
          </a:xfrm>
          <a:prstGeom prst="rect">
            <a:avLst/>
          </a:prstGeom>
          <a:noFill/>
          <a:ln w="9525">
            <a:noFill/>
            <a:miter lim="800000"/>
            <a:headEnd/>
            <a:tailEnd/>
          </a:ln>
          <a:effectLst/>
        </p:spPr>
        <p:txBody>
          <a:bodyPr wrap="none" lIns="82124" tIns="41061" rIns="82124" bIns="41061" anchor="b">
            <a:spAutoFit/>
          </a:bodyPr>
          <a:lstStyle/>
          <a:p>
            <a:pPr algn="r" defTabSz="814388"/>
            <a:r>
              <a:rPr lang="en-US" sz="600" dirty="0">
                <a:solidFill>
                  <a:srgbClr val="C0C0C0"/>
                </a:solidFill>
              </a:rPr>
              <a:t>Cisco Confidential</a:t>
            </a:r>
          </a:p>
        </p:txBody>
      </p:sp>
      <p:sp>
        <p:nvSpPr>
          <p:cNvPr id="56" name="Rectangle 4"/>
          <p:cNvSpPr>
            <a:spLocks noChangeArrowheads="1"/>
          </p:cNvSpPr>
          <p:nvPr/>
        </p:nvSpPr>
        <p:spPr bwMode="ltGray">
          <a:xfrm>
            <a:off x="251373" y="6586246"/>
            <a:ext cx="3420515" cy="175257"/>
          </a:xfrm>
          <a:prstGeom prst="rect">
            <a:avLst/>
          </a:prstGeom>
          <a:noFill/>
          <a:ln w="9525">
            <a:noFill/>
            <a:miter lim="800000"/>
            <a:headEnd/>
            <a:tailEnd/>
          </a:ln>
          <a:effectLst/>
        </p:spPr>
        <p:txBody>
          <a:bodyPr wrap="square" lIns="82124" tIns="41061" rIns="82124" bIns="41061" anchor="b" anchorCtr="0">
            <a:spAutoFit/>
          </a:bodyPr>
          <a:lstStyle/>
          <a:p>
            <a:pPr defTabSz="814388"/>
            <a:r>
              <a:rPr lang="en-US" sz="600" dirty="0" smtClean="0">
                <a:solidFill>
                  <a:srgbClr val="C0C0C0"/>
                </a:solidFill>
              </a:rPr>
              <a:t>© 2011 Cisco and/or its affiliates. All rights reserved.</a:t>
            </a:r>
            <a:endParaRPr lang="en-US" sz="600" dirty="0">
              <a:solidFill>
                <a:srgbClr val="C0C0C0"/>
              </a:solidFill>
            </a:endParaRPr>
          </a:p>
        </p:txBody>
      </p:sp>
    </p:spTree>
    <p:extLst>
      <p:ext uri="{BB962C8B-B14F-4D97-AF65-F5344CB8AC3E}">
        <p14:creationId xmlns:p14="http://schemas.microsoft.com/office/powerpoint/2010/main" val="4031005809"/>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50000" decel="50000" fill="hold" grpId="0" nodeType="withEffect">
                                  <p:stCondLst>
                                    <p:cond delay="3000"/>
                                  </p:stCondLst>
                                  <p:childTnLst>
                                    <p:animMotion origin="layout" path="M -4.44444E-6 4.81481E-6 L -4.44444E-6 0.65879 " pathEditMode="relative" rAng="0" ptsTypes="AA">
                                      <p:cBhvr>
                                        <p:cTn id="6" dur="8300" fill="hold"/>
                                        <p:tgtEl>
                                          <p:spTgt spid="28"/>
                                        </p:tgtEl>
                                        <p:attrNameLst>
                                          <p:attrName>ppt_x</p:attrName>
                                          <p:attrName>ppt_y</p:attrName>
                                        </p:attrNameLst>
                                      </p:cBhvr>
                                      <p:rCtr x="0" y="329"/>
                                    </p:animMotion>
                                  </p:childTnLst>
                                </p:cTn>
                              </p:par>
                              <p:par>
                                <p:cTn id="7" presetID="42" presetClass="path" presetSubtype="0" repeatCount="indefinite" accel="50000" decel="50000" fill="hold" grpId="0" nodeType="withEffect">
                                  <p:stCondLst>
                                    <p:cond delay="0"/>
                                  </p:stCondLst>
                                  <p:childTnLst>
                                    <p:animMotion origin="layout" path="M 2.77778E-6 1.85185E-6 L 2.77778E-6 0.99305 " pathEditMode="relative" rAng="0" ptsTypes="AA">
                                      <p:cBhvr>
                                        <p:cTn id="8" dur="10600" fill="hold"/>
                                        <p:tgtEl>
                                          <p:spTgt spid="29"/>
                                        </p:tgtEl>
                                        <p:attrNameLst>
                                          <p:attrName>ppt_x</p:attrName>
                                          <p:attrName>ppt_y</p:attrName>
                                        </p:attrNameLst>
                                      </p:cBhvr>
                                      <p:rCtr x="0" y="497"/>
                                    </p:animMotion>
                                  </p:childTnLst>
                                </p:cTn>
                              </p:par>
                              <p:par>
                                <p:cTn id="9" presetID="42" presetClass="path" presetSubtype="0" repeatCount="indefinite" accel="50000" decel="50000" fill="hold" grpId="0" nodeType="withEffect">
                                  <p:stCondLst>
                                    <p:cond delay="1100"/>
                                  </p:stCondLst>
                                  <p:endCondLst>
                                    <p:cond evt="onNext" delay="0">
                                      <p:tgtEl>
                                        <p:sldTgt/>
                                      </p:tgtEl>
                                    </p:cond>
                                  </p:endCondLst>
                                  <p:childTnLst>
                                    <p:animMotion origin="layout" path="M 1.94444E-6 0 L 1.94444E-6 -1.0081 " pathEditMode="relative" rAng="0" ptsTypes="AA">
                                      <p:cBhvr>
                                        <p:cTn id="10" dur="16400" fill="hold"/>
                                        <p:tgtEl>
                                          <p:spTgt spid="30"/>
                                        </p:tgtEl>
                                        <p:attrNameLst>
                                          <p:attrName>ppt_x</p:attrName>
                                          <p:attrName>ppt_y</p:attrName>
                                        </p:attrNameLst>
                                      </p:cBhvr>
                                      <p:rCtr x="0" y="-504"/>
                                    </p:animMotion>
                                  </p:childTnLst>
                                </p:cTn>
                              </p:par>
                              <p:par>
                                <p:cTn id="11" presetID="42" presetClass="path" presetSubtype="0" repeatCount="indefinite" accel="50000" decel="50000" fill="hold" grpId="0" nodeType="withEffect">
                                  <p:stCondLst>
                                    <p:cond delay="13700"/>
                                  </p:stCondLst>
                                  <p:childTnLst>
                                    <p:animMotion origin="layout" path="M 2.77778E-6 4.81481E-6 L 2.77778E-6 -0.34561 " pathEditMode="relative" rAng="0" ptsTypes="AA">
                                      <p:cBhvr>
                                        <p:cTn id="12" dur="10900" fill="hold"/>
                                        <p:tgtEl>
                                          <p:spTgt spid="31"/>
                                        </p:tgtEl>
                                        <p:attrNameLst>
                                          <p:attrName>ppt_x</p:attrName>
                                          <p:attrName>ppt_y</p:attrName>
                                        </p:attrNameLst>
                                      </p:cBhvr>
                                      <p:rCtr x="0" y="-173"/>
                                    </p:animMotion>
                                  </p:childTnLst>
                                </p:cTn>
                              </p:par>
                              <p:par>
                                <p:cTn id="13" presetID="42" presetClass="path" presetSubtype="0" repeatCount="indefinite" accel="50000" decel="50000" fill="hold" grpId="0" nodeType="withEffect">
                                  <p:stCondLst>
                                    <p:cond delay="0"/>
                                  </p:stCondLst>
                                  <p:childTnLst>
                                    <p:animMotion origin="layout" path="M -3.88889E-6 4.44444E-6 L -3.88889E-6 1.14467 " pathEditMode="relative" rAng="0" ptsTypes="AA">
                                      <p:cBhvr>
                                        <p:cTn id="14" dur="10400" fill="hold"/>
                                        <p:tgtEl>
                                          <p:spTgt spid="33"/>
                                        </p:tgtEl>
                                        <p:attrNameLst>
                                          <p:attrName>ppt_x</p:attrName>
                                          <p:attrName>ppt_y</p:attrName>
                                        </p:attrNameLst>
                                      </p:cBhvr>
                                      <p:rCtr x="0" y="572"/>
                                    </p:animMotion>
                                  </p:childTnLst>
                                </p:cTn>
                              </p:par>
                              <p:par>
                                <p:cTn id="15" presetID="42" presetClass="path" presetSubtype="0" repeatCount="indefinite" accel="50000" decel="50000" fill="hold" grpId="0" nodeType="withEffect">
                                  <p:stCondLst>
                                    <p:cond delay="700"/>
                                  </p:stCondLst>
                                  <p:childTnLst>
                                    <p:animMotion origin="layout" path="M 4.16667E-6 0.27476 L 4.16667E-6 -1.26019 " pathEditMode="relative" rAng="0" ptsTypes="AA">
                                      <p:cBhvr>
                                        <p:cTn id="16" dur="12100" fill="hold"/>
                                        <p:tgtEl>
                                          <p:spTgt spid="34"/>
                                        </p:tgtEl>
                                        <p:attrNameLst>
                                          <p:attrName>ppt_x</p:attrName>
                                          <p:attrName>ppt_y</p:attrName>
                                        </p:attrNameLst>
                                      </p:cBhvr>
                                      <p:rCtr x="0" y="-768"/>
                                    </p:animMotion>
                                  </p:childTnLst>
                                </p:cTn>
                              </p:par>
                              <p:par>
                                <p:cTn id="17" presetID="42" presetClass="path" presetSubtype="0" repeatCount="indefinite" accel="50000" decel="50000" autoRev="1" fill="hold" grpId="0" nodeType="withEffect">
                                  <p:stCondLst>
                                    <p:cond delay="3600"/>
                                  </p:stCondLst>
                                  <p:endCondLst>
                                    <p:cond evt="onNext" delay="0">
                                      <p:tgtEl>
                                        <p:sldTgt/>
                                      </p:tgtEl>
                                    </p:cond>
                                  </p:endCondLst>
                                  <p:childTnLst>
                                    <p:animMotion origin="layout" path="M 1.94444E-6 0 L 1.94444E-6 -1.0081 " pathEditMode="relative" rAng="0" ptsTypes="AA">
                                      <p:cBhvr>
                                        <p:cTn id="18" dur="8400" fill="hold"/>
                                        <p:tgtEl>
                                          <p:spTgt spid="35"/>
                                        </p:tgtEl>
                                        <p:attrNameLst>
                                          <p:attrName>ppt_x</p:attrName>
                                          <p:attrName>ppt_y</p:attrName>
                                        </p:attrNameLst>
                                      </p:cBhvr>
                                      <p:rCtr x="0" y="-504"/>
                                    </p:animMotion>
                                  </p:childTnLst>
                                </p:cTn>
                              </p:par>
                              <p:par>
                                <p:cTn id="19" presetID="42" presetClass="path" presetSubtype="0" repeatCount="indefinite" accel="50000" decel="50000" fill="hold" grpId="0" nodeType="withEffect">
                                  <p:stCondLst>
                                    <p:cond delay="500"/>
                                  </p:stCondLst>
                                  <p:childTnLst>
                                    <p:animMotion origin="layout" path="M 2.77778E-6 1.85185E-6 L 2.77778E-6 0.99305 " pathEditMode="relative" rAng="0" ptsTypes="AA">
                                      <p:cBhvr>
                                        <p:cTn id="20" dur="19500" fill="hold"/>
                                        <p:tgtEl>
                                          <p:spTgt spid="36"/>
                                        </p:tgtEl>
                                        <p:attrNameLst>
                                          <p:attrName>ppt_x</p:attrName>
                                          <p:attrName>ppt_y</p:attrName>
                                        </p:attrNameLst>
                                      </p:cBhvr>
                                      <p:rCtr x="0" y="497"/>
                                    </p:animMotion>
                                  </p:childTnLst>
                                </p:cTn>
                              </p:par>
                              <p:par>
                                <p:cTn id="21" presetID="42" presetClass="path" presetSubtype="0" repeatCount="indefinite" accel="50000" decel="50000" fill="hold" grpId="0" nodeType="withEffect">
                                  <p:stCondLst>
                                    <p:cond delay="6300"/>
                                  </p:stCondLst>
                                  <p:childTnLst>
                                    <p:animMotion origin="layout" path="M 2.77778E-6 1.85185E-6 L 2.77778E-6 0.99305 " pathEditMode="relative" rAng="0" ptsTypes="AA">
                                      <p:cBhvr>
                                        <p:cTn id="22" dur="8200" fill="hold"/>
                                        <p:tgtEl>
                                          <p:spTgt spid="37"/>
                                        </p:tgtEl>
                                        <p:attrNameLst>
                                          <p:attrName>ppt_x</p:attrName>
                                          <p:attrName>ppt_y</p:attrName>
                                        </p:attrNameLst>
                                      </p:cBhvr>
                                      <p:rCtr x="0" y="497"/>
                                    </p:animMotion>
                                  </p:childTnLst>
                                </p:cTn>
                              </p:par>
                              <p:par>
                                <p:cTn id="23" presetID="42" presetClass="path" presetSubtype="0" repeatCount="indefinite" accel="50000" decel="50000" fill="hold" grpId="0" nodeType="withEffect">
                                  <p:stCondLst>
                                    <p:cond delay="5700"/>
                                  </p:stCondLst>
                                  <p:endCondLst>
                                    <p:cond evt="onNext" delay="0">
                                      <p:tgtEl>
                                        <p:sldTgt/>
                                      </p:tgtEl>
                                    </p:cond>
                                  </p:endCondLst>
                                  <p:childTnLst>
                                    <p:animMotion origin="layout" path="M -4.72222E-6 -2.15822E-6 L -4.72222E-6 -1.32223 " pathEditMode="relative" rAng="0" ptsTypes="AA">
                                      <p:cBhvr>
                                        <p:cTn id="24" dur="11500" fill="hold"/>
                                        <p:tgtEl>
                                          <p:spTgt spid="38"/>
                                        </p:tgtEl>
                                        <p:attrNameLst>
                                          <p:attrName>ppt_x</p:attrName>
                                          <p:attrName>ppt_y</p:attrName>
                                        </p:attrNameLst>
                                      </p:cBhvr>
                                      <p:rCtr x="0" y="-661"/>
                                    </p:animMotion>
                                  </p:childTnLst>
                                </p:cTn>
                              </p:par>
                              <p:par>
                                <p:cTn id="25" presetID="42" presetClass="path" presetSubtype="0" repeatCount="indefinite" accel="50000" decel="50000" fill="hold" grpId="0" nodeType="withEffect">
                                  <p:stCondLst>
                                    <p:cond delay="1300"/>
                                  </p:stCondLst>
                                  <p:endCondLst>
                                    <p:cond evt="onNext" delay="0">
                                      <p:tgtEl>
                                        <p:sldTgt/>
                                      </p:tgtEl>
                                    </p:cond>
                                  </p:endCondLst>
                                  <p:childTnLst>
                                    <p:animMotion origin="layout" path="M 1.94444E-6 0 L 1.94444E-6 -1.0081 " pathEditMode="relative" rAng="0" ptsTypes="AA">
                                      <p:cBhvr>
                                        <p:cTn id="26" dur="7300" fill="hold"/>
                                        <p:tgtEl>
                                          <p:spTgt spid="39"/>
                                        </p:tgtEl>
                                        <p:attrNameLst>
                                          <p:attrName>ppt_x</p:attrName>
                                          <p:attrName>ppt_y</p:attrName>
                                        </p:attrNameLst>
                                      </p:cBhvr>
                                      <p:rCtr x="0" y="-504"/>
                                    </p:animMotion>
                                  </p:childTnLst>
                                </p:cTn>
                              </p:par>
                              <p:par>
                                <p:cTn id="27" presetID="42" presetClass="path" presetSubtype="0" repeatCount="indefinite" accel="50000" decel="50000" fill="hold" grpId="0" nodeType="withEffect">
                                  <p:stCondLst>
                                    <p:cond delay="5300"/>
                                  </p:stCondLst>
                                  <p:childTnLst>
                                    <p:animMotion origin="layout" path="M 2.77778E-6 1.85185E-6 L 2.77778E-6 0.99305 " pathEditMode="relative" rAng="0" ptsTypes="AA">
                                      <p:cBhvr>
                                        <p:cTn id="28" dur="15100" fill="hold"/>
                                        <p:tgtEl>
                                          <p:spTgt spid="41"/>
                                        </p:tgtEl>
                                        <p:attrNameLst>
                                          <p:attrName>ppt_x</p:attrName>
                                          <p:attrName>ppt_y</p:attrName>
                                        </p:attrNameLst>
                                      </p:cBhvr>
                                      <p:rCtr x="0" y="497"/>
                                    </p:animMotion>
                                  </p:childTnLst>
                                </p:cTn>
                              </p:par>
                              <p:par>
                                <p:cTn id="29" presetID="42" presetClass="path" presetSubtype="0" repeatCount="indefinite" accel="50000" decel="50000" fill="hold" grpId="0" nodeType="withEffect">
                                  <p:stCondLst>
                                    <p:cond delay="1000"/>
                                  </p:stCondLst>
                                  <p:childTnLst>
                                    <p:animMotion origin="layout" path="M 2.77778E-6 1.85185E-6 L 2.77778E-6 0.99305 " pathEditMode="relative" rAng="0" ptsTypes="AA">
                                      <p:cBhvr>
                                        <p:cTn id="30" dur="5000" fill="hold"/>
                                        <p:tgtEl>
                                          <p:spTgt spid="42"/>
                                        </p:tgtEl>
                                        <p:attrNameLst>
                                          <p:attrName>ppt_x</p:attrName>
                                          <p:attrName>ppt_y</p:attrName>
                                        </p:attrNameLst>
                                      </p:cBhvr>
                                      <p:rCtr x="0" y="497"/>
                                    </p:animMotion>
                                  </p:childTnLst>
                                </p:cTn>
                              </p:par>
                              <p:par>
                                <p:cTn id="31" presetID="27" presetClass="emph" presetSubtype="0" repeatCount="indefinite" fill="hold" grpId="0" nodeType="withEffect">
                                  <p:stCondLst>
                                    <p:cond delay="0"/>
                                  </p:stCondLst>
                                  <p:childTnLst>
                                    <p:animClr clrSpc="rgb" dir="cw">
                                      <p:cBhvr override="childStyle">
                                        <p:cTn id="32" dur="6650" autoRev="1" fill="hold"/>
                                        <p:tgtEl>
                                          <p:spTgt spid="45"/>
                                        </p:tgtEl>
                                        <p:attrNameLst>
                                          <p:attrName>style.color</p:attrName>
                                        </p:attrNameLst>
                                      </p:cBhvr>
                                      <p:to>
                                        <a:srgbClr val="60CCCC"/>
                                      </p:to>
                                    </p:animClr>
                                    <p:animClr clrSpc="rgb" dir="cw">
                                      <p:cBhvr>
                                        <p:cTn id="33" dur="6650" autoRev="1" fill="hold"/>
                                        <p:tgtEl>
                                          <p:spTgt spid="45"/>
                                        </p:tgtEl>
                                        <p:attrNameLst>
                                          <p:attrName>fillcolor</p:attrName>
                                        </p:attrNameLst>
                                      </p:cBhvr>
                                      <p:to>
                                        <a:srgbClr val="60CCCC"/>
                                      </p:to>
                                    </p:animClr>
                                    <p:set>
                                      <p:cBhvr>
                                        <p:cTn id="34" dur="6650" autoRev="1" fill="hold"/>
                                        <p:tgtEl>
                                          <p:spTgt spid="45"/>
                                        </p:tgtEl>
                                        <p:attrNameLst>
                                          <p:attrName>fill.type</p:attrName>
                                        </p:attrNameLst>
                                      </p:cBhvr>
                                      <p:to>
                                        <p:strVal val="solid"/>
                                      </p:to>
                                    </p:set>
                                    <p:set>
                                      <p:cBhvr>
                                        <p:cTn id="35" dur="6650" autoRev="1" fill="hold"/>
                                        <p:tgtEl>
                                          <p:spTgt spid="45"/>
                                        </p:tgtEl>
                                        <p:attrNameLst>
                                          <p:attrName>fill.on</p:attrName>
                                        </p:attrNameLst>
                                      </p:cBhvr>
                                      <p:to>
                                        <p:strVal val="true"/>
                                      </p:to>
                                    </p:set>
                                  </p:childTnLst>
                                </p:cTn>
                              </p:par>
                              <p:par>
                                <p:cTn id="36" presetID="27" presetClass="emph" presetSubtype="0" repeatCount="indefinite" fill="hold" grpId="0" nodeType="withEffect">
                                  <p:stCondLst>
                                    <p:cond delay="700"/>
                                  </p:stCondLst>
                                  <p:childTnLst>
                                    <p:animClr clrSpc="rgb" dir="cw">
                                      <p:cBhvr override="childStyle">
                                        <p:cTn id="37" dur="5350" autoRev="1" fill="hold"/>
                                        <p:tgtEl>
                                          <p:spTgt spid="46"/>
                                        </p:tgtEl>
                                        <p:attrNameLst>
                                          <p:attrName>style.color</p:attrName>
                                        </p:attrNameLst>
                                      </p:cBhvr>
                                      <p:to>
                                        <a:srgbClr val="60CCCC"/>
                                      </p:to>
                                    </p:animClr>
                                    <p:animClr clrSpc="rgb" dir="cw">
                                      <p:cBhvr>
                                        <p:cTn id="38" dur="5350" autoRev="1" fill="hold"/>
                                        <p:tgtEl>
                                          <p:spTgt spid="46"/>
                                        </p:tgtEl>
                                        <p:attrNameLst>
                                          <p:attrName>fillcolor</p:attrName>
                                        </p:attrNameLst>
                                      </p:cBhvr>
                                      <p:to>
                                        <a:srgbClr val="60CCCC"/>
                                      </p:to>
                                    </p:animClr>
                                    <p:set>
                                      <p:cBhvr>
                                        <p:cTn id="39" dur="5350" autoRev="1" fill="hold"/>
                                        <p:tgtEl>
                                          <p:spTgt spid="46"/>
                                        </p:tgtEl>
                                        <p:attrNameLst>
                                          <p:attrName>fill.type</p:attrName>
                                        </p:attrNameLst>
                                      </p:cBhvr>
                                      <p:to>
                                        <p:strVal val="solid"/>
                                      </p:to>
                                    </p:set>
                                    <p:set>
                                      <p:cBhvr>
                                        <p:cTn id="40" dur="5350" autoRev="1" fill="hold"/>
                                        <p:tgtEl>
                                          <p:spTgt spid="46"/>
                                        </p:tgtEl>
                                        <p:attrNameLst>
                                          <p:attrName>fill.on</p:attrName>
                                        </p:attrNameLst>
                                      </p:cBhvr>
                                      <p:to>
                                        <p:strVal val="true"/>
                                      </p:to>
                                    </p:set>
                                  </p:childTnLst>
                                </p:cTn>
                              </p:par>
                              <p:par>
                                <p:cTn id="41" presetID="27" presetClass="emph" presetSubtype="0" repeatCount="indefinite" fill="hold" grpId="0" nodeType="withEffect">
                                  <p:stCondLst>
                                    <p:cond delay="2100"/>
                                  </p:stCondLst>
                                  <p:childTnLst>
                                    <p:animClr clrSpc="rgb" dir="cw">
                                      <p:cBhvr override="childStyle">
                                        <p:cTn id="42" dur="6650" autoRev="1" fill="hold"/>
                                        <p:tgtEl>
                                          <p:spTgt spid="47"/>
                                        </p:tgtEl>
                                        <p:attrNameLst>
                                          <p:attrName>style.color</p:attrName>
                                        </p:attrNameLst>
                                      </p:cBhvr>
                                      <p:to>
                                        <a:srgbClr val="60CCCC"/>
                                      </p:to>
                                    </p:animClr>
                                    <p:animClr clrSpc="rgb" dir="cw">
                                      <p:cBhvr>
                                        <p:cTn id="43" dur="6650" autoRev="1" fill="hold"/>
                                        <p:tgtEl>
                                          <p:spTgt spid="47"/>
                                        </p:tgtEl>
                                        <p:attrNameLst>
                                          <p:attrName>fillcolor</p:attrName>
                                        </p:attrNameLst>
                                      </p:cBhvr>
                                      <p:to>
                                        <a:srgbClr val="60CCCC"/>
                                      </p:to>
                                    </p:animClr>
                                    <p:set>
                                      <p:cBhvr>
                                        <p:cTn id="44" dur="6650" autoRev="1" fill="hold"/>
                                        <p:tgtEl>
                                          <p:spTgt spid="47"/>
                                        </p:tgtEl>
                                        <p:attrNameLst>
                                          <p:attrName>fill.type</p:attrName>
                                        </p:attrNameLst>
                                      </p:cBhvr>
                                      <p:to>
                                        <p:strVal val="solid"/>
                                      </p:to>
                                    </p:set>
                                    <p:set>
                                      <p:cBhvr>
                                        <p:cTn id="45" dur="6650" autoRev="1" fill="hold"/>
                                        <p:tgtEl>
                                          <p:spTgt spid="47"/>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46" grpId="0" animBg="1"/>
      <p:bldP spid="45" grpId="0" animBg="1"/>
      <p:bldP spid="33" grpId="0" animBg="1"/>
      <p:bldP spid="28" grpId="0" animBg="1"/>
      <p:bldP spid="29" grpId="0" animBg="1"/>
      <p:bldP spid="30" grpId="0" animBg="1"/>
      <p:bldP spid="31" grpId="0" animBg="1"/>
      <p:bldP spid="34" grpId="0" animBg="1"/>
      <p:bldP spid="35" grpId="0" animBg="1"/>
      <p:bldP spid="36" grpId="0" animBg="1"/>
      <p:bldP spid="37" grpId="0" animBg="1"/>
      <p:bldP spid="38" grpId="0" animBg="1"/>
      <p:bldP spid="39" grpId="0" animBg="1"/>
      <p:bldP spid="41" grpId="0" animBg="1"/>
      <p:bldP spid="42"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1_Title Slide-animated bar_static">
    <p:spTree>
      <p:nvGrpSpPr>
        <p:cNvPr id="1" name=""/>
        <p:cNvGrpSpPr/>
        <p:nvPr/>
      </p:nvGrpSpPr>
      <p:grpSpPr>
        <a:xfrm>
          <a:off x="0" y="0"/>
          <a:ext cx="0" cy="0"/>
          <a:chOff x="0" y="0"/>
          <a:chExt cx="0" cy="0"/>
        </a:xfrm>
      </p:grpSpPr>
      <p:pic>
        <p:nvPicPr>
          <p:cNvPr id="51" name="Picture 50" descr="bottom bar.jpg"/>
          <p:cNvPicPr>
            <a:picLocks noChangeAspect="1"/>
          </p:cNvPicPr>
          <p:nvPr/>
        </p:nvPicPr>
        <p:blipFill>
          <a:blip r:embed="rId2" cstate="print"/>
          <a:stretch>
            <a:fillRect/>
          </a:stretch>
        </p:blipFill>
        <p:spPr>
          <a:xfrm>
            <a:off x="333375" y="6374862"/>
            <a:ext cx="8477250" cy="171450"/>
          </a:xfrm>
          <a:prstGeom prst="rect">
            <a:avLst/>
          </a:prstGeom>
        </p:spPr>
      </p:pic>
      <p:pic>
        <p:nvPicPr>
          <p:cNvPr id="43" name="Picture 42" descr="bottom bar.jpg"/>
          <p:cNvPicPr>
            <a:picLocks noChangeAspect="1"/>
          </p:cNvPicPr>
          <p:nvPr/>
        </p:nvPicPr>
        <p:blipFill>
          <a:blip r:embed="rId2" cstate="print"/>
          <a:stretch>
            <a:fillRect/>
          </a:stretch>
        </p:blipFill>
        <p:spPr>
          <a:xfrm>
            <a:off x="333375" y="6374862"/>
            <a:ext cx="8477250" cy="171450"/>
          </a:xfrm>
          <a:prstGeom prst="rect">
            <a:avLst/>
          </a:prstGeom>
        </p:spPr>
      </p:pic>
      <p:sp>
        <p:nvSpPr>
          <p:cNvPr id="47" name="Rectangle 46"/>
          <p:cNvSpPr/>
          <p:nvPr/>
        </p:nvSpPr>
        <p:spPr>
          <a:xfrm>
            <a:off x="3405352" y="5562600"/>
            <a:ext cx="599089" cy="114562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46" name="Rectangle 45"/>
          <p:cNvSpPr/>
          <p:nvPr/>
        </p:nvSpPr>
        <p:spPr>
          <a:xfrm>
            <a:off x="1460939" y="5638800"/>
            <a:ext cx="472965" cy="1145627"/>
          </a:xfrm>
          <a:prstGeom prst="rect">
            <a:avLst/>
          </a:prstGeom>
          <a:solidFill>
            <a:srgbClr val="6DB344">
              <a:alpha val="4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45" name="Rectangle 44"/>
          <p:cNvSpPr/>
          <p:nvPr/>
        </p:nvSpPr>
        <p:spPr>
          <a:xfrm>
            <a:off x="4771697" y="5562600"/>
            <a:ext cx="472965" cy="1145627"/>
          </a:xfrm>
          <a:prstGeom prst="rect">
            <a:avLst/>
          </a:prstGeom>
          <a:solidFill>
            <a:srgbClr val="0096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33" name="Rounded Rectangle 32"/>
          <p:cNvSpPr/>
          <p:nvPr/>
        </p:nvSpPr>
        <p:spPr>
          <a:xfrm rot="10800000" flipH="1">
            <a:off x="2856506" y="831272"/>
            <a:ext cx="656314" cy="4243070"/>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28" name="Rounded Rectangle 27"/>
          <p:cNvSpPr/>
          <p:nvPr/>
        </p:nvSpPr>
        <p:spPr>
          <a:xfrm rot="10800000" flipH="1">
            <a:off x="821966" y="4716780"/>
            <a:ext cx="656314" cy="1507490"/>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29" name="Rounded Rectangle 28"/>
          <p:cNvSpPr/>
          <p:nvPr/>
        </p:nvSpPr>
        <p:spPr>
          <a:xfrm rot="10800000" flipH="1">
            <a:off x="1332506" y="1981200"/>
            <a:ext cx="656314" cy="4243070"/>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49" name="Rectangle 3"/>
          <p:cNvSpPr>
            <a:spLocks noChangeArrowheads="1"/>
          </p:cNvSpPr>
          <p:nvPr/>
        </p:nvSpPr>
        <p:spPr bwMode="hidden">
          <a:xfrm>
            <a:off x="0" y="0"/>
            <a:ext cx="9144000" cy="177800"/>
          </a:xfrm>
          <a:prstGeom prst="rect">
            <a:avLst/>
          </a:prstGeom>
          <a:solidFill>
            <a:schemeClr val="bg2"/>
          </a:solidFill>
          <a:ln w="25400" algn="ctr">
            <a:noFill/>
            <a:miter lim="800000"/>
            <a:headEnd/>
            <a:tailEnd/>
          </a:ln>
          <a:effectLst/>
        </p:spPr>
        <p:txBody>
          <a:bodyPr wrap="none" anchor="ctr"/>
          <a:lstStyle/>
          <a:p>
            <a:endParaRPr lang="en-US" dirty="0">
              <a:solidFill>
                <a:srgbClr val="0096D6"/>
              </a:solidFill>
            </a:endParaRPr>
          </a:p>
        </p:txBody>
      </p:sp>
      <p:sp>
        <p:nvSpPr>
          <p:cNvPr id="36" name="Rounded Rectangle 35"/>
          <p:cNvSpPr/>
          <p:nvPr/>
        </p:nvSpPr>
        <p:spPr>
          <a:xfrm rot="10800000" flipH="1">
            <a:off x="4920834" y="1025236"/>
            <a:ext cx="656314" cy="4243070"/>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37" name="Rounded Rectangle 36"/>
          <p:cNvSpPr/>
          <p:nvPr/>
        </p:nvSpPr>
        <p:spPr>
          <a:xfrm rot="10800000" flipH="1">
            <a:off x="5391889" y="1731818"/>
            <a:ext cx="656314" cy="4243070"/>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41" name="Rounded Rectangle 40"/>
          <p:cNvSpPr/>
          <p:nvPr/>
        </p:nvSpPr>
        <p:spPr>
          <a:xfrm rot="10800000" flipH="1">
            <a:off x="8162249" y="1731818"/>
            <a:ext cx="656314" cy="4243070"/>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42" name="Rounded Rectangle 41"/>
          <p:cNvSpPr/>
          <p:nvPr/>
        </p:nvSpPr>
        <p:spPr>
          <a:xfrm rot="10800000" flipH="1">
            <a:off x="3770906" y="1981200"/>
            <a:ext cx="656314" cy="4243070"/>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85" name="Rectangle 84"/>
          <p:cNvSpPr/>
          <p:nvPr/>
        </p:nvSpPr>
        <p:spPr>
          <a:xfrm>
            <a:off x="14992" y="0"/>
            <a:ext cx="9129008" cy="63783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44" name="Rectangle 43"/>
          <p:cNvSpPr/>
          <p:nvPr/>
        </p:nvSpPr>
        <p:spPr>
          <a:xfrm>
            <a:off x="1" y="6537960"/>
            <a:ext cx="9129008" cy="3200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53" name="Rectangle 4"/>
          <p:cNvSpPr>
            <a:spLocks noChangeArrowheads="1"/>
          </p:cNvSpPr>
          <p:nvPr/>
        </p:nvSpPr>
        <p:spPr bwMode="ltGray">
          <a:xfrm>
            <a:off x="251373" y="6586246"/>
            <a:ext cx="1954803" cy="175257"/>
          </a:xfrm>
          <a:prstGeom prst="rect">
            <a:avLst/>
          </a:prstGeom>
          <a:noFill/>
          <a:ln w="9525">
            <a:noFill/>
            <a:miter lim="800000"/>
            <a:headEnd/>
            <a:tailEnd/>
          </a:ln>
          <a:effectLst/>
        </p:spPr>
        <p:txBody>
          <a:bodyPr wrap="none" lIns="82124" tIns="41061" rIns="82124" bIns="41061" anchor="b" anchorCtr="1">
            <a:spAutoFit/>
          </a:bodyPr>
          <a:lstStyle/>
          <a:p>
            <a:pPr defTabSz="814388"/>
            <a:r>
              <a:rPr lang="en-US" sz="600" dirty="0" smtClean="0">
                <a:solidFill>
                  <a:srgbClr val="C0C0C0"/>
                </a:solidFill>
              </a:rPr>
              <a:t>© 2010 Cisco and/or its affiliates. All rights reserved.</a:t>
            </a:r>
            <a:endParaRPr lang="en-US" sz="600" dirty="0">
              <a:solidFill>
                <a:srgbClr val="C0C0C0"/>
              </a:solidFill>
            </a:endParaRPr>
          </a:p>
        </p:txBody>
      </p:sp>
      <p:sp>
        <p:nvSpPr>
          <p:cNvPr id="54" name="Rectangle 5"/>
          <p:cNvSpPr>
            <a:spLocks noChangeArrowheads="1"/>
          </p:cNvSpPr>
          <p:nvPr/>
        </p:nvSpPr>
        <p:spPr bwMode="ltGray">
          <a:xfrm>
            <a:off x="7763787" y="6584512"/>
            <a:ext cx="811863" cy="175257"/>
          </a:xfrm>
          <a:prstGeom prst="rect">
            <a:avLst/>
          </a:prstGeom>
          <a:noFill/>
          <a:ln w="9525">
            <a:noFill/>
            <a:miter lim="800000"/>
            <a:headEnd/>
            <a:tailEnd/>
          </a:ln>
          <a:effectLst/>
        </p:spPr>
        <p:txBody>
          <a:bodyPr wrap="none" lIns="82124" tIns="41061" rIns="82124" bIns="41061" anchor="b">
            <a:spAutoFit/>
          </a:bodyPr>
          <a:lstStyle/>
          <a:p>
            <a:pPr algn="r" defTabSz="814388"/>
            <a:r>
              <a:rPr lang="en-US" sz="600" dirty="0">
                <a:solidFill>
                  <a:srgbClr val="C0C0C0"/>
                </a:solidFill>
              </a:rPr>
              <a:t>Cisco Confidential</a:t>
            </a:r>
          </a:p>
        </p:txBody>
      </p:sp>
      <p:sp>
        <p:nvSpPr>
          <p:cNvPr id="55" name="Rectangle 7"/>
          <p:cNvSpPr>
            <a:spLocks noChangeArrowheads="1"/>
          </p:cNvSpPr>
          <p:nvPr/>
        </p:nvSpPr>
        <p:spPr bwMode="ltGray">
          <a:xfrm>
            <a:off x="8649525" y="6580408"/>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fld id="{DFCF27A5-1A5B-48D3-A060-2758FFBB1ADD}" type="slidenum">
              <a:rPr lang="en-US" sz="600">
                <a:solidFill>
                  <a:srgbClr val="C0C0C0"/>
                </a:solidFill>
              </a:rPr>
              <a:pPr algn="r" defTabSz="814388"/>
              <a:t>‹#›</a:t>
            </a:fld>
            <a:endParaRPr lang="en-US" sz="600" dirty="0">
              <a:solidFill>
                <a:srgbClr val="C0C0C0"/>
              </a:solidFill>
            </a:endParaRPr>
          </a:p>
        </p:txBody>
      </p:sp>
      <p:sp>
        <p:nvSpPr>
          <p:cNvPr id="101" name="Rectangle 100"/>
          <p:cNvSpPr/>
          <p:nvPr/>
        </p:nvSpPr>
        <p:spPr>
          <a:xfrm>
            <a:off x="1" y="6537960"/>
            <a:ext cx="9129008" cy="3200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02" name="Rectangle 4"/>
          <p:cNvSpPr>
            <a:spLocks noChangeArrowheads="1"/>
          </p:cNvSpPr>
          <p:nvPr/>
        </p:nvSpPr>
        <p:spPr bwMode="ltGray">
          <a:xfrm>
            <a:off x="251373" y="6586246"/>
            <a:ext cx="1954803" cy="175257"/>
          </a:xfrm>
          <a:prstGeom prst="rect">
            <a:avLst/>
          </a:prstGeom>
          <a:noFill/>
          <a:ln w="9525">
            <a:noFill/>
            <a:miter lim="800000"/>
            <a:headEnd/>
            <a:tailEnd/>
          </a:ln>
          <a:effectLst/>
        </p:spPr>
        <p:txBody>
          <a:bodyPr wrap="none" lIns="82124" tIns="41061" rIns="82124" bIns="41061" anchor="b" anchorCtr="1">
            <a:spAutoFit/>
          </a:bodyPr>
          <a:lstStyle/>
          <a:p>
            <a:pPr defTabSz="814388"/>
            <a:r>
              <a:rPr lang="en-US" sz="600" dirty="0" smtClean="0">
                <a:solidFill>
                  <a:srgbClr val="C0C0C0"/>
                </a:solidFill>
              </a:rPr>
              <a:t>© 2010 Cisco and/or its affiliates. All rights reserved.</a:t>
            </a:r>
            <a:endParaRPr lang="en-US" sz="600" dirty="0">
              <a:solidFill>
                <a:srgbClr val="C0C0C0"/>
              </a:solidFill>
            </a:endParaRPr>
          </a:p>
        </p:txBody>
      </p:sp>
      <p:sp>
        <p:nvSpPr>
          <p:cNvPr id="103" name="Rectangle 5"/>
          <p:cNvSpPr>
            <a:spLocks noChangeArrowheads="1"/>
          </p:cNvSpPr>
          <p:nvPr/>
        </p:nvSpPr>
        <p:spPr bwMode="ltGray">
          <a:xfrm>
            <a:off x="7763787" y="6584512"/>
            <a:ext cx="811863" cy="175257"/>
          </a:xfrm>
          <a:prstGeom prst="rect">
            <a:avLst/>
          </a:prstGeom>
          <a:noFill/>
          <a:ln w="9525">
            <a:noFill/>
            <a:miter lim="800000"/>
            <a:headEnd/>
            <a:tailEnd/>
          </a:ln>
          <a:effectLst/>
        </p:spPr>
        <p:txBody>
          <a:bodyPr wrap="none" lIns="82124" tIns="41061" rIns="82124" bIns="41061" anchor="b">
            <a:spAutoFit/>
          </a:bodyPr>
          <a:lstStyle/>
          <a:p>
            <a:pPr algn="r" defTabSz="814388"/>
            <a:r>
              <a:rPr lang="en-US" sz="600" dirty="0">
                <a:solidFill>
                  <a:srgbClr val="C0C0C0"/>
                </a:solidFill>
              </a:rPr>
              <a:t>Cisco Confidential</a:t>
            </a:r>
          </a:p>
        </p:txBody>
      </p:sp>
      <p:sp>
        <p:nvSpPr>
          <p:cNvPr id="104" name="Rectangle 7"/>
          <p:cNvSpPr>
            <a:spLocks noChangeArrowheads="1"/>
          </p:cNvSpPr>
          <p:nvPr/>
        </p:nvSpPr>
        <p:spPr bwMode="ltGray">
          <a:xfrm>
            <a:off x="8649525" y="6580408"/>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fld id="{DFCF27A5-1A5B-48D3-A060-2758FFBB1ADD}" type="slidenum">
              <a:rPr lang="en-US" sz="600">
                <a:solidFill>
                  <a:srgbClr val="C0C0C0"/>
                </a:solidFill>
              </a:rPr>
              <a:pPr algn="r" defTabSz="814388"/>
              <a:t>‹#›</a:t>
            </a:fld>
            <a:endParaRPr lang="en-US" sz="600" dirty="0">
              <a:solidFill>
                <a:srgbClr val="C0C0C0"/>
              </a:solidFill>
            </a:endParaRPr>
          </a:p>
        </p:txBody>
      </p:sp>
      <p:sp>
        <p:nvSpPr>
          <p:cNvPr id="48" name="Subtitle 2"/>
          <p:cNvSpPr>
            <a:spLocks noGrp="1"/>
          </p:cNvSpPr>
          <p:nvPr>
            <p:ph type="subTitle" idx="1" hasCustomPrompt="1"/>
          </p:nvPr>
        </p:nvSpPr>
        <p:spPr>
          <a:xfrm>
            <a:off x="236383" y="4464066"/>
            <a:ext cx="8112126" cy="384175"/>
          </a:xfrm>
        </p:spPr>
        <p:txBody>
          <a:bodyPr>
            <a:normAutofit/>
          </a:bodyPr>
          <a:lstStyle>
            <a:lvl1pPr marL="0" indent="0" algn="l">
              <a:buNone/>
              <a:defRPr lang="en-US" sz="2000" kern="1200" dirty="0">
                <a:solidFill>
                  <a:srgbClr val="6DB344"/>
                </a:solidFill>
                <a:latin typeface="+mj-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L="0" lvl="0" indent="0" algn="l" defTabSz="914400" rtl="0" eaLnBrk="1" latinLnBrk="0" hangingPunct="1">
              <a:lnSpc>
                <a:spcPct val="95000"/>
              </a:lnSpc>
              <a:spcBef>
                <a:spcPts val="1440"/>
              </a:spcBef>
              <a:buClr>
                <a:srgbClr val="92D050"/>
              </a:buClr>
              <a:buSzPct val="90000"/>
              <a:buFont typeface="Arial" pitchFamily="34" charset="0"/>
              <a:buNone/>
              <a:tabLst/>
            </a:pPr>
            <a:r>
              <a:rPr lang="en-US" dirty="0" smtClean="0"/>
              <a:t>Presenter Name and Title Go Here</a:t>
            </a:r>
            <a:endParaRPr lang="en-US" dirty="0"/>
          </a:p>
        </p:txBody>
      </p:sp>
      <p:sp>
        <p:nvSpPr>
          <p:cNvPr id="50" name="Title 1"/>
          <p:cNvSpPr>
            <a:spLocks noGrp="1"/>
          </p:cNvSpPr>
          <p:nvPr>
            <p:ph type="ctrTitle" hasCustomPrompt="1"/>
          </p:nvPr>
        </p:nvSpPr>
        <p:spPr>
          <a:xfrm>
            <a:off x="221393" y="1248229"/>
            <a:ext cx="8112125" cy="2907239"/>
          </a:xfrm>
        </p:spPr>
        <p:txBody>
          <a:bodyPr/>
          <a:lstStyle>
            <a:lvl1pPr algn="l" defTabSz="914400" rtl="0" eaLnBrk="1" latinLnBrk="0" hangingPunct="1">
              <a:lnSpc>
                <a:spcPct val="90000"/>
              </a:lnSpc>
              <a:spcBef>
                <a:spcPct val="0"/>
              </a:spcBef>
              <a:buNone/>
              <a:defRPr lang="en-US" sz="6000" b="0" kern="1200" spc="-200" baseline="0" dirty="0">
                <a:gradFill flip="none" rotWithShape="1">
                  <a:gsLst>
                    <a:gs pos="0">
                      <a:srgbClr val="55E6ED"/>
                    </a:gs>
                    <a:gs pos="80000">
                      <a:srgbClr val="009249"/>
                    </a:gs>
                  </a:gsLst>
                  <a:lin ang="12000000" scaled="0"/>
                  <a:tileRect/>
                </a:gradFill>
                <a:latin typeface="+mj-lt"/>
                <a:ea typeface="+mj-ea"/>
                <a:cs typeface="+mj-cs"/>
              </a:defRPr>
            </a:lvl1pPr>
          </a:lstStyle>
          <a:p>
            <a:r>
              <a:rPr lang="en-US" dirty="0" smtClean="0"/>
              <a:t>Presentation Title Goes Here</a:t>
            </a:r>
            <a:endParaRPr lang="en-US" dirty="0"/>
          </a:p>
        </p:txBody>
      </p:sp>
      <p:sp>
        <p:nvSpPr>
          <p:cNvPr id="109" name="Rectangle 108"/>
          <p:cNvSpPr/>
          <p:nvPr/>
        </p:nvSpPr>
        <p:spPr>
          <a:xfrm>
            <a:off x="1" y="6537960"/>
            <a:ext cx="9129008" cy="3200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10" name="Rectangle 4"/>
          <p:cNvSpPr>
            <a:spLocks noChangeArrowheads="1"/>
          </p:cNvSpPr>
          <p:nvPr/>
        </p:nvSpPr>
        <p:spPr bwMode="ltGray">
          <a:xfrm>
            <a:off x="251373" y="6586246"/>
            <a:ext cx="1954803" cy="175257"/>
          </a:xfrm>
          <a:prstGeom prst="rect">
            <a:avLst/>
          </a:prstGeom>
          <a:noFill/>
          <a:ln w="9525">
            <a:noFill/>
            <a:miter lim="800000"/>
            <a:headEnd/>
            <a:tailEnd/>
          </a:ln>
          <a:effectLst/>
        </p:spPr>
        <p:txBody>
          <a:bodyPr wrap="none" lIns="82124" tIns="41061" rIns="82124" bIns="41061" anchor="b" anchorCtr="1">
            <a:spAutoFit/>
          </a:bodyPr>
          <a:lstStyle/>
          <a:p>
            <a:pPr defTabSz="814388"/>
            <a:r>
              <a:rPr lang="en-US" sz="600" dirty="0" smtClean="0">
                <a:solidFill>
                  <a:srgbClr val="C0C0C0"/>
                </a:solidFill>
              </a:rPr>
              <a:t>© 2010 Cisco and/or its affiliates. All rights reserved.</a:t>
            </a:r>
            <a:endParaRPr lang="en-US" sz="600" dirty="0">
              <a:solidFill>
                <a:srgbClr val="C0C0C0"/>
              </a:solidFill>
            </a:endParaRPr>
          </a:p>
        </p:txBody>
      </p:sp>
      <p:sp>
        <p:nvSpPr>
          <p:cNvPr id="111" name="Rectangle 5"/>
          <p:cNvSpPr>
            <a:spLocks noChangeArrowheads="1"/>
          </p:cNvSpPr>
          <p:nvPr/>
        </p:nvSpPr>
        <p:spPr bwMode="ltGray">
          <a:xfrm>
            <a:off x="7763787" y="6584512"/>
            <a:ext cx="811863" cy="175257"/>
          </a:xfrm>
          <a:prstGeom prst="rect">
            <a:avLst/>
          </a:prstGeom>
          <a:noFill/>
          <a:ln w="9525">
            <a:noFill/>
            <a:miter lim="800000"/>
            <a:headEnd/>
            <a:tailEnd/>
          </a:ln>
          <a:effectLst/>
        </p:spPr>
        <p:txBody>
          <a:bodyPr wrap="none" lIns="82124" tIns="41061" rIns="82124" bIns="41061" anchor="b">
            <a:spAutoFit/>
          </a:bodyPr>
          <a:lstStyle/>
          <a:p>
            <a:pPr algn="r" defTabSz="814388"/>
            <a:r>
              <a:rPr lang="en-US" sz="600" dirty="0">
                <a:solidFill>
                  <a:srgbClr val="C0C0C0"/>
                </a:solidFill>
              </a:rPr>
              <a:t>Cisco Confidential</a:t>
            </a:r>
          </a:p>
        </p:txBody>
      </p:sp>
      <p:sp>
        <p:nvSpPr>
          <p:cNvPr id="112" name="Rectangle 7"/>
          <p:cNvSpPr>
            <a:spLocks noChangeArrowheads="1"/>
          </p:cNvSpPr>
          <p:nvPr/>
        </p:nvSpPr>
        <p:spPr bwMode="ltGray">
          <a:xfrm>
            <a:off x="8649525" y="6580408"/>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fld id="{DFCF27A5-1A5B-48D3-A060-2758FFBB1ADD}" type="slidenum">
              <a:rPr lang="en-US" sz="600">
                <a:solidFill>
                  <a:srgbClr val="C0C0C0"/>
                </a:solidFill>
              </a:rPr>
              <a:pPr algn="r" defTabSz="814388"/>
              <a:t>‹#›</a:t>
            </a:fld>
            <a:endParaRPr lang="en-US" sz="600" dirty="0">
              <a:solidFill>
                <a:srgbClr val="C0C0C0"/>
              </a:solidFill>
            </a:endParaRPr>
          </a:p>
        </p:txBody>
      </p:sp>
      <p:grpSp>
        <p:nvGrpSpPr>
          <p:cNvPr id="2" name="Group 67"/>
          <p:cNvGrpSpPr/>
          <p:nvPr/>
        </p:nvGrpSpPr>
        <p:grpSpPr>
          <a:xfrm>
            <a:off x="341314" y="311151"/>
            <a:ext cx="829170" cy="438358"/>
            <a:chOff x="609600" y="528537"/>
            <a:chExt cx="1444734" cy="763789"/>
          </a:xfrm>
          <a:gradFill flip="none" rotWithShape="1">
            <a:gsLst>
              <a:gs pos="11000">
                <a:schemeClr val="accent2"/>
              </a:gs>
              <a:gs pos="100000">
                <a:schemeClr val="accent5"/>
              </a:gs>
            </a:gsLst>
            <a:lin ang="2700000" scaled="1"/>
            <a:tileRect/>
          </a:gradFill>
        </p:grpSpPr>
        <p:sp>
          <p:nvSpPr>
            <p:cNvPr id="69" name="Rectangle 68"/>
            <p:cNvSpPr>
              <a:spLocks noChangeArrowheads="1"/>
            </p:cNvSpPr>
            <p:nvPr/>
          </p:nvSpPr>
          <p:spPr bwMode="black">
            <a:xfrm>
              <a:off x="1016578" y="1035681"/>
              <a:ext cx="65914" cy="249730"/>
            </a:xfrm>
            <a:prstGeom prst="rect">
              <a:avLst/>
            </a:prstGeom>
            <a:grpFill/>
            <a:ln w="9525">
              <a:noFill/>
              <a:miter lim="800000"/>
              <a:headEnd/>
              <a:tailEnd/>
            </a:ln>
          </p:spPr>
          <p:txBody>
            <a:bodyPr/>
            <a:lstStyle/>
            <a:p>
              <a:endParaRPr lang="en-US" dirty="0">
                <a:solidFill>
                  <a:srgbClr val="0096D6"/>
                </a:solidFill>
              </a:endParaRPr>
            </a:p>
          </p:txBody>
        </p:sp>
        <p:sp>
          <p:nvSpPr>
            <p:cNvPr id="70" name="Freeform 69"/>
            <p:cNvSpPr>
              <a:spLocks/>
            </p:cNvSpPr>
            <p:nvPr/>
          </p:nvSpPr>
          <p:spPr bwMode="black">
            <a:xfrm>
              <a:off x="1400563" y="1028765"/>
              <a:ext cx="190843" cy="263561"/>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grpFill/>
            <a:ln w="9525">
              <a:noFill/>
              <a:round/>
              <a:headEnd/>
              <a:tailEnd/>
            </a:ln>
          </p:spPr>
          <p:txBody>
            <a:bodyPr/>
            <a:lstStyle/>
            <a:p>
              <a:endParaRPr lang="en-US" dirty="0">
                <a:solidFill>
                  <a:srgbClr val="0096D6"/>
                </a:solidFill>
              </a:endParaRPr>
            </a:p>
          </p:txBody>
        </p:sp>
        <p:sp>
          <p:nvSpPr>
            <p:cNvPr id="71" name="Freeform 70"/>
            <p:cNvSpPr>
              <a:spLocks/>
            </p:cNvSpPr>
            <p:nvPr/>
          </p:nvSpPr>
          <p:spPr bwMode="black">
            <a:xfrm>
              <a:off x="740661" y="1028765"/>
              <a:ext cx="190843" cy="263561"/>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grpFill/>
            <a:ln w="9525">
              <a:noFill/>
              <a:round/>
              <a:headEnd/>
              <a:tailEnd/>
            </a:ln>
          </p:spPr>
          <p:txBody>
            <a:bodyPr/>
            <a:lstStyle/>
            <a:p>
              <a:endParaRPr lang="en-US" dirty="0">
                <a:solidFill>
                  <a:srgbClr val="0096D6"/>
                </a:solidFill>
              </a:endParaRPr>
            </a:p>
          </p:txBody>
        </p:sp>
        <p:sp>
          <p:nvSpPr>
            <p:cNvPr id="72" name="Freeform 71"/>
            <p:cNvSpPr>
              <a:spLocks noEditPoints="1"/>
            </p:cNvSpPr>
            <p:nvPr/>
          </p:nvSpPr>
          <p:spPr bwMode="black">
            <a:xfrm>
              <a:off x="1660385" y="1028765"/>
              <a:ext cx="262122" cy="263561"/>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grpFill/>
            <a:ln w="9525">
              <a:noFill/>
              <a:round/>
              <a:headEnd/>
              <a:tailEnd/>
            </a:ln>
          </p:spPr>
          <p:txBody>
            <a:bodyPr/>
            <a:lstStyle/>
            <a:p>
              <a:endParaRPr lang="en-US" dirty="0">
                <a:solidFill>
                  <a:srgbClr val="0096D6"/>
                </a:solidFill>
              </a:endParaRPr>
            </a:p>
          </p:txBody>
        </p:sp>
        <p:sp>
          <p:nvSpPr>
            <p:cNvPr id="73" name="Freeform 72"/>
            <p:cNvSpPr>
              <a:spLocks/>
            </p:cNvSpPr>
            <p:nvPr/>
          </p:nvSpPr>
          <p:spPr bwMode="black">
            <a:xfrm>
              <a:off x="1167566" y="1028765"/>
              <a:ext cx="170916" cy="263561"/>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grpFill/>
            <a:ln w="9525">
              <a:noFill/>
              <a:round/>
              <a:headEnd/>
              <a:tailEnd/>
            </a:ln>
          </p:spPr>
          <p:txBody>
            <a:bodyPr/>
            <a:lstStyle/>
            <a:p>
              <a:endParaRPr lang="en-US" dirty="0">
                <a:solidFill>
                  <a:srgbClr val="0096D6"/>
                </a:solidFill>
              </a:endParaRPr>
            </a:p>
          </p:txBody>
        </p:sp>
        <p:sp>
          <p:nvSpPr>
            <p:cNvPr id="74" name="Freeform 73"/>
            <p:cNvSpPr>
              <a:spLocks/>
            </p:cNvSpPr>
            <p:nvPr/>
          </p:nvSpPr>
          <p:spPr bwMode="black">
            <a:xfrm>
              <a:off x="609600" y="732931"/>
              <a:ext cx="62081" cy="128323"/>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grpFill/>
            <a:ln w="9525">
              <a:noFill/>
              <a:round/>
              <a:headEnd/>
              <a:tailEnd/>
            </a:ln>
          </p:spPr>
          <p:txBody>
            <a:bodyPr/>
            <a:lstStyle/>
            <a:p>
              <a:endParaRPr lang="en-US" dirty="0">
                <a:solidFill>
                  <a:srgbClr val="0096D6"/>
                </a:solidFill>
              </a:endParaRPr>
            </a:p>
          </p:txBody>
        </p:sp>
        <p:sp>
          <p:nvSpPr>
            <p:cNvPr id="75" name="Freeform 74"/>
            <p:cNvSpPr>
              <a:spLocks/>
            </p:cNvSpPr>
            <p:nvPr/>
          </p:nvSpPr>
          <p:spPr bwMode="black">
            <a:xfrm>
              <a:off x="783581" y="646870"/>
              <a:ext cx="62081" cy="214384"/>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grpFill/>
            <a:ln w="9525">
              <a:noFill/>
              <a:round/>
              <a:headEnd/>
              <a:tailEnd/>
            </a:ln>
          </p:spPr>
          <p:txBody>
            <a:bodyPr/>
            <a:lstStyle/>
            <a:p>
              <a:endParaRPr lang="en-US" dirty="0">
                <a:solidFill>
                  <a:srgbClr val="0096D6"/>
                </a:solidFill>
              </a:endParaRPr>
            </a:p>
          </p:txBody>
        </p:sp>
        <p:sp>
          <p:nvSpPr>
            <p:cNvPr id="76" name="Freeform 75"/>
            <p:cNvSpPr>
              <a:spLocks/>
            </p:cNvSpPr>
            <p:nvPr/>
          </p:nvSpPr>
          <p:spPr bwMode="black">
            <a:xfrm>
              <a:off x="954497" y="528537"/>
              <a:ext cx="62081" cy="394958"/>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grpFill/>
            <a:ln w="9525">
              <a:noFill/>
              <a:round/>
              <a:headEnd/>
              <a:tailEnd/>
            </a:ln>
          </p:spPr>
          <p:txBody>
            <a:bodyPr/>
            <a:lstStyle/>
            <a:p>
              <a:endParaRPr lang="en-US" dirty="0">
                <a:solidFill>
                  <a:srgbClr val="0096D6"/>
                </a:solidFill>
              </a:endParaRPr>
            </a:p>
          </p:txBody>
        </p:sp>
        <p:sp>
          <p:nvSpPr>
            <p:cNvPr id="77" name="Freeform 76"/>
            <p:cNvSpPr>
              <a:spLocks/>
            </p:cNvSpPr>
            <p:nvPr/>
          </p:nvSpPr>
          <p:spPr bwMode="black">
            <a:xfrm>
              <a:off x="1128478" y="646870"/>
              <a:ext cx="62081" cy="214384"/>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grpFill/>
            <a:ln w="9525">
              <a:noFill/>
              <a:round/>
              <a:headEnd/>
              <a:tailEnd/>
            </a:ln>
          </p:spPr>
          <p:txBody>
            <a:bodyPr/>
            <a:lstStyle/>
            <a:p>
              <a:endParaRPr lang="en-US" dirty="0">
                <a:solidFill>
                  <a:srgbClr val="0096D6"/>
                </a:solidFill>
              </a:endParaRPr>
            </a:p>
          </p:txBody>
        </p:sp>
        <p:sp>
          <p:nvSpPr>
            <p:cNvPr id="78" name="Freeform 77"/>
            <p:cNvSpPr>
              <a:spLocks/>
            </p:cNvSpPr>
            <p:nvPr/>
          </p:nvSpPr>
          <p:spPr bwMode="black">
            <a:xfrm>
              <a:off x="1298627" y="732931"/>
              <a:ext cx="65914" cy="128323"/>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grpFill/>
            <a:ln w="9525">
              <a:noFill/>
              <a:round/>
              <a:headEnd/>
              <a:tailEnd/>
            </a:ln>
          </p:spPr>
          <p:txBody>
            <a:bodyPr/>
            <a:lstStyle/>
            <a:p>
              <a:endParaRPr lang="en-US" dirty="0">
                <a:solidFill>
                  <a:srgbClr val="0096D6"/>
                </a:solidFill>
              </a:endParaRPr>
            </a:p>
          </p:txBody>
        </p:sp>
        <p:sp>
          <p:nvSpPr>
            <p:cNvPr id="79" name="Freeform 78"/>
            <p:cNvSpPr>
              <a:spLocks/>
            </p:cNvSpPr>
            <p:nvPr/>
          </p:nvSpPr>
          <p:spPr bwMode="black">
            <a:xfrm>
              <a:off x="1472608" y="646870"/>
              <a:ext cx="62848" cy="214384"/>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grpFill/>
            <a:ln w="9525">
              <a:noFill/>
              <a:round/>
              <a:headEnd/>
              <a:tailEnd/>
            </a:ln>
          </p:spPr>
          <p:txBody>
            <a:bodyPr/>
            <a:lstStyle/>
            <a:p>
              <a:endParaRPr lang="en-US" dirty="0">
                <a:solidFill>
                  <a:srgbClr val="0096D6"/>
                </a:solidFill>
              </a:endParaRPr>
            </a:p>
          </p:txBody>
        </p:sp>
        <p:sp>
          <p:nvSpPr>
            <p:cNvPr id="80" name="Freeform 79"/>
            <p:cNvSpPr>
              <a:spLocks/>
            </p:cNvSpPr>
            <p:nvPr/>
          </p:nvSpPr>
          <p:spPr bwMode="black">
            <a:xfrm>
              <a:off x="1646590" y="528537"/>
              <a:ext cx="62848" cy="394958"/>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grpFill/>
            <a:ln w="9525">
              <a:noFill/>
              <a:round/>
              <a:headEnd/>
              <a:tailEnd/>
            </a:ln>
          </p:spPr>
          <p:txBody>
            <a:bodyPr/>
            <a:lstStyle/>
            <a:p>
              <a:endParaRPr lang="en-US" dirty="0">
                <a:solidFill>
                  <a:srgbClr val="0096D6"/>
                </a:solidFill>
              </a:endParaRPr>
            </a:p>
          </p:txBody>
        </p:sp>
        <p:sp>
          <p:nvSpPr>
            <p:cNvPr id="81" name="Freeform 80"/>
            <p:cNvSpPr>
              <a:spLocks/>
            </p:cNvSpPr>
            <p:nvPr/>
          </p:nvSpPr>
          <p:spPr bwMode="black">
            <a:xfrm>
              <a:off x="1817505" y="646870"/>
              <a:ext cx="62848" cy="214384"/>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grpFill/>
            <a:ln w="9525">
              <a:noFill/>
              <a:round/>
              <a:headEnd/>
              <a:tailEnd/>
            </a:ln>
          </p:spPr>
          <p:txBody>
            <a:bodyPr/>
            <a:lstStyle/>
            <a:p>
              <a:endParaRPr lang="en-US" dirty="0">
                <a:solidFill>
                  <a:srgbClr val="0096D6"/>
                </a:solidFill>
              </a:endParaRPr>
            </a:p>
          </p:txBody>
        </p:sp>
        <p:sp>
          <p:nvSpPr>
            <p:cNvPr id="82" name="Freeform 81"/>
            <p:cNvSpPr>
              <a:spLocks/>
            </p:cNvSpPr>
            <p:nvPr/>
          </p:nvSpPr>
          <p:spPr bwMode="black">
            <a:xfrm>
              <a:off x="1991486" y="732931"/>
              <a:ext cx="62848" cy="128323"/>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grpFill/>
            <a:ln w="9525">
              <a:noFill/>
              <a:round/>
              <a:headEnd/>
              <a:tailEnd/>
            </a:ln>
          </p:spPr>
          <p:txBody>
            <a:bodyPr/>
            <a:lstStyle/>
            <a:p>
              <a:endParaRPr lang="en-US" dirty="0">
                <a:solidFill>
                  <a:srgbClr val="0096D6"/>
                </a:solidFill>
              </a:endParaRPr>
            </a:p>
          </p:txBody>
        </p:sp>
      </p:grpSp>
      <p:sp>
        <p:nvSpPr>
          <p:cNvPr id="57" name="Rectangle 56"/>
          <p:cNvSpPr/>
          <p:nvPr/>
        </p:nvSpPr>
        <p:spPr>
          <a:xfrm>
            <a:off x="1" y="6537960"/>
            <a:ext cx="9129008" cy="3200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59" name="Rectangle 5"/>
          <p:cNvSpPr>
            <a:spLocks noChangeArrowheads="1"/>
          </p:cNvSpPr>
          <p:nvPr/>
        </p:nvSpPr>
        <p:spPr bwMode="ltGray">
          <a:xfrm>
            <a:off x="8019288" y="6584512"/>
            <a:ext cx="811863" cy="175257"/>
          </a:xfrm>
          <a:prstGeom prst="rect">
            <a:avLst/>
          </a:prstGeom>
          <a:noFill/>
          <a:ln w="9525">
            <a:noFill/>
            <a:miter lim="800000"/>
            <a:headEnd/>
            <a:tailEnd/>
          </a:ln>
          <a:effectLst/>
        </p:spPr>
        <p:txBody>
          <a:bodyPr wrap="none" lIns="82124" tIns="41061" rIns="82124" bIns="41061" anchor="b">
            <a:spAutoFit/>
          </a:bodyPr>
          <a:lstStyle/>
          <a:p>
            <a:pPr algn="r" defTabSz="814388"/>
            <a:r>
              <a:rPr lang="en-US" sz="600" dirty="0">
                <a:solidFill>
                  <a:srgbClr val="C0C0C0"/>
                </a:solidFill>
              </a:rPr>
              <a:t>Cisco Confidential</a:t>
            </a:r>
          </a:p>
        </p:txBody>
      </p:sp>
      <p:sp>
        <p:nvSpPr>
          <p:cNvPr id="56" name="Rectangle 4"/>
          <p:cNvSpPr>
            <a:spLocks noChangeArrowheads="1"/>
          </p:cNvSpPr>
          <p:nvPr/>
        </p:nvSpPr>
        <p:spPr bwMode="ltGray">
          <a:xfrm>
            <a:off x="251373" y="6586246"/>
            <a:ext cx="3420515" cy="175257"/>
          </a:xfrm>
          <a:prstGeom prst="rect">
            <a:avLst/>
          </a:prstGeom>
          <a:noFill/>
          <a:ln w="9525">
            <a:noFill/>
            <a:miter lim="800000"/>
            <a:headEnd/>
            <a:tailEnd/>
          </a:ln>
          <a:effectLst/>
        </p:spPr>
        <p:txBody>
          <a:bodyPr wrap="square" lIns="82124" tIns="41061" rIns="82124" bIns="41061" anchor="b" anchorCtr="0">
            <a:spAutoFit/>
          </a:bodyPr>
          <a:lstStyle/>
          <a:p>
            <a:pPr defTabSz="814388"/>
            <a:r>
              <a:rPr lang="en-US" sz="600" dirty="0" smtClean="0">
                <a:solidFill>
                  <a:srgbClr val="C0C0C0"/>
                </a:solidFill>
              </a:rPr>
              <a:t>© 2011 Cisco and/or its affiliates. All rights reserved.</a:t>
            </a:r>
            <a:endParaRPr lang="en-US" sz="600" dirty="0">
              <a:solidFill>
                <a:srgbClr val="C0C0C0"/>
              </a:solidFill>
            </a:endParaRPr>
          </a:p>
        </p:txBody>
      </p:sp>
    </p:spTree>
    <p:extLst>
      <p:ext uri="{BB962C8B-B14F-4D97-AF65-F5344CB8AC3E}">
        <p14:creationId xmlns:p14="http://schemas.microsoft.com/office/powerpoint/2010/main" val="57908866"/>
      </p:ext>
    </p:extLst>
  </p:cSld>
  <p:clrMapOvr>
    <a:masterClrMapping/>
  </p:clrMapOvr>
  <p:transition>
    <p:wipe dir="r"/>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Title Slide solid gradient">
    <p:spTree>
      <p:nvGrpSpPr>
        <p:cNvPr id="1" name=""/>
        <p:cNvGrpSpPr/>
        <p:nvPr/>
      </p:nvGrpSpPr>
      <p:grpSpPr>
        <a:xfrm>
          <a:off x="0" y="0"/>
          <a:ext cx="0" cy="0"/>
          <a:chOff x="0" y="0"/>
          <a:chExt cx="0" cy="0"/>
        </a:xfrm>
      </p:grpSpPr>
      <p:pic>
        <p:nvPicPr>
          <p:cNvPr id="35" name="Picture 2" descr="C:\Documents and Settings\contractor\Desktop\Blue_Green_Gradient.png"/>
          <p:cNvPicPr>
            <a:picLocks noChangeAspect="1" noChangeArrowheads="1"/>
          </p:cNvPicPr>
          <p:nvPr/>
        </p:nvPicPr>
        <p:blipFill>
          <a:blip r:embed="rId2" cstate="print"/>
          <a:srcRect/>
          <a:stretch>
            <a:fillRect/>
          </a:stretch>
        </p:blipFill>
        <p:spPr bwMode="auto">
          <a:xfrm>
            <a:off x="-12700" y="0"/>
            <a:ext cx="9156700" cy="6858000"/>
          </a:xfrm>
          <a:prstGeom prst="rect">
            <a:avLst/>
          </a:prstGeom>
          <a:noFill/>
        </p:spPr>
      </p:pic>
      <p:sp>
        <p:nvSpPr>
          <p:cNvPr id="31" name="Rounded Rectangle 30"/>
          <p:cNvSpPr/>
          <p:nvPr/>
        </p:nvSpPr>
        <p:spPr>
          <a:xfrm rot="10800000">
            <a:off x="1013791" y="4248605"/>
            <a:ext cx="1729740" cy="8148430"/>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34" name="Rounded Rectangle 33"/>
          <p:cNvSpPr/>
          <p:nvPr/>
        </p:nvSpPr>
        <p:spPr>
          <a:xfrm rot="10800000">
            <a:off x="3036073" y="1516172"/>
            <a:ext cx="1729740" cy="8148430"/>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2" name="Title 1"/>
          <p:cNvSpPr>
            <a:spLocks noGrp="1"/>
          </p:cNvSpPr>
          <p:nvPr>
            <p:ph type="ctrTitle" hasCustomPrompt="1"/>
          </p:nvPr>
        </p:nvSpPr>
        <p:spPr>
          <a:xfrm>
            <a:off x="221393" y="1236689"/>
            <a:ext cx="8112125" cy="2918779"/>
          </a:xfrm>
        </p:spPr>
        <p:txBody>
          <a:bodyPr/>
          <a:lstStyle>
            <a:lvl1pPr>
              <a:lnSpc>
                <a:spcPct val="90000"/>
              </a:lnSpc>
              <a:defRPr sz="6000" b="0" spc="-200" baseline="0">
                <a:solidFill>
                  <a:schemeClr val="bg1"/>
                </a:solidFill>
                <a:latin typeface="+mj-lt"/>
              </a:defRPr>
            </a:lvl1pPr>
          </a:lstStyle>
          <a:p>
            <a:r>
              <a:rPr lang="en-US" dirty="0" smtClean="0"/>
              <a:t>Presentation Title Goes Here</a:t>
            </a:r>
            <a:endParaRPr lang="en-US" dirty="0"/>
          </a:p>
        </p:txBody>
      </p:sp>
      <p:grpSp>
        <p:nvGrpSpPr>
          <p:cNvPr id="4" name="Group 38"/>
          <p:cNvGrpSpPr/>
          <p:nvPr/>
        </p:nvGrpSpPr>
        <p:grpSpPr>
          <a:xfrm>
            <a:off x="341314" y="126668"/>
            <a:ext cx="829170" cy="438358"/>
            <a:chOff x="609600" y="528537"/>
            <a:chExt cx="1444734" cy="763789"/>
          </a:xfrm>
          <a:solidFill>
            <a:schemeClr val="bg1"/>
          </a:solidFill>
        </p:grpSpPr>
        <p:sp>
          <p:nvSpPr>
            <p:cNvPr id="64" name="Rectangle 63"/>
            <p:cNvSpPr>
              <a:spLocks noChangeArrowheads="1"/>
            </p:cNvSpPr>
            <p:nvPr/>
          </p:nvSpPr>
          <p:spPr bwMode="black">
            <a:xfrm>
              <a:off x="1016578" y="1035681"/>
              <a:ext cx="65914" cy="249730"/>
            </a:xfrm>
            <a:prstGeom prst="rect">
              <a:avLst/>
            </a:prstGeom>
            <a:grpFill/>
            <a:ln w="9525">
              <a:noFill/>
              <a:miter lim="800000"/>
              <a:headEnd/>
              <a:tailEnd/>
            </a:ln>
          </p:spPr>
          <p:txBody>
            <a:bodyPr/>
            <a:lstStyle/>
            <a:p>
              <a:endParaRPr lang="en-US" dirty="0">
                <a:solidFill>
                  <a:srgbClr val="0096D6"/>
                </a:solidFill>
              </a:endParaRPr>
            </a:p>
          </p:txBody>
        </p:sp>
        <p:sp>
          <p:nvSpPr>
            <p:cNvPr id="65" name="Freeform 64"/>
            <p:cNvSpPr>
              <a:spLocks/>
            </p:cNvSpPr>
            <p:nvPr/>
          </p:nvSpPr>
          <p:spPr bwMode="black">
            <a:xfrm>
              <a:off x="1400563" y="1028765"/>
              <a:ext cx="190843" cy="263561"/>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grpFill/>
            <a:ln w="9525">
              <a:noFill/>
              <a:round/>
              <a:headEnd/>
              <a:tailEnd/>
            </a:ln>
          </p:spPr>
          <p:txBody>
            <a:bodyPr/>
            <a:lstStyle/>
            <a:p>
              <a:endParaRPr lang="en-US" dirty="0">
                <a:solidFill>
                  <a:srgbClr val="0096D6"/>
                </a:solidFill>
              </a:endParaRPr>
            </a:p>
          </p:txBody>
        </p:sp>
        <p:sp>
          <p:nvSpPr>
            <p:cNvPr id="66" name="Freeform 65"/>
            <p:cNvSpPr>
              <a:spLocks/>
            </p:cNvSpPr>
            <p:nvPr/>
          </p:nvSpPr>
          <p:spPr bwMode="black">
            <a:xfrm>
              <a:off x="740661" y="1028765"/>
              <a:ext cx="190843" cy="263561"/>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grpFill/>
            <a:ln w="9525">
              <a:noFill/>
              <a:round/>
              <a:headEnd/>
              <a:tailEnd/>
            </a:ln>
          </p:spPr>
          <p:txBody>
            <a:bodyPr/>
            <a:lstStyle/>
            <a:p>
              <a:endParaRPr lang="en-US" dirty="0">
                <a:solidFill>
                  <a:srgbClr val="0096D6"/>
                </a:solidFill>
              </a:endParaRPr>
            </a:p>
          </p:txBody>
        </p:sp>
        <p:sp>
          <p:nvSpPr>
            <p:cNvPr id="67" name="Freeform 66"/>
            <p:cNvSpPr>
              <a:spLocks noEditPoints="1"/>
            </p:cNvSpPr>
            <p:nvPr/>
          </p:nvSpPr>
          <p:spPr bwMode="black">
            <a:xfrm>
              <a:off x="1660385" y="1028765"/>
              <a:ext cx="262122" cy="263561"/>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grpFill/>
            <a:ln w="9525">
              <a:noFill/>
              <a:round/>
              <a:headEnd/>
              <a:tailEnd/>
            </a:ln>
          </p:spPr>
          <p:txBody>
            <a:bodyPr/>
            <a:lstStyle/>
            <a:p>
              <a:endParaRPr lang="en-US" dirty="0">
                <a:solidFill>
                  <a:srgbClr val="0096D6"/>
                </a:solidFill>
              </a:endParaRPr>
            </a:p>
          </p:txBody>
        </p:sp>
        <p:sp>
          <p:nvSpPr>
            <p:cNvPr id="68" name="Freeform 67"/>
            <p:cNvSpPr>
              <a:spLocks/>
            </p:cNvSpPr>
            <p:nvPr/>
          </p:nvSpPr>
          <p:spPr bwMode="black">
            <a:xfrm>
              <a:off x="1167566" y="1028765"/>
              <a:ext cx="170916" cy="263561"/>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grpFill/>
            <a:ln w="9525">
              <a:noFill/>
              <a:round/>
              <a:headEnd/>
              <a:tailEnd/>
            </a:ln>
          </p:spPr>
          <p:txBody>
            <a:bodyPr/>
            <a:lstStyle/>
            <a:p>
              <a:endParaRPr lang="en-US" dirty="0">
                <a:solidFill>
                  <a:srgbClr val="0096D6"/>
                </a:solidFill>
              </a:endParaRPr>
            </a:p>
          </p:txBody>
        </p:sp>
        <p:sp>
          <p:nvSpPr>
            <p:cNvPr id="69" name="Freeform 68"/>
            <p:cNvSpPr>
              <a:spLocks/>
            </p:cNvSpPr>
            <p:nvPr/>
          </p:nvSpPr>
          <p:spPr bwMode="black">
            <a:xfrm>
              <a:off x="609600" y="732931"/>
              <a:ext cx="62081" cy="128323"/>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grpFill/>
            <a:ln w="9525">
              <a:noFill/>
              <a:round/>
              <a:headEnd/>
              <a:tailEnd/>
            </a:ln>
          </p:spPr>
          <p:txBody>
            <a:bodyPr/>
            <a:lstStyle/>
            <a:p>
              <a:endParaRPr lang="en-US" dirty="0">
                <a:solidFill>
                  <a:srgbClr val="0096D6"/>
                </a:solidFill>
              </a:endParaRPr>
            </a:p>
          </p:txBody>
        </p:sp>
        <p:sp>
          <p:nvSpPr>
            <p:cNvPr id="70" name="Freeform 69"/>
            <p:cNvSpPr>
              <a:spLocks/>
            </p:cNvSpPr>
            <p:nvPr/>
          </p:nvSpPr>
          <p:spPr bwMode="black">
            <a:xfrm>
              <a:off x="783581" y="646870"/>
              <a:ext cx="62081" cy="214384"/>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grpFill/>
            <a:ln w="9525">
              <a:noFill/>
              <a:round/>
              <a:headEnd/>
              <a:tailEnd/>
            </a:ln>
          </p:spPr>
          <p:txBody>
            <a:bodyPr/>
            <a:lstStyle/>
            <a:p>
              <a:endParaRPr lang="en-US" dirty="0">
                <a:solidFill>
                  <a:srgbClr val="0096D6"/>
                </a:solidFill>
              </a:endParaRPr>
            </a:p>
          </p:txBody>
        </p:sp>
        <p:sp>
          <p:nvSpPr>
            <p:cNvPr id="71" name="Freeform 70"/>
            <p:cNvSpPr>
              <a:spLocks/>
            </p:cNvSpPr>
            <p:nvPr/>
          </p:nvSpPr>
          <p:spPr bwMode="black">
            <a:xfrm>
              <a:off x="954497" y="528537"/>
              <a:ext cx="62081" cy="394958"/>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grpFill/>
            <a:ln w="9525">
              <a:noFill/>
              <a:round/>
              <a:headEnd/>
              <a:tailEnd/>
            </a:ln>
          </p:spPr>
          <p:txBody>
            <a:bodyPr/>
            <a:lstStyle/>
            <a:p>
              <a:endParaRPr lang="en-US" dirty="0">
                <a:solidFill>
                  <a:srgbClr val="0096D6"/>
                </a:solidFill>
              </a:endParaRPr>
            </a:p>
          </p:txBody>
        </p:sp>
        <p:sp>
          <p:nvSpPr>
            <p:cNvPr id="72" name="Freeform 71"/>
            <p:cNvSpPr>
              <a:spLocks/>
            </p:cNvSpPr>
            <p:nvPr/>
          </p:nvSpPr>
          <p:spPr bwMode="black">
            <a:xfrm>
              <a:off x="1128478" y="646870"/>
              <a:ext cx="62081" cy="214384"/>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grpFill/>
            <a:ln w="9525">
              <a:noFill/>
              <a:round/>
              <a:headEnd/>
              <a:tailEnd/>
            </a:ln>
          </p:spPr>
          <p:txBody>
            <a:bodyPr/>
            <a:lstStyle/>
            <a:p>
              <a:endParaRPr lang="en-US" dirty="0">
                <a:solidFill>
                  <a:srgbClr val="0096D6"/>
                </a:solidFill>
              </a:endParaRPr>
            </a:p>
          </p:txBody>
        </p:sp>
        <p:sp>
          <p:nvSpPr>
            <p:cNvPr id="73" name="Freeform 72"/>
            <p:cNvSpPr>
              <a:spLocks/>
            </p:cNvSpPr>
            <p:nvPr/>
          </p:nvSpPr>
          <p:spPr bwMode="black">
            <a:xfrm>
              <a:off x="1298627" y="732931"/>
              <a:ext cx="65914" cy="128323"/>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grpFill/>
            <a:ln w="9525">
              <a:noFill/>
              <a:round/>
              <a:headEnd/>
              <a:tailEnd/>
            </a:ln>
          </p:spPr>
          <p:txBody>
            <a:bodyPr/>
            <a:lstStyle/>
            <a:p>
              <a:endParaRPr lang="en-US" dirty="0">
                <a:solidFill>
                  <a:srgbClr val="0096D6"/>
                </a:solidFill>
              </a:endParaRPr>
            </a:p>
          </p:txBody>
        </p:sp>
        <p:sp>
          <p:nvSpPr>
            <p:cNvPr id="74" name="Freeform 73"/>
            <p:cNvSpPr>
              <a:spLocks/>
            </p:cNvSpPr>
            <p:nvPr/>
          </p:nvSpPr>
          <p:spPr bwMode="black">
            <a:xfrm>
              <a:off x="1472608" y="646870"/>
              <a:ext cx="62848" cy="214384"/>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grpFill/>
            <a:ln w="9525">
              <a:noFill/>
              <a:round/>
              <a:headEnd/>
              <a:tailEnd/>
            </a:ln>
          </p:spPr>
          <p:txBody>
            <a:bodyPr/>
            <a:lstStyle/>
            <a:p>
              <a:endParaRPr lang="en-US" dirty="0">
                <a:solidFill>
                  <a:srgbClr val="0096D6"/>
                </a:solidFill>
              </a:endParaRPr>
            </a:p>
          </p:txBody>
        </p:sp>
        <p:sp>
          <p:nvSpPr>
            <p:cNvPr id="75" name="Freeform 74"/>
            <p:cNvSpPr>
              <a:spLocks/>
            </p:cNvSpPr>
            <p:nvPr/>
          </p:nvSpPr>
          <p:spPr bwMode="black">
            <a:xfrm>
              <a:off x="1646590" y="528537"/>
              <a:ext cx="62848" cy="394958"/>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grpFill/>
            <a:ln w="9525">
              <a:noFill/>
              <a:round/>
              <a:headEnd/>
              <a:tailEnd/>
            </a:ln>
          </p:spPr>
          <p:txBody>
            <a:bodyPr/>
            <a:lstStyle/>
            <a:p>
              <a:endParaRPr lang="en-US" dirty="0">
                <a:solidFill>
                  <a:srgbClr val="0096D6"/>
                </a:solidFill>
              </a:endParaRPr>
            </a:p>
          </p:txBody>
        </p:sp>
        <p:sp>
          <p:nvSpPr>
            <p:cNvPr id="76" name="Freeform 75"/>
            <p:cNvSpPr>
              <a:spLocks/>
            </p:cNvSpPr>
            <p:nvPr/>
          </p:nvSpPr>
          <p:spPr bwMode="black">
            <a:xfrm>
              <a:off x="1817505" y="646870"/>
              <a:ext cx="62848" cy="214384"/>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grpFill/>
            <a:ln w="9525">
              <a:noFill/>
              <a:round/>
              <a:headEnd/>
              <a:tailEnd/>
            </a:ln>
          </p:spPr>
          <p:txBody>
            <a:bodyPr/>
            <a:lstStyle/>
            <a:p>
              <a:endParaRPr lang="en-US" dirty="0">
                <a:solidFill>
                  <a:srgbClr val="0096D6"/>
                </a:solidFill>
              </a:endParaRPr>
            </a:p>
          </p:txBody>
        </p:sp>
        <p:sp>
          <p:nvSpPr>
            <p:cNvPr id="77" name="Freeform 76"/>
            <p:cNvSpPr>
              <a:spLocks/>
            </p:cNvSpPr>
            <p:nvPr/>
          </p:nvSpPr>
          <p:spPr bwMode="black">
            <a:xfrm>
              <a:off x="1991486" y="732931"/>
              <a:ext cx="62848" cy="128323"/>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grpFill/>
            <a:ln w="9525">
              <a:noFill/>
              <a:round/>
              <a:headEnd/>
              <a:tailEnd/>
            </a:ln>
          </p:spPr>
          <p:txBody>
            <a:bodyPr/>
            <a:lstStyle/>
            <a:p>
              <a:endParaRPr lang="en-US" dirty="0">
                <a:solidFill>
                  <a:srgbClr val="0096D6"/>
                </a:solidFill>
              </a:endParaRPr>
            </a:p>
          </p:txBody>
        </p:sp>
      </p:grpSp>
      <p:sp>
        <p:nvSpPr>
          <p:cNvPr id="3" name="Subtitle 2"/>
          <p:cNvSpPr>
            <a:spLocks noGrp="1"/>
          </p:cNvSpPr>
          <p:nvPr>
            <p:ph type="subTitle" idx="1" hasCustomPrompt="1"/>
          </p:nvPr>
        </p:nvSpPr>
        <p:spPr>
          <a:xfrm>
            <a:off x="236383" y="4464068"/>
            <a:ext cx="8112126" cy="384175"/>
          </a:xfrm>
        </p:spPr>
        <p:txBody>
          <a:bodyPr>
            <a:normAutofit/>
          </a:bodyPr>
          <a:lstStyle>
            <a:lvl1pPr marL="0" indent="0" algn="l">
              <a:buNone/>
              <a:defRPr sz="2000">
                <a:solidFill>
                  <a:schemeClr val="bg1"/>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Presenter Name and Title Go Here</a:t>
            </a:r>
            <a:endParaRPr lang="en-US" dirty="0"/>
          </a:p>
        </p:txBody>
      </p:sp>
      <p:sp>
        <p:nvSpPr>
          <p:cNvPr id="58" name="Rectangle 5"/>
          <p:cNvSpPr>
            <a:spLocks noChangeArrowheads="1"/>
          </p:cNvSpPr>
          <p:nvPr/>
        </p:nvSpPr>
        <p:spPr bwMode="ltGray">
          <a:xfrm>
            <a:off x="8019288" y="6584512"/>
            <a:ext cx="811863" cy="175257"/>
          </a:xfrm>
          <a:prstGeom prst="rect">
            <a:avLst/>
          </a:prstGeom>
          <a:noFill/>
          <a:ln w="9525">
            <a:noFill/>
            <a:miter lim="800000"/>
            <a:headEnd/>
            <a:tailEnd/>
          </a:ln>
          <a:effectLst/>
        </p:spPr>
        <p:txBody>
          <a:bodyPr wrap="none" lIns="82124" tIns="41061" rIns="82124" bIns="41061" anchor="b">
            <a:spAutoFit/>
          </a:bodyPr>
          <a:lstStyle/>
          <a:p>
            <a:pPr algn="r" defTabSz="814388"/>
            <a:r>
              <a:rPr lang="en-US" sz="600" dirty="0">
                <a:solidFill>
                  <a:srgbClr val="FFFFFF"/>
                </a:solidFill>
              </a:rPr>
              <a:t>Cisco Confidential</a:t>
            </a:r>
          </a:p>
        </p:txBody>
      </p:sp>
      <p:sp>
        <p:nvSpPr>
          <p:cNvPr id="36" name="Rectangle 4"/>
          <p:cNvSpPr>
            <a:spLocks noChangeArrowheads="1"/>
          </p:cNvSpPr>
          <p:nvPr/>
        </p:nvSpPr>
        <p:spPr bwMode="ltGray">
          <a:xfrm>
            <a:off x="251373" y="6586246"/>
            <a:ext cx="3420515" cy="175257"/>
          </a:xfrm>
          <a:prstGeom prst="rect">
            <a:avLst/>
          </a:prstGeom>
          <a:noFill/>
          <a:ln w="9525">
            <a:noFill/>
            <a:miter lim="800000"/>
            <a:headEnd/>
            <a:tailEnd/>
          </a:ln>
          <a:effectLst/>
        </p:spPr>
        <p:txBody>
          <a:bodyPr wrap="square" lIns="82124" tIns="41061" rIns="82124" bIns="41061" anchor="b" anchorCtr="0">
            <a:spAutoFit/>
          </a:bodyPr>
          <a:lstStyle/>
          <a:p>
            <a:pPr defTabSz="814388"/>
            <a:r>
              <a:rPr lang="en-US" sz="600" dirty="0" smtClean="0">
                <a:solidFill>
                  <a:srgbClr val="FFFFFF"/>
                </a:solidFill>
              </a:rPr>
              <a:t>© 2011 Cisco and/or its affiliates. All rights reserved.</a:t>
            </a:r>
            <a:endParaRPr lang="en-US" sz="600" dirty="0">
              <a:solidFill>
                <a:srgbClr val="FFFFFF"/>
              </a:solidFill>
            </a:endParaRPr>
          </a:p>
        </p:txBody>
      </p:sp>
      <p:sp>
        <p:nvSpPr>
          <p:cNvPr id="26" name="Rounded Rectangle 25"/>
          <p:cNvSpPr/>
          <p:nvPr userDrawn="1"/>
        </p:nvSpPr>
        <p:spPr>
          <a:xfrm rot="10800000">
            <a:off x="5963822" y="5149150"/>
            <a:ext cx="1729740" cy="8148430"/>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Tree>
    <p:extLst>
      <p:ext uri="{BB962C8B-B14F-4D97-AF65-F5344CB8AC3E}">
        <p14:creationId xmlns:p14="http://schemas.microsoft.com/office/powerpoint/2010/main" val="838119759"/>
      </p:ext>
    </p:extLst>
  </p:cSld>
  <p:clrMapOvr>
    <a:masterClrMapping/>
  </p:clrMapOvr>
  <p:transition>
    <p:wipe dir="r"/>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1_Title Slide solid gradient_static">
    <p:spTree>
      <p:nvGrpSpPr>
        <p:cNvPr id="1" name=""/>
        <p:cNvGrpSpPr/>
        <p:nvPr/>
      </p:nvGrpSpPr>
      <p:grpSpPr>
        <a:xfrm>
          <a:off x="0" y="0"/>
          <a:ext cx="0" cy="0"/>
          <a:chOff x="0" y="0"/>
          <a:chExt cx="0" cy="0"/>
        </a:xfrm>
      </p:grpSpPr>
      <p:pic>
        <p:nvPicPr>
          <p:cNvPr id="35" name="Picture 2" descr="C:\Documents and Settings\contractor\Desktop\Blue_Green_Gradient.png"/>
          <p:cNvPicPr>
            <a:picLocks noChangeAspect="1" noChangeArrowheads="1"/>
          </p:cNvPicPr>
          <p:nvPr/>
        </p:nvPicPr>
        <p:blipFill>
          <a:blip r:embed="rId2" cstate="print"/>
          <a:srcRect/>
          <a:stretch>
            <a:fillRect/>
          </a:stretch>
        </p:blipFill>
        <p:spPr bwMode="auto">
          <a:xfrm>
            <a:off x="-12700" y="0"/>
            <a:ext cx="9156700" cy="6858000"/>
          </a:xfrm>
          <a:prstGeom prst="rect">
            <a:avLst/>
          </a:prstGeom>
          <a:noFill/>
        </p:spPr>
      </p:pic>
      <p:sp>
        <p:nvSpPr>
          <p:cNvPr id="37" name="Rounded Rectangle 36"/>
          <p:cNvSpPr/>
          <p:nvPr/>
        </p:nvSpPr>
        <p:spPr>
          <a:xfrm>
            <a:off x="1823499" y="3308943"/>
            <a:ext cx="1729740" cy="14014174"/>
          </a:xfrm>
          <a:prstGeom prst="roundRect">
            <a:avLst>
              <a:gd name="adj" fmla="val 50000"/>
            </a:avLst>
          </a:prstGeom>
          <a:gradFill flip="none" rotWithShape="1">
            <a:gsLst>
              <a:gs pos="0">
                <a:schemeClr val="accent1">
                  <a:shade val="30000"/>
                  <a:satMod val="115000"/>
                  <a:alpha val="18000"/>
                </a:scheme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38" name="Rounded Rectangle 37"/>
          <p:cNvSpPr/>
          <p:nvPr/>
        </p:nvSpPr>
        <p:spPr>
          <a:xfrm>
            <a:off x="0" y="1236689"/>
            <a:ext cx="1729740" cy="8148430"/>
          </a:xfrm>
          <a:prstGeom prst="roundRect">
            <a:avLst>
              <a:gd name="adj" fmla="val 50000"/>
            </a:avLst>
          </a:prstGeom>
          <a:gradFill flip="none" rotWithShape="1">
            <a:gsLst>
              <a:gs pos="0">
                <a:schemeClr val="accent1">
                  <a:shade val="30000"/>
                  <a:satMod val="115000"/>
                  <a:alpha val="18000"/>
                </a:scheme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39" name="Rounded Rectangle 38"/>
          <p:cNvSpPr/>
          <p:nvPr/>
        </p:nvSpPr>
        <p:spPr>
          <a:xfrm rot="10800000">
            <a:off x="1013791" y="4248605"/>
            <a:ext cx="1729740" cy="8148430"/>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40" name="Rounded Rectangle 39"/>
          <p:cNvSpPr/>
          <p:nvPr/>
        </p:nvSpPr>
        <p:spPr>
          <a:xfrm>
            <a:off x="6585483" y="-2056029"/>
            <a:ext cx="1729740" cy="8148430"/>
          </a:xfrm>
          <a:prstGeom prst="roundRect">
            <a:avLst>
              <a:gd name="adj" fmla="val 50000"/>
            </a:avLst>
          </a:prstGeom>
          <a:gradFill flip="none" rotWithShape="1">
            <a:gsLst>
              <a:gs pos="0">
                <a:schemeClr val="accent4">
                  <a:lumMod val="75000"/>
                  <a:alpha val="28000"/>
                </a:schemeClr>
              </a:gs>
              <a:gs pos="100000">
                <a:schemeClr val="accent4">
                  <a:lumMod val="75000"/>
                  <a:alpha val="29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41" name="Rounded Rectangle 40"/>
          <p:cNvSpPr/>
          <p:nvPr/>
        </p:nvSpPr>
        <p:spPr>
          <a:xfrm>
            <a:off x="8105451" y="2783785"/>
            <a:ext cx="1729740" cy="8148430"/>
          </a:xfrm>
          <a:prstGeom prst="roundRect">
            <a:avLst>
              <a:gd name="adj" fmla="val 50000"/>
            </a:avLst>
          </a:prstGeom>
          <a:gradFill flip="none" rotWithShape="1">
            <a:gsLst>
              <a:gs pos="0">
                <a:schemeClr val="accent4">
                  <a:lumMod val="75000"/>
                  <a:alpha val="28000"/>
                </a:schemeClr>
              </a:gs>
              <a:gs pos="100000">
                <a:schemeClr val="accent4">
                  <a:lumMod val="75000"/>
                  <a:alpha val="29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42" name="Rounded Rectangle 41"/>
          <p:cNvSpPr/>
          <p:nvPr/>
        </p:nvSpPr>
        <p:spPr>
          <a:xfrm rot="10800000">
            <a:off x="3036073" y="174390"/>
            <a:ext cx="1729740" cy="8148430"/>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2" name="Title 1"/>
          <p:cNvSpPr>
            <a:spLocks noGrp="1"/>
          </p:cNvSpPr>
          <p:nvPr>
            <p:ph type="ctrTitle" hasCustomPrompt="1"/>
          </p:nvPr>
        </p:nvSpPr>
        <p:spPr>
          <a:xfrm>
            <a:off x="221393" y="1236689"/>
            <a:ext cx="8112125" cy="2918779"/>
          </a:xfrm>
        </p:spPr>
        <p:txBody>
          <a:bodyPr/>
          <a:lstStyle>
            <a:lvl1pPr>
              <a:lnSpc>
                <a:spcPct val="90000"/>
              </a:lnSpc>
              <a:defRPr sz="6000" b="0" spc="-200" baseline="0">
                <a:solidFill>
                  <a:schemeClr val="bg1"/>
                </a:solidFill>
                <a:latin typeface="+mj-lt"/>
              </a:defRPr>
            </a:lvl1pPr>
          </a:lstStyle>
          <a:p>
            <a:r>
              <a:rPr lang="en-US" dirty="0" smtClean="0"/>
              <a:t>Presentation Title Goes Here</a:t>
            </a:r>
            <a:endParaRPr lang="en-US" dirty="0"/>
          </a:p>
        </p:txBody>
      </p:sp>
      <p:grpSp>
        <p:nvGrpSpPr>
          <p:cNvPr id="4" name="Group 38"/>
          <p:cNvGrpSpPr/>
          <p:nvPr/>
        </p:nvGrpSpPr>
        <p:grpSpPr>
          <a:xfrm>
            <a:off x="341314" y="311151"/>
            <a:ext cx="829170" cy="438358"/>
            <a:chOff x="609600" y="528537"/>
            <a:chExt cx="1444734" cy="763789"/>
          </a:xfrm>
          <a:solidFill>
            <a:schemeClr val="bg1"/>
          </a:solidFill>
        </p:grpSpPr>
        <p:sp>
          <p:nvSpPr>
            <p:cNvPr id="64" name="Rectangle 63"/>
            <p:cNvSpPr>
              <a:spLocks noChangeArrowheads="1"/>
            </p:cNvSpPr>
            <p:nvPr/>
          </p:nvSpPr>
          <p:spPr bwMode="black">
            <a:xfrm>
              <a:off x="1016578" y="1035681"/>
              <a:ext cx="65914" cy="249730"/>
            </a:xfrm>
            <a:prstGeom prst="rect">
              <a:avLst/>
            </a:prstGeom>
            <a:grpFill/>
            <a:ln w="9525">
              <a:noFill/>
              <a:miter lim="800000"/>
              <a:headEnd/>
              <a:tailEnd/>
            </a:ln>
          </p:spPr>
          <p:txBody>
            <a:bodyPr/>
            <a:lstStyle/>
            <a:p>
              <a:endParaRPr lang="en-US" dirty="0">
                <a:solidFill>
                  <a:srgbClr val="0096D6"/>
                </a:solidFill>
              </a:endParaRPr>
            </a:p>
          </p:txBody>
        </p:sp>
        <p:sp>
          <p:nvSpPr>
            <p:cNvPr id="65" name="Freeform 64"/>
            <p:cNvSpPr>
              <a:spLocks/>
            </p:cNvSpPr>
            <p:nvPr/>
          </p:nvSpPr>
          <p:spPr bwMode="black">
            <a:xfrm>
              <a:off x="1400563" y="1028765"/>
              <a:ext cx="190843" cy="263561"/>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grpFill/>
            <a:ln w="9525">
              <a:noFill/>
              <a:round/>
              <a:headEnd/>
              <a:tailEnd/>
            </a:ln>
          </p:spPr>
          <p:txBody>
            <a:bodyPr/>
            <a:lstStyle/>
            <a:p>
              <a:endParaRPr lang="en-US" dirty="0">
                <a:solidFill>
                  <a:srgbClr val="0096D6"/>
                </a:solidFill>
              </a:endParaRPr>
            </a:p>
          </p:txBody>
        </p:sp>
        <p:sp>
          <p:nvSpPr>
            <p:cNvPr id="66" name="Freeform 65"/>
            <p:cNvSpPr>
              <a:spLocks/>
            </p:cNvSpPr>
            <p:nvPr/>
          </p:nvSpPr>
          <p:spPr bwMode="black">
            <a:xfrm>
              <a:off x="740661" y="1028765"/>
              <a:ext cx="190843" cy="263561"/>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grpFill/>
            <a:ln w="9525">
              <a:noFill/>
              <a:round/>
              <a:headEnd/>
              <a:tailEnd/>
            </a:ln>
          </p:spPr>
          <p:txBody>
            <a:bodyPr/>
            <a:lstStyle/>
            <a:p>
              <a:endParaRPr lang="en-US" dirty="0">
                <a:solidFill>
                  <a:srgbClr val="0096D6"/>
                </a:solidFill>
              </a:endParaRPr>
            </a:p>
          </p:txBody>
        </p:sp>
        <p:sp>
          <p:nvSpPr>
            <p:cNvPr id="67" name="Freeform 66"/>
            <p:cNvSpPr>
              <a:spLocks noEditPoints="1"/>
            </p:cNvSpPr>
            <p:nvPr/>
          </p:nvSpPr>
          <p:spPr bwMode="black">
            <a:xfrm>
              <a:off x="1660385" y="1028765"/>
              <a:ext cx="262122" cy="263561"/>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grpFill/>
            <a:ln w="9525">
              <a:noFill/>
              <a:round/>
              <a:headEnd/>
              <a:tailEnd/>
            </a:ln>
          </p:spPr>
          <p:txBody>
            <a:bodyPr/>
            <a:lstStyle/>
            <a:p>
              <a:endParaRPr lang="en-US" dirty="0">
                <a:solidFill>
                  <a:srgbClr val="0096D6"/>
                </a:solidFill>
              </a:endParaRPr>
            </a:p>
          </p:txBody>
        </p:sp>
        <p:sp>
          <p:nvSpPr>
            <p:cNvPr id="68" name="Freeform 67"/>
            <p:cNvSpPr>
              <a:spLocks/>
            </p:cNvSpPr>
            <p:nvPr/>
          </p:nvSpPr>
          <p:spPr bwMode="black">
            <a:xfrm>
              <a:off x="1167566" y="1028765"/>
              <a:ext cx="170916" cy="263561"/>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grpFill/>
            <a:ln w="9525">
              <a:noFill/>
              <a:round/>
              <a:headEnd/>
              <a:tailEnd/>
            </a:ln>
          </p:spPr>
          <p:txBody>
            <a:bodyPr/>
            <a:lstStyle/>
            <a:p>
              <a:endParaRPr lang="en-US" dirty="0">
                <a:solidFill>
                  <a:srgbClr val="0096D6"/>
                </a:solidFill>
              </a:endParaRPr>
            </a:p>
          </p:txBody>
        </p:sp>
        <p:sp>
          <p:nvSpPr>
            <p:cNvPr id="69" name="Freeform 68"/>
            <p:cNvSpPr>
              <a:spLocks/>
            </p:cNvSpPr>
            <p:nvPr/>
          </p:nvSpPr>
          <p:spPr bwMode="black">
            <a:xfrm>
              <a:off x="609600" y="732931"/>
              <a:ext cx="62081" cy="128323"/>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grpFill/>
            <a:ln w="9525">
              <a:noFill/>
              <a:round/>
              <a:headEnd/>
              <a:tailEnd/>
            </a:ln>
          </p:spPr>
          <p:txBody>
            <a:bodyPr/>
            <a:lstStyle/>
            <a:p>
              <a:endParaRPr lang="en-US" dirty="0">
                <a:solidFill>
                  <a:srgbClr val="0096D6"/>
                </a:solidFill>
              </a:endParaRPr>
            </a:p>
          </p:txBody>
        </p:sp>
        <p:sp>
          <p:nvSpPr>
            <p:cNvPr id="70" name="Freeform 69"/>
            <p:cNvSpPr>
              <a:spLocks/>
            </p:cNvSpPr>
            <p:nvPr/>
          </p:nvSpPr>
          <p:spPr bwMode="black">
            <a:xfrm>
              <a:off x="783581" y="646870"/>
              <a:ext cx="62081" cy="214384"/>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grpFill/>
            <a:ln w="9525">
              <a:noFill/>
              <a:round/>
              <a:headEnd/>
              <a:tailEnd/>
            </a:ln>
          </p:spPr>
          <p:txBody>
            <a:bodyPr/>
            <a:lstStyle/>
            <a:p>
              <a:endParaRPr lang="en-US" dirty="0">
                <a:solidFill>
                  <a:srgbClr val="0096D6"/>
                </a:solidFill>
              </a:endParaRPr>
            </a:p>
          </p:txBody>
        </p:sp>
        <p:sp>
          <p:nvSpPr>
            <p:cNvPr id="71" name="Freeform 70"/>
            <p:cNvSpPr>
              <a:spLocks/>
            </p:cNvSpPr>
            <p:nvPr/>
          </p:nvSpPr>
          <p:spPr bwMode="black">
            <a:xfrm>
              <a:off x="954497" y="528537"/>
              <a:ext cx="62081" cy="394958"/>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grpFill/>
            <a:ln w="9525">
              <a:noFill/>
              <a:round/>
              <a:headEnd/>
              <a:tailEnd/>
            </a:ln>
          </p:spPr>
          <p:txBody>
            <a:bodyPr/>
            <a:lstStyle/>
            <a:p>
              <a:endParaRPr lang="en-US" dirty="0">
                <a:solidFill>
                  <a:srgbClr val="0096D6"/>
                </a:solidFill>
              </a:endParaRPr>
            </a:p>
          </p:txBody>
        </p:sp>
        <p:sp>
          <p:nvSpPr>
            <p:cNvPr id="72" name="Freeform 71"/>
            <p:cNvSpPr>
              <a:spLocks/>
            </p:cNvSpPr>
            <p:nvPr/>
          </p:nvSpPr>
          <p:spPr bwMode="black">
            <a:xfrm>
              <a:off x="1128478" y="646870"/>
              <a:ext cx="62081" cy="214384"/>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grpFill/>
            <a:ln w="9525">
              <a:noFill/>
              <a:round/>
              <a:headEnd/>
              <a:tailEnd/>
            </a:ln>
          </p:spPr>
          <p:txBody>
            <a:bodyPr/>
            <a:lstStyle/>
            <a:p>
              <a:endParaRPr lang="en-US" dirty="0">
                <a:solidFill>
                  <a:srgbClr val="0096D6"/>
                </a:solidFill>
              </a:endParaRPr>
            </a:p>
          </p:txBody>
        </p:sp>
        <p:sp>
          <p:nvSpPr>
            <p:cNvPr id="73" name="Freeform 72"/>
            <p:cNvSpPr>
              <a:spLocks/>
            </p:cNvSpPr>
            <p:nvPr/>
          </p:nvSpPr>
          <p:spPr bwMode="black">
            <a:xfrm>
              <a:off x="1298627" y="732931"/>
              <a:ext cx="65914" cy="128323"/>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grpFill/>
            <a:ln w="9525">
              <a:noFill/>
              <a:round/>
              <a:headEnd/>
              <a:tailEnd/>
            </a:ln>
          </p:spPr>
          <p:txBody>
            <a:bodyPr/>
            <a:lstStyle/>
            <a:p>
              <a:endParaRPr lang="en-US" dirty="0">
                <a:solidFill>
                  <a:srgbClr val="0096D6"/>
                </a:solidFill>
              </a:endParaRPr>
            </a:p>
          </p:txBody>
        </p:sp>
        <p:sp>
          <p:nvSpPr>
            <p:cNvPr id="74" name="Freeform 73"/>
            <p:cNvSpPr>
              <a:spLocks/>
            </p:cNvSpPr>
            <p:nvPr/>
          </p:nvSpPr>
          <p:spPr bwMode="black">
            <a:xfrm>
              <a:off x="1472608" y="646870"/>
              <a:ext cx="62848" cy="214384"/>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grpFill/>
            <a:ln w="9525">
              <a:noFill/>
              <a:round/>
              <a:headEnd/>
              <a:tailEnd/>
            </a:ln>
          </p:spPr>
          <p:txBody>
            <a:bodyPr/>
            <a:lstStyle/>
            <a:p>
              <a:endParaRPr lang="en-US" dirty="0">
                <a:solidFill>
                  <a:srgbClr val="0096D6"/>
                </a:solidFill>
              </a:endParaRPr>
            </a:p>
          </p:txBody>
        </p:sp>
        <p:sp>
          <p:nvSpPr>
            <p:cNvPr id="75" name="Freeform 74"/>
            <p:cNvSpPr>
              <a:spLocks/>
            </p:cNvSpPr>
            <p:nvPr/>
          </p:nvSpPr>
          <p:spPr bwMode="black">
            <a:xfrm>
              <a:off x="1646590" y="528537"/>
              <a:ext cx="62848" cy="394958"/>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grpFill/>
            <a:ln w="9525">
              <a:noFill/>
              <a:round/>
              <a:headEnd/>
              <a:tailEnd/>
            </a:ln>
          </p:spPr>
          <p:txBody>
            <a:bodyPr/>
            <a:lstStyle/>
            <a:p>
              <a:endParaRPr lang="en-US" dirty="0">
                <a:solidFill>
                  <a:srgbClr val="0096D6"/>
                </a:solidFill>
              </a:endParaRPr>
            </a:p>
          </p:txBody>
        </p:sp>
        <p:sp>
          <p:nvSpPr>
            <p:cNvPr id="76" name="Freeform 75"/>
            <p:cNvSpPr>
              <a:spLocks/>
            </p:cNvSpPr>
            <p:nvPr/>
          </p:nvSpPr>
          <p:spPr bwMode="black">
            <a:xfrm>
              <a:off x="1817505" y="646870"/>
              <a:ext cx="62848" cy="214384"/>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grpFill/>
            <a:ln w="9525">
              <a:noFill/>
              <a:round/>
              <a:headEnd/>
              <a:tailEnd/>
            </a:ln>
          </p:spPr>
          <p:txBody>
            <a:bodyPr/>
            <a:lstStyle/>
            <a:p>
              <a:endParaRPr lang="en-US" dirty="0">
                <a:solidFill>
                  <a:srgbClr val="0096D6"/>
                </a:solidFill>
              </a:endParaRPr>
            </a:p>
          </p:txBody>
        </p:sp>
        <p:sp>
          <p:nvSpPr>
            <p:cNvPr id="77" name="Freeform 76"/>
            <p:cNvSpPr>
              <a:spLocks/>
            </p:cNvSpPr>
            <p:nvPr/>
          </p:nvSpPr>
          <p:spPr bwMode="black">
            <a:xfrm>
              <a:off x="1991486" y="732931"/>
              <a:ext cx="62848" cy="128323"/>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grpFill/>
            <a:ln w="9525">
              <a:noFill/>
              <a:round/>
              <a:headEnd/>
              <a:tailEnd/>
            </a:ln>
          </p:spPr>
          <p:txBody>
            <a:bodyPr/>
            <a:lstStyle/>
            <a:p>
              <a:endParaRPr lang="en-US" dirty="0">
                <a:solidFill>
                  <a:srgbClr val="0096D6"/>
                </a:solidFill>
              </a:endParaRPr>
            </a:p>
          </p:txBody>
        </p:sp>
      </p:grpSp>
      <p:sp>
        <p:nvSpPr>
          <p:cNvPr id="3" name="Subtitle 2"/>
          <p:cNvSpPr>
            <a:spLocks noGrp="1"/>
          </p:cNvSpPr>
          <p:nvPr>
            <p:ph type="subTitle" idx="1" hasCustomPrompt="1"/>
          </p:nvPr>
        </p:nvSpPr>
        <p:spPr>
          <a:xfrm>
            <a:off x="236383" y="4464068"/>
            <a:ext cx="8112126" cy="384175"/>
          </a:xfrm>
        </p:spPr>
        <p:txBody>
          <a:bodyPr>
            <a:normAutofit/>
          </a:bodyPr>
          <a:lstStyle>
            <a:lvl1pPr marL="0" indent="0" algn="l">
              <a:buNone/>
              <a:defRPr sz="2000">
                <a:solidFill>
                  <a:schemeClr val="bg1"/>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Presenter Name and Title Go Here</a:t>
            </a:r>
            <a:endParaRPr lang="en-US" dirty="0"/>
          </a:p>
        </p:txBody>
      </p:sp>
      <p:sp>
        <p:nvSpPr>
          <p:cNvPr id="58" name="Rectangle 5"/>
          <p:cNvSpPr>
            <a:spLocks noChangeArrowheads="1"/>
          </p:cNvSpPr>
          <p:nvPr/>
        </p:nvSpPr>
        <p:spPr bwMode="ltGray">
          <a:xfrm>
            <a:off x="8019288" y="6584512"/>
            <a:ext cx="811863" cy="175257"/>
          </a:xfrm>
          <a:prstGeom prst="rect">
            <a:avLst/>
          </a:prstGeom>
          <a:noFill/>
          <a:ln w="9525">
            <a:noFill/>
            <a:miter lim="800000"/>
            <a:headEnd/>
            <a:tailEnd/>
          </a:ln>
          <a:effectLst/>
        </p:spPr>
        <p:txBody>
          <a:bodyPr wrap="none" lIns="82124" tIns="41061" rIns="82124" bIns="41061" anchor="b">
            <a:spAutoFit/>
          </a:bodyPr>
          <a:lstStyle/>
          <a:p>
            <a:pPr algn="r" defTabSz="814388"/>
            <a:r>
              <a:rPr lang="en-US" sz="600" dirty="0">
                <a:solidFill>
                  <a:srgbClr val="FFFFFF"/>
                </a:solidFill>
              </a:rPr>
              <a:t>Cisco Confidential</a:t>
            </a:r>
          </a:p>
        </p:txBody>
      </p:sp>
      <p:sp>
        <p:nvSpPr>
          <p:cNvPr id="36" name="Rectangle 4"/>
          <p:cNvSpPr>
            <a:spLocks noChangeArrowheads="1"/>
          </p:cNvSpPr>
          <p:nvPr/>
        </p:nvSpPr>
        <p:spPr bwMode="ltGray">
          <a:xfrm>
            <a:off x="251373" y="6586246"/>
            <a:ext cx="3420515" cy="175257"/>
          </a:xfrm>
          <a:prstGeom prst="rect">
            <a:avLst/>
          </a:prstGeom>
          <a:noFill/>
          <a:ln w="9525">
            <a:noFill/>
            <a:miter lim="800000"/>
            <a:headEnd/>
            <a:tailEnd/>
          </a:ln>
          <a:effectLst/>
        </p:spPr>
        <p:txBody>
          <a:bodyPr wrap="square" lIns="82124" tIns="41061" rIns="82124" bIns="41061" anchor="b" anchorCtr="0">
            <a:spAutoFit/>
          </a:bodyPr>
          <a:lstStyle/>
          <a:p>
            <a:pPr defTabSz="814388"/>
            <a:r>
              <a:rPr lang="en-US" sz="600" dirty="0" smtClean="0">
                <a:solidFill>
                  <a:srgbClr val="FFFFFF"/>
                </a:solidFill>
              </a:rPr>
              <a:t>© 2011 Cisco and/or its affiliates. All rights reserved.</a:t>
            </a:r>
            <a:endParaRPr lang="en-US" sz="600" dirty="0">
              <a:solidFill>
                <a:srgbClr val="FFFFFF"/>
              </a:solidFill>
            </a:endParaRPr>
          </a:p>
        </p:txBody>
      </p:sp>
    </p:spTree>
    <p:extLst>
      <p:ext uri="{BB962C8B-B14F-4D97-AF65-F5344CB8AC3E}">
        <p14:creationId xmlns:p14="http://schemas.microsoft.com/office/powerpoint/2010/main" val="4168000570"/>
      </p:ext>
    </p:extLst>
  </p:cSld>
  <p:clrMapOvr>
    <a:masterClrMapping/>
  </p:clrMapOvr>
  <p:transition>
    <p:wipe dir="r"/>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p:cSld name="Segue">
    <p:spTree>
      <p:nvGrpSpPr>
        <p:cNvPr id="1" name=""/>
        <p:cNvGrpSpPr/>
        <p:nvPr/>
      </p:nvGrpSpPr>
      <p:grpSpPr>
        <a:xfrm>
          <a:off x="0" y="0"/>
          <a:ext cx="0" cy="0"/>
          <a:chOff x="0" y="0"/>
          <a:chExt cx="0" cy="0"/>
        </a:xfrm>
      </p:grpSpPr>
      <p:pic>
        <p:nvPicPr>
          <p:cNvPr id="1026" name="Picture 2" descr="C:\Documents and Settings\contractor\Desktop\Pattern_Half_Page.png"/>
          <p:cNvPicPr>
            <a:picLocks noChangeAspect="1" noChangeArrowheads="1"/>
          </p:cNvPicPr>
          <p:nvPr/>
        </p:nvPicPr>
        <p:blipFill>
          <a:blip r:embed="rId2" cstate="print"/>
          <a:srcRect/>
          <a:stretch>
            <a:fillRect/>
          </a:stretch>
        </p:blipFill>
        <p:spPr bwMode="auto">
          <a:xfrm>
            <a:off x="333375" y="3106738"/>
            <a:ext cx="8477250" cy="3438525"/>
          </a:xfrm>
          <a:prstGeom prst="rect">
            <a:avLst/>
          </a:prstGeom>
          <a:noFill/>
        </p:spPr>
      </p:pic>
      <p:sp>
        <p:nvSpPr>
          <p:cNvPr id="26" name="Rectangle 25"/>
          <p:cNvSpPr/>
          <p:nvPr/>
        </p:nvSpPr>
        <p:spPr>
          <a:xfrm>
            <a:off x="217357" y="3020518"/>
            <a:ext cx="8694295" cy="33577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27" name="Rectangle 3"/>
          <p:cNvSpPr>
            <a:spLocks noChangeArrowheads="1"/>
          </p:cNvSpPr>
          <p:nvPr/>
        </p:nvSpPr>
        <p:spPr bwMode="white">
          <a:xfrm>
            <a:off x="0" y="0"/>
            <a:ext cx="9144000" cy="177800"/>
          </a:xfrm>
          <a:prstGeom prst="rect">
            <a:avLst/>
          </a:prstGeom>
          <a:solidFill>
            <a:schemeClr val="bg2"/>
          </a:solidFill>
          <a:ln w="25400" algn="ctr">
            <a:noFill/>
            <a:miter lim="800000"/>
            <a:headEnd/>
            <a:tailEnd/>
          </a:ln>
          <a:effectLst/>
        </p:spPr>
        <p:txBody>
          <a:bodyPr wrap="none" anchor="ctr"/>
          <a:lstStyle/>
          <a:p>
            <a:endParaRPr lang="en-US" dirty="0">
              <a:solidFill>
                <a:srgbClr val="0096D6"/>
              </a:solidFill>
            </a:endParaRPr>
          </a:p>
        </p:txBody>
      </p:sp>
      <p:sp>
        <p:nvSpPr>
          <p:cNvPr id="2" name="Title 1"/>
          <p:cNvSpPr>
            <a:spLocks noGrp="1"/>
          </p:cNvSpPr>
          <p:nvPr>
            <p:ph type="ctrTitle" hasCustomPrompt="1"/>
          </p:nvPr>
        </p:nvSpPr>
        <p:spPr>
          <a:xfrm>
            <a:off x="221393" y="399143"/>
            <a:ext cx="8112125" cy="2407042"/>
          </a:xfrm>
        </p:spPr>
        <p:txBody>
          <a:bodyPr/>
          <a:lstStyle>
            <a:lvl1pPr algn="l" defTabSz="914400" rtl="0" eaLnBrk="1" latinLnBrk="0" hangingPunct="1">
              <a:lnSpc>
                <a:spcPct val="85000"/>
              </a:lnSpc>
              <a:spcBef>
                <a:spcPct val="0"/>
              </a:spcBef>
              <a:buNone/>
              <a:defRPr lang="en-US" sz="5400" b="0" kern="1200" spc="-150" baseline="0" dirty="0">
                <a:gradFill flip="none" rotWithShape="1">
                  <a:gsLst>
                    <a:gs pos="0">
                      <a:srgbClr val="55E6ED"/>
                    </a:gs>
                    <a:gs pos="80000">
                      <a:srgbClr val="009249"/>
                    </a:gs>
                  </a:gsLst>
                  <a:lin ang="12000000" scaled="0"/>
                  <a:tileRect/>
                </a:gradFill>
                <a:latin typeface="+mj-lt"/>
                <a:ea typeface="+mj-ea"/>
                <a:cs typeface="+mj-cs"/>
              </a:defRPr>
            </a:lvl1pPr>
          </a:lstStyle>
          <a:p>
            <a:r>
              <a:rPr lang="en-US" dirty="0" smtClean="0"/>
              <a:t>Presentation Title Goes Here</a:t>
            </a:r>
            <a:endParaRPr lang="en-US" dirty="0"/>
          </a:p>
        </p:txBody>
      </p:sp>
      <p:sp>
        <p:nvSpPr>
          <p:cNvPr id="47" name="Rectangle 3"/>
          <p:cNvSpPr>
            <a:spLocks noChangeArrowheads="1"/>
          </p:cNvSpPr>
          <p:nvPr/>
        </p:nvSpPr>
        <p:spPr bwMode="hidden">
          <a:xfrm>
            <a:off x="0" y="0"/>
            <a:ext cx="9144000" cy="177800"/>
          </a:xfrm>
          <a:prstGeom prst="rect">
            <a:avLst/>
          </a:prstGeom>
          <a:solidFill>
            <a:schemeClr val="bg2"/>
          </a:solidFill>
          <a:ln w="25400" algn="ctr">
            <a:noFill/>
            <a:miter lim="800000"/>
            <a:headEnd/>
            <a:tailEnd/>
          </a:ln>
          <a:effectLst/>
        </p:spPr>
        <p:txBody>
          <a:bodyPr wrap="none" anchor="ctr"/>
          <a:lstStyle/>
          <a:p>
            <a:endParaRPr lang="en-US" dirty="0">
              <a:solidFill>
                <a:srgbClr val="0096D6"/>
              </a:solidFill>
            </a:endParaRPr>
          </a:p>
        </p:txBody>
      </p:sp>
      <p:sp>
        <p:nvSpPr>
          <p:cNvPr id="24" name="Rectangle 5"/>
          <p:cNvSpPr>
            <a:spLocks noChangeArrowheads="1"/>
          </p:cNvSpPr>
          <p:nvPr/>
        </p:nvSpPr>
        <p:spPr bwMode="ltGray">
          <a:xfrm>
            <a:off x="8019288" y="6584512"/>
            <a:ext cx="811863" cy="175257"/>
          </a:xfrm>
          <a:prstGeom prst="rect">
            <a:avLst/>
          </a:prstGeom>
          <a:noFill/>
          <a:ln w="9525">
            <a:noFill/>
            <a:miter lim="800000"/>
            <a:headEnd/>
            <a:tailEnd/>
          </a:ln>
          <a:effectLst/>
        </p:spPr>
        <p:txBody>
          <a:bodyPr wrap="none" lIns="82124" tIns="41061" rIns="82124" bIns="41061" anchor="b">
            <a:spAutoFit/>
          </a:bodyPr>
          <a:lstStyle/>
          <a:p>
            <a:pPr algn="r" defTabSz="814388"/>
            <a:r>
              <a:rPr lang="en-US" sz="600" dirty="0">
                <a:solidFill>
                  <a:srgbClr val="C0C0C0"/>
                </a:solidFill>
              </a:rPr>
              <a:t>Cisco Confidential</a:t>
            </a:r>
          </a:p>
        </p:txBody>
      </p:sp>
      <p:sp>
        <p:nvSpPr>
          <p:cNvPr id="10" name="Rectangle 4"/>
          <p:cNvSpPr>
            <a:spLocks noChangeArrowheads="1"/>
          </p:cNvSpPr>
          <p:nvPr/>
        </p:nvSpPr>
        <p:spPr bwMode="ltGray">
          <a:xfrm>
            <a:off x="251373" y="6586246"/>
            <a:ext cx="3420515" cy="175257"/>
          </a:xfrm>
          <a:prstGeom prst="rect">
            <a:avLst/>
          </a:prstGeom>
          <a:noFill/>
          <a:ln w="9525">
            <a:noFill/>
            <a:miter lim="800000"/>
            <a:headEnd/>
            <a:tailEnd/>
          </a:ln>
          <a:effectLst/>
        </p:spPr>
        <p:txBody>
          <a:bodyPr wrap="square" lIns="82124" tIns="41061" rIns="82124" bIns="41061" anchor="b" anchorCtr="0">
            <a:spAutoFit/>
          </a:bodyPr>
          <a:lstStyle/>
          <a:p>
            <a:pPr defTabSz="814388"/>
            <a:r>
              <a:rPr lang="en-US" sz="600" dirty="0" smtClean="0">
                <a:solidFill>
                  <a:srgbClr val="C0C0C0"/>
                </a:solidFill>
              </a:rPr>
              <a:t>© 2011 Cisco and/or its affiliates. All rights reserved.</a:t>
            </a:r>
            <a:endParaRPr lang="en-US" sz="600" dirty="0">
              <a:solidFill>
                <a:srgbClr val="C0C0C0"/>
              </a:solidFill>
            </a:endParaRPr>
          </a:p>
        </p:txBody>
      </p:sp>
    </p:spTree>
    <p:extLst>
      <p:ext uri="{BB962C8B-B14F-4D97-AF65-F5344CB8AC3E}">
        <p14:creationId xmlns:p14="http://schemas.microsoft.com/office/powerpoint/2010/main" val="319118762"/>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grpId="0" nodeType="withEffect">
                                  <p:stCondLst>
                                    <p:cond delay="0"/>
                                  </p:stCondLst>
                                  <p:childTnLst>
                                    <p:animMotion origin="layout" path="M -1.94444E-6 4.81481E-6 L -1.94444E-6 -0.48102 " pathEditMode="relative" rAng="0" ptsTypes="AA">
                                      <p:cBhvr>
                                        <p:cTn id="6" dur="1600" fill="hold"/>
                                        <p:tgtEl>
                                          <p:spTgt spid="26"/>
                                        </p:tgtEl>
                                        <p:attrNameLst>
                                          <p:attrName>ppt_x</p:attrName>
                                          <p:attrName>ppt_y</p:attrName>
                                        </p:attrNameLst>
                                      </p:cBhvr>
                                      <p:rCtr x="0" y="-241"/>
                                    </p:animMotion>
                                  </p:childTnLst>
                                </p:cTn>
                              </p:par>
                              <p:par>
                                <p:cTn id="7" presetID="10" presetClass="entr" presetSubtype="0" fill="hold" grpId="0" nodeType="withEffect">
                                  <p:stCondLst>
                                    <p:cond delay="1100"/>
                                  </p:stCondLst>
                                  <p:childTnLst>
                                    <p:set>
                                      <p:cBhvr>
                                        <p:cTn id="8" dur="1" fill="hold">
                                          <p:stCondLst>
                                            <p:cond delay="0"/>
                                          </p:stCondLst>
                                        </p:cTn>
                                        <p:tgtEl>
                                          <p:spTgt spid="2"/>
                                        </p:tgtEl>
                                        <p:attrNameLst>
                                          <p:attrName>style.visibility</p:attrName>
                                        </p:attrNameLst>
                                      </p:cBhvr>
                                      <p:to>
                                        <p:strVal val="visible"/>
                                      </p:to>
                                    </p:set>
                                    <p:animEffect transition="in" filter="fade">
                                      <p:cBhvr>
                                        <p:cTn id="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 grpId="0"/>
    </p:bld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Bullet">
    <p:spTree>
      <p:nvGrpSpPr>
        <p:cNvPr id="1" name=""/>
        <p:cNvGrpSpPr/>
        <p:nvPr/>
      </p:nvGrpSpPr>
      <p:grpSpPr>
        <a:xfrm>
          <a:off x="0" y="0"/>
          <a:ext cx="0" cy="0"/>
          <a:chOff x="0" y="0"/>
          <a:chExt cx="0" cy="0"/>
        </a:xfrm>
      </p:grpSpPr>
      <p:sp>
        <p:nvSpPr>
          <p:cNvPr id="2" name="Title 1"/>
          <p:cNvSpPr>
            <a:spLocks noGrp="1"/>
          </p:cNvSpPr>
          <p:nvPr>
            <p:ph type="title"/>
          </p:nvPr>
        </p:nvSpPr>
        <p:spPr>
          <a:xfrm>
            <a:off x="267313" y="873370"/>
            <a:ext cx="8588861" cy="498227"/>
          </a:xfrm>
        </p:spPr>
        <p:txBody>
          <a:bodyPr anchor="t" anchorCtr="0"/>
          <a:lstStyle>
            <a:lvl1pPr algn="l" defTabSz="914400" rtl="0" eaLnBrk="1" latinLnBrk="0" hangingPunct="1">
              <a:lnSpc>
                <a:spcPct val="80000"/>
              </a:lnSpc>
              <a:spcBef>
                <a:spcPct val="0"/>
              </a:spcBef>
              <a:buNone/>
              <a:defRPr lang="en-US" sz="3200" b="0" kern="1200" spc="-100" baseline="0" dirty="0">
                <a:gradFill>
                  <a:gsLst>
                    <a:gs pos="0">
                      <a:schemeClr val="tx1"/>
                    </a:gs>
                    <a:gs pos="44000">
                      <a:srgbClr val="01BBBB"/>
                    </a:gs>
                    <a:gs pos="100000">
                      <a:schemeClr val="accent4"/>
                    </a:gs>
                  </a:gsLst>
                  <a:lin ang="4800000" scaled="0"/>
                </a:gradFill>
                <a:latin typeface="+mj-lt"/>
                <a:ea typeface="+mj-ea"/>
                <a:cs typeface="+mj-cs"/>
              </a:defRPr>
            </a:lvl1pPr>
          </a:lstStyle>
          <a:p>
            <a:r>
              <a:rPr lang="en-US" dirty="0" smtClean="0"/>
              <a:t>Click to edit Master title style</a:t>
            </a:r>
            <a:endParaRPr lang="en-US" dirty="0"/>
          </a:p>
        </p:txBody>
      </p:sp>
      <p:sp>
        <p:nvSpPr>
          <p:cNvPr id="4" name="Text Placeholder 3"/>
          <p:cNvSpPr>
            <a:spLocks noGrp="1"/>
          </p:cNvSpPr>
          <p:nvPr>
            <p:ph type="body" sz="quarter" idx="10"/>
          </p:nvPr>
        </p:nvSpPr>
        <p:spPr>
          <a:xfrm>
            <a:off x="364408" y="1441345"/>
            <a:ext cx="8578850" cy="4527655"/>
          </a:xfrm>
        </p:spPr>
        <p:txBody>
          <a:bodyPr/>
          <a:lstStyle>
            <a:lvl1pPr>
              <a:lnSpc>
                <a:spcPct val="95000"/>
              </a:lnSpc>
              <a:spcBef>
                <a:spcPts val="1480"/>
              </a:spcBef>
              <a:defRPr sz="2800">
                <a:solidFill>
                  <a:srgbClr val="435153"/>
                </a:solidFill>
                <a:latin typeface="+mj-lt"/>
              </a:defRPr>
            </a:lvl1pPr>
            <a:lvl2pPr>
              <a:lnSpc>
                <a:spcPct val="95000"/>
              </a:lnSpc>
              <a:spcBef>
                <a:spcPts val="600"/>
              </a:spcBef>
              <a:defRPr sz="2400">
                <a:solidFill>
                  <a:srgbClr val="435153"/>
                </a:solidFill>
                <a:latin typeface="+mj-lt"/>
              </a:defRPr>
            </a:lvl2pPr>
            <a:lvl3pPr>
              <a:defRPr sz="2000">
                <a:solidFill>
                  <a:srgbClr val="435153"/>
                </a:solidFill>
                <a:latin typeface="+mj-lt"/>
              </a:defRPr>
            </a:lvl3pPr>
            <a:lvl4pPr>
              <a:defRPr sz="1600">
                <a:solidFill>
                  <a:srgbClr val="435153"/>
                </a:solidFill>
                <a:latin typeface="+mj-lt"/>
              </a:defRPr>
            </a:lvl4pPr>
            <a:lvl5pPr>
              <a:defRPr>
                <a:solidFill>
                  <a:srgbClr val="435153"/>
                </a:solidFill>
                <a:latin typeface="+mj-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grpSp>
        <p:nvGrpSpPr>
          <p:cNvPr id="5" name="Group 4"/>
          <p:cNvGrpSpPr/>
          <p:nvPr userDrawn="1"/>
        </p:nvGrpSpPr>
        <p:grpSpPr>
          <a:xfrm>
            <a:off x="0" y="0"/>
            <a:ext cx="9144000" cy="714375"/>
            <a:chOff x="0" y="0"/>
            <a:chExt cx="9144000" cy="714375"/>
          </a:xfrm>
        </p:grpSpPr>
        <p:pic>
          <p:nvPicPr>
            <p:cNvPr id="6" name="Picture 3"/>
            <p:cNvPicPr>
              <a:picLocks noChangeAspect="1" noChangeArrowheads="1"/>
            </p:cNvPicPr>
            <p:nvPr/>
          </p:nvPicPr>
          <p:blipFill>
            <a:blip r:embed="rId2" cstate="print"/>
            <a:srcRect/>
            <a:stretch>
              <a:fillRect/>
            </a:stretch>
          </p:blipFill>
          <p:spPr bwMode="auto">
            <a:xfrm>
              <a:off x="0" y="0"/>
              <a:ext cx="9144000" cy="714375"/>
            </a:xfrm>
            <a:prstGeom prst="rect">
              <a:avLst/>
            </a:prstGeom>
            <a:noFill/>
            <a:ln w="9525">
              <a:noFill/>
              <a:miter lim="800000"/>
              <a:headEnd/>
              <a:tailEnd/>
            </a:ln>
          </p:spPr>
        </p:pic>
        <p:grpSp>
          <p:nvGrpSpPr>
            <p:cNvPr id="7" name="Group 38"/>
            <p:cNvGrpSpPr/>
            <p:nvPr/>
          </p:nvGrpSpPr>
          <p:grpSpPr>
            <a:xfrm>
              <a:off x="341316" y="126666"/>
              <a:ext cx="829176" cy="438356"/>
              <a:chOff x="609600" y="528537"/>
              <a:chExt cx="1444734" cy="763789"/>
            </a:xfrm>
            <a:solidFill>
              <a:schemeClr val="bg1"/>
            </a:solidFill>
          </p:grpSpPr>
          <p:sp>
            <p:nvSpPr>
              <p:cNvPr id="9" name="Rectangle 8"/>
              <p:cNvSpPr>
                <a:spLocks noChangeArrowheads="1"/>
              </p:cNvSpPr>
              <p:nvPr/>
            </p:nvSpPr>
            <p:spPr bwMode="black">
              <a:xfrm>
                <a:off x="1016578" y="1035681"/>
                <a:ext cx="65914" cy="249730"/>
              </a:xfrm>
              <a:prstGeom prst="rect">
                <a:avLst/>
              </a:prstGeom>
              <a:grpFill/>
              <a:ln w="9525">
                <a:noFill/>
                <a:miter lim="800000"/>
                <a:headEnd/>
                <a:tailEnd/>
              </a:ln>
            </p:spPr>
            <p:txBody>
              <a:bodyPr/>
              <a:lstStyle/>
              <a:p>
                <a:endParaRPr lang="en-US" dirty="0">
                  <a:solidFill>
                    <a:srgbClr val="0096D6"/>
                  </a:solidFill>
                </a:endParaRPr>
              </a:p>
            </p:txBody>
          </p:sp>
          <p:sp>
            <p:nvSpPr>
              <p:cNvPr id="10" name="Freeform 9"/>
              <p:cNvSpPr>
                <a:spLocks/>
              </p:cNvSpPr>
              <p:nvPr/>
            </p:nvSpPr>
            <p:spPr bwMode="black">
              <a:xfrm>
                <a:off x="1400563" y="1028765"/>
                <a:ext cx="190843" cy="263561"/>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grpFill/>
              <a:ln w="9525">
                <a:noFill/>
                <a:round/>
                <a:headEnd/>
                <a:tailEnd/>
              </a:ln>
            </p:spPr>
            <p:txBody>
              <a:bodyPr/>
              <a:lstStyle/>
              <a:p>
                <a:endParaRPr lang="en-US" dirty="0">
                  <a:solidFill>
                    <a:srgbClr val="0096D6"/>
                  </a:solidFill>
                </a:endParaRPr>
              </a:p>
            </p:txBody>
          </p:sp>
          <p:sp>
            <p:nvSpPr>
              <p:cNvPr id="11" name="Freeform 10"/>
              <p:cNvSpPr>
                <a:spLocks/>
              </p:cNvSpPr>
              <p:nvPr/>
            </p:nvSpPr>
            <p:spPr bwMode="black">
              <a:xfrm>
                <a:off x="740661" y="1028765"/>
                <a:ext cx="190843" cy="263561"/>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grpFill/>
              <a:ln w="9525">
                <a:noFill/>
                <a:round/>
                <a:headEnd/>
                <a:tailEnd/>
              </a:ln>
            </p:spPr>
            <p:txBody>
              <a:bodyPr/>
              <a:lstStyle/>
              <a:p>
                <a:endParaRPr lang="en-US" dirty="0">
                  <a:solidFill>
                    <a:srgbClr val="0096D6"/>
                  </a:solidFill>
                </a:endParaRPr>
              </a:p>
            </p:txBody>
          </p:sp>
          <p:sp>
            <p:nvSpPr>
              <p:cNvPr id="12" name="Freeform 11"/>
              <p:cNvSpPr>
                <a:spLocks noEditPoints="1"/>
              </p:cNvSpPr>
              <p:nvPr/>
            </p:nvSpPr>
            <p:spPr bwMode="black">
              <a:xfrm>
                <a:off x="1660385" y="1028765"/>
                <a:ext cx="262122" cy="263561"/>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grpFill/>
              <a:ln w="9525">
                <a:noFill/>
                <a:round/>
                <a:headEnd/>
                <a:tailEnd/>
              </a:ln>
            </p:spPr>
            <p:txBody>
              <a:bodyPr/>
              <a:lstStyle/>
              <a:p>
                <a:endParaRPr lang="en-US" dirty="0">
                  <a:solidFill>
                    <a:srgbClr val="0096D6"/>
                  </a:solidFill>
                </a:endParaRPr>
              </a:p>
            </p:txBody>
          </p:sp>
          <p:sp>
            <p:nvSpPr>
              <p:cNvPr id="13" name="Freeform 12"/>
              <p:cNvSpPr>
                <a:spLocks/>
              </p:cNvSpPr>
              <p:nvPr/>
            </p:nvSpPr>
            <p:spPr bwMode="black">
              <a:xfrm>
                <a:off x="1167566" y="1028765"/>
                <a:ext cx="170916" cy="263561"/>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grpFill/>
              <a:ln w="9525">
                <a:noFill/>
                <a:round/>
                <a:headEnd/>
                <a:tailEnd/>
              </a:ln>
            </p:spPr>
            <p:txBody>
              <a:bodyPr/>
              <a:lstStyle/>
              <a:p>
                <a:endParaRPr lang="en-US" dirty="0">
                  <a:solidFill>
                    <a:srgbClr val="0096D6"/>
                  </a:solidFill>
                </a:endParaRPr>
              </a:p>
            </p:txBody>
          </p:sp>
          <p:sp>
            <p:nvSpPr>
              <p:cNvPr id="14" name="Freeform 13"/>
              <p:cNvSpPr>
                <a:spLocks/>
              </p:cNvSpPr>
              <p:nvPr/>
            </p:nvSpPr>
            <p:spPr bwMode="black">
              <a:xfrm>
                <a:off x="609600" y="732931"/>
                <a:ext cx="62081" cy="128323"/>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grpFill/>
              <a:ln w="9525">
                <a:noFill/>
                <a:round/>
                <a:headEnd/>
                <a:tailEnd/>
              </a:ln>
            </p:spPr>
            <p:txBody>
              <a:bodyPr/>
              <a:lstStyle/>
              <a:p>
                <a:endParaRPr lang="en-US" dirty="0">
                  <a:solidFill>
                    <a:srgbClr val="0096D6"/>
                  </a:solidFill>
                </a:endParaRPr>
              </a:p>
            </p:txBody>
          </p:sp>
          <p:sp>
            <p:nvSpPr>
              <p:cNvPr id="15" name="Freeform 14"/>
              <p:cNvSpPr>
                <a:spLocks/>
              </p:cNvSpPr>
              <p:nvPr/>
            </p:nvSpPr>
            <p:spPr bwMode="black">
              <a:xfrm>
                <a:off x="783581" y="646870"/>
                <a:ext cx="62081" cy="214384"/>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grpFill/>
              <a:ln w="9525">
                <a:noFill/>
                <a:round/>
                <a:headEnd/>
                <a:tailEnd/>
              </a:ln>
            </p:spPr>
            <p:txBody>
              <a:bodyPr/>
              <a:lstStyle/>
              <a:p>
                <a:endParaRPr lang="en-US" dirty="0">
                  <a:solidFill>
                    <a:srgbClr val="0096D6"/>
                  </a:solidFill>
                </a:endParaRPr>
              </a:p>
            </p:txBody>
          </p:sp>
          <p:sp>
            <p:nvSpPr>
              <p:cNvPr id="16" name="Freeform 15"/>
              <p:cNvSpPr>
                <a:spLocks/>
              </p:cNvSpPr>
              <p:nvPr/>
            </p:nvSpPr>
            <p:spPr bwMode="black">
              <a:xfrm>
                <a:off x="954497" y="528537"/>
                <a:ext cx="62081" cy="394958"/>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grpFill/>
              <a:ln w="9525">
                <a:noFill/>
                <a:round/>
                <a:headEnd/>
                <a:tailEnd/>
              </a:ln>
            </p:spPr>
            <p:txBody>
              <a:bodyPr/>
              <a:lstStyle/>
              <a:p>
                <a:endParaRPr lang="en-US" dirty="0">
                  <a:solidFill>
                    <a:srgbClr val="0096D6"/>
                  </a:solidFill>
                </a:endParaRPr>
              </a:p>
            </p:txBody>
          </p:sp>
          <p:sp>
            <p:nvSpPr>
              <p:cNvPr id="17" name="Freeform 16"/>
              <p:cNvSpPr>
                <a:spLocks/>
              </p:cNvSpPr>
              <p:nvPr/>
            </p:nvSpPr>
            <p:spPr bwMode="black">
              <a:xfrm>
                <a:off x="1128478" y="646870"/>
                <a:ext cx="62081" cy="214384"/>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grpFill/>
              <a:ln w="9525">
                <a:noFill/>
                <a:round/>
                <a:headEnd/>
                <a:tailEnd/>
              </a:ln>
            </p:spPr>
            <p:txBody>
              <a:bodyPr/>
              <a:lstStyle/>
              <a:p>
                <a:endParaRPr lang="en-US" dirty="0">
                  <a:solidFill>
                    <a:srgbClr val="0096D6"/>
                  </a:solidFill>
                </a:endParaRPr>
              </a:p>
            </p:txBody>
          </p:sp>
          <p:sp>
            <p:nvSpPr>
              <p:cNvPr id="18" name="Freeform 17"/>
              <p:cNvSpPr>
                <a:spLocks/>
              </p:cNvSpPr>
              <p:nvPr/>
            </p:nvSpPr>
            <p:spPr bwMode="black">
              <a:xfrm>
                <a:off x="1298627" y="732931"/>
                <a:ext cx="65914" cy="128323"/>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grpFill/>
              <a:ln w="9525">
                <a:noFill/>
                <a:round/>
                <a:headEnd/>
                <a:tailEnd/>
              </a:ln>
            </p:spPr>
            <p:txBody>
              <a:bodyPr/>
              <a:lstStyle/>
              <a:p>
                <a:endParaRPr lang="en-US" dirty="0">
                  <a:solidFill>
                    <a:srgbClr val="0096D6"/>
                  </a:solidFill>
                </a:endParaRPr>
              </a:p>
            </p:txBody>
          </p:sp>
          <p:sp>
            <p:nvSpPr>
              <p:cNvPr id="19" name="Freeform 18"/>
              <p:cNvSpPr>
                <a:spLocks/>
              </p:cNvSpPr>
              <p:nvPr/>
            </p:nvSpPr>
            <p:spPr bwMode="black">
              <a:xfrm>
                <a:off x="1472608" y="646870"/>
                <a:ext cx="62848" cy="214384"/>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grpFill/>
              <a:ln w="9525">
                <a:noFill/>
                <a:round/>
                <a:headEnd/>
                <a:tailEnd/>
              </a:ln>
            </p:spPr>
            <p:txBody>
              <a:bodyPr/>
              <a:lstStyle/>
              <a:p>
                <a:endParaRPr lang="en-US" dirty="0">
                  <a:solidFill>
                    <a:srgbClr val="0096D6"/>
                  </a:solidFill>
                </a:endParaRPr>
              </a:p>
            </p:txBody>
          </p:sp>
          <p:sp>
            <p:nvSpPr>
              <p:cNvPr id="20" name="Freeform 19"/>
              <p:cNvSpPr>
                <a:spLocks/>
              </p:cNvSpPr>
              <p:nvPr/>
            </p:nvSpPr>
            <p:spPr bwMode="black">
              <a:xfrm>
                <a:off x="1646590" y="528537"/>
                <a:ext cx="62848" cy="394958"/>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grpFill/>
              <a:ln w="9525">
                <a:noFill/>
                <a:round/>
                <a:headEnd/>
                <a:tailEnd/>
              </a:ln>
            </p:spPr>
            <p:txBody>
              <a:bodyPr/>
              <a:lstStyle/>
              <a:p>
                <a:endParaRPr lang="en-US" dirty="0">
                  <a:solidFill>
                    <a:srgbClr val="0096D6"/>
                  </a:solidFill>
                </a:endParaRPr>
              </a:p>
            </p:txBody>
          </p:sp>
          <p:sp>
            <p:nvSpPr>
              <p:cNvPr id="21" name="Freeform 20"/>
              <p:cNvSpPr>
                <a:spLocks/>
              </p:cNvSpPr>
              <p:nvPr/>
            </p:nvSpPr>
            <p:spPr bwMode="black">
              <a:xfrm>
                <a:off x="1817505" y="646870"/>
                <a:ext cx="62848" cy="214384"/>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grpFill/>
              <a:ln w="9525">
                <a:noFill/>
                <a:round/>
                <a:headEnd/>
                <a:tailEnd/>
              </a:ln>
            </p:spPr>
            <p:txBody>
              <a:bodyPr/>
              <a:lstStyle/>
              <a:p>
                <a:endParaRPr lang="en-US" dirty="0">
                  <a:solidFill>
                    <a:srgbClr val="0096D6"/>
                  </a:solidFill>
                </a:endParaRPr>
              </a:p>
            </p:txBody>
          </p:sp>
          <p:sp>
            <p:nvSpPr>
              <p:cNvPr id="22" name="Freeform 21"/>
              <p:cNvSpPr>
                <a:spLocks/>
              </p:cNvSpPr>
              <p:nvPr/>
            </p:nvSpPr>
            <p:spPr bwMode="black">
              <a:xfrm>
                <a:off x="1991486" y="732931"/>
                <a:ext cx="62848" cy="128323"/>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grpFill/>
              <a:ln w="9525">
                <a:noFill/>
                <a:round/>
                <a:headEnd/>
                <a:tailEnd/>
              </a:ln>
            </p:spPr>
            <p:txBody>
              <a:bodyPr/>
              <a:lstStyle/>
              <a:p>
                <a:endParaRPr lang="en-US" dirty="0">
                  <a:solidFill>
                    <a:srgbClr val="0096D6"/>
                  </a:solidFill>
                </a:endParaRPr>
              </a:p>
            </p:txBody>
          </p:sp>
        </p:grpSp>
      </p:grpSp>
      <p:sp>
        <p:nvSpPr>
          <p:cNvPr id="23" name="Rectangle 22"/>
          <p:cNvSpPr/>
          <p:nvPr userDrawn="1"/>
        </p:nvSpPr>
        <p:spPr>
          <a:xfrm>
            <a:off x="216569" y="6280484"/>
            <a:ext cx="8718884" cy="296779"/>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srgbClr val="FFFFFF"/>
              </a:solidFill>
            </a:endParaRPr>
          </a:p>
        </p:txBody>
      </p:sp>
    </p:spTree>
    <p:extLst>
      <p:ext uri="{BB962C8B-B14F-4D97-AF65-F5344CB8AC3E}">
        <p14:creationId xmlns:p14="http://schemas.microsoft.com/office/powerpoint/2010/main" val="712086058"/>
      </p:ext>
    </p:extLst>
  </p:cSld>
  <p:clrMapOvr>
    <a:masterClrMapping/>
  </p:clrMapOvr>
  <p:transition>
    <p:wipe dir="r"/>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1_Bullet">
    <p:spTree>
      <p:nvGrpSpPr>
        <p:cNvPr id="1" name=""/>
        <p:cNvGrpSpPr/>
        <p:nvPr/>
      </p:nvGrpSpPr>
      <p:grpSpPr>
        <a:xfrm>
          <a:off x="0" y="0"/>
          <a:ext cx="0" cy="0"/>
          <a:chOff x="0" y="0"/>
          <a:chExt cx="0" cy="0"/>
        </a:xfrm>
      </p:grpSpPr>
      <p:sp>
        <p:nvSpPr>
          <p:cNvPr id="2" name="Title 1"/>
          <p:cNvSpPr>
            <a:spLocks noGrp="1"/>
          </p:cNvSpPr>
          <p:nvPr>
            <p:ph type="title"/>
          </p:nvPr>
        </p:nvSpPr>
        <p:spPr>
          <a:xfrm>
            <a:off x="267313" y="873370"/>
            <a:ext cx="8588861" cy="498227"/>
          </a:xfrm>
        </p:spPr>
        <p:txBody>
          <a:bodyPr anchor="t" anchorCtr="0"/>
          <a:lstStyle>
            <a:lvl1pPr algn="l" defTabSz="914400" rtl="0" eaLnBrk="1" latinLnBrk="0" hangingPunct="1">
              <a:lnSpc>
                <a:spcPct val="80000"/>
              </a:lnSpc>
              <a:spcBef>
                <a:spcPct val="0"/>
              </a:spcBef>
              <a:buNone/>
              <a:defRPr lang="en-US" sz="3200" b="0" kern="1200" spc="-100" baseline="0" dirty="0">
                <a:gradFill>
                  <a:gsLst>
                    <a:gs pos="0">
                      <a:schemeClr val="tx1"/>
                    </a:gs>
                    <a:gs pos="44000">
                      <a:srgbClr val="01BBBB"/>
                    </a:gs>
                    <a:gs pos="100000">
                      <a:schemeClr val="accent4"/>
                    </a:gs>
                  </a:gsLst>
                  <a:lin ang="4800000" scaled="0"/>
                </a:gradFill>
                <a:latin typeface="+mj-lt"/>
                <a:ea typeface="+mj-ea"/>
                <a:cs typeface="+mj-cs"/>
              </a:defRPr>
            </a:lvl1pPr>
          </a:lstStyle>
          <a:p>
            <a:r>
              <a:rPr lang="en-US" dirty="0" smtClean="0"/>
              <a:t>Click to edit Master title style</a:t>
            </a:r>
            <a:endParaRPr lang="en-US" dirty="0"/>
          </a:p>
        </p:txBody>
      </p:sp>
      <p:sp>
        <p:nvSpPr>
          <p:cNvPr id="4" name="Text Placeholder 3"/>
          <p:cNvSpPr>
            <a:spLocks noGrp="1"/>
          </p:cNvSpPr>
          <p:nvPr>
            <p:ph type="body" sz="quarter" idx="10"/>
          </p:nvPr>
        </p:nvSpPr>
        <p:spPr>
          <a:xfrm>
            <a:off x="364408" y="1441345"/>
            <a:ext cx="8578850" cy="4527655"/>
          </a:xfrm>
        </p:spPr>
        <p:txBody>
          <a:bodyPr/>
          <a:lstStyle>
            <a:lvl1pPr>
              <a:lnSpc>
                <a:spcPct val="95000"/>
              </a:lnSpc>
              <a:spcBef>
                <a:spcPts val="1480"/>
              </a:spcBef>
              <a:defRPr sz="2800">
                <a:solidFill>
                  <a:srgbClr val="435153"/>
                </a:solidFill>
                <a:latin typeface="+mj-lt"/>
              </a:defRPr>
            </a:lvl1pPr>
            <a:lvl2pPr>
              <a:lnSpc>
                <a:spcPct val="95000"/>
              </a:lnSpc>
              <a:spcBef>
                <a:spcPts val="600"/>
              </a:spcBef>
              <a:defRPr sz="2400">
                <a:solidFill>
                  <a:srgbClr val="435153"/>
                </a:solidFill>
                <a:latin typeface="+mj-lt"/>
              </a:defRPr>
            </a:lvl2pPr>
            <a:lvl3pPr>
              <a:defRPr sz="2000">
                <a:solidFill>
                  <a:srgbClr val="435153"/>
                </a:solidFill>
                <a:latin typeface="+mj-lt"/>
              </a:defRPr>
            </a:lvl3pPr>
            <a:lvl4pPr>
              <a:defRPr sz="1600">
                <a:solidFill>
                  <a:srgbClr val="435153"/>
                </a:solidFill>
                <a:latin typeface="+mj-lt"/>
              </a:defRPr>
            </a:lvl4pPr>
            <a:lvl5pPr>
              <a:defRPr>
                <a:solidFill>
                  <a:srgbClr val="435153"/>
                </a:solidFill>
                <a:latin typeface="+mj-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6" name="Picture 3"/>
          <p:cNvPicPr>
            <a:picLocks noChangeAspect="1" noChangeArrowheads="1"/>
          </p:cNvPicPr>
          <p:nvPr/>
        </p:nvPicPr>
        <p:blipFill>
          <a:blip r:embed="rId2" cstate="print"/>
          <a:srcRect/>
          <a:stretch>
            <a:fillRect/>
          </a:stretch>
        </p:blipFill>
        <p:spPr bwMode="auto">
          <a:xfrm>
            <a:off x="0" y="0"/>
            <a:ext cx="9144000" cy="714375"/>
          </a:xfrm>
          <a:prstGeom prst="rect">
            <a:avLst/>
          </a:prstGeom>
          <a:noFill/>
          <a:ln w="9525">
            <a:noFill/>
            <a:miter lim="800000"/>
            <a:headEnd/>
            <a:tailEnd/>
          </a:ln>
        </p:spPr>
      </p:pic>
      <p:grpSp>
        <p:nvGrpSpPr>
          <p:cNvPr id="5" name="Group 38"/>
          <p:cNvGrpSpPr/>
          <p:nvPr/>
        </p:nvGrpSpPr>
        <p:grpSpPr>
          <a:xfrm>
            <a:off x="341316" y="126666"/>
            <a:ext cx="829176" cy="438356"/>
            <a:chOff x="609600" y="528537"/>
            <a:chExt cx="1444734" cy="763789"/>
          </a:xfrm>
          <a:solidFill>
            <a:schemeClr val="bg1"/>
          </a:solidFill>
        </p:grpSpPr>
        <p:sp>
          <p:nvSpPr>
            <p:cNvPr id="9" name="Rectangle 8"/>
            <p:cNvSpPr>
              <a:spLocks noChangeArrowheads="1"/>
            </p:cNvSpPr>
            <p:nvPr/>
          </p:nvSpPr>
          <p:spPr bwMode="black">
            <a:xfrm>
              <a:off x="1016578" y="1035681"/>
              <a:ext cx="65914" cy="249730"/>
            </a:xfrm>
            <a:prstGeom prst="rect">
              <a:avLst/>
            </a:prstGeom>
            <a:grpFill/>
            <a:ln w="9525">
              <a:noFill/>
              <a:miter lim="800000"/>
              <a:headEnd/>
              <a:tailEnd/>
            </a:ln>
          </p:spPr>
          <p:txBody>
            <a:bodyPr/>
            <a:lstStyle/>
            <a:p>
              <a:endParaRPr lang="en-US" dirty="0">
                <a:solidFill>
                  <a:srgbClr val="0096D6"/>
                </a:solidFill>
              </a:endParaRPr>
            </a:p>
          </p:txBody>
        </p:sp>
        <p:sp>
          <p:nvSpPr>
            <p:cNvPr id="10" name="Freeform 9"/>
            <p:cNvSpPr>
              <a:spLocks/>
            </p:cNvSpPr>
            <p:nvPr/>
          </p:nvSpPr>
          <p:spPr bwMode="black">
            <a:xfrm>
              <a:off x="1400563" y="1028765"/>
              <a:ext cx="190843" cy="263561"/>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grpFill/>
            <a:ln w="9525">
              <a:noFill/>
              <a:round/>
              <a:headEnd/>
              <a:tailEnd/>
            </a:ln>
          </p:spPr>
          <p:txBody>
            <a:bodyPr/>
            <a:lstStyle/>
            <a:p>
              <a:endParaRPr lang="en-US" dirty="0">
                <a:solidFill>
                  <a:srgbClr val="0096D6"/>
                </a:solidFill>
              </a:endParaRPr>
            </a:p>
          </p:txBody>
        </p:sp>
        <p:sp>
          <p:nvSpPr>
            <p:cNvPr id="11" name="Freeform 10"/>
            <p:cNvSpPr>
              <a:spLocks/>
            </p:cNvSpPr>
            <p:nvPr/>
          </p:nvSpPr>
          <p:spPr bwMode="black">
            <a:xfrm>
              <a:off x="740661" y="1028765"/>
              <a:ext cx="190843" cy="263561"/>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grpFill/>
            <a:ln w="9525">
              <a:noFill/>
              <a:round/>
              <a:headEnd/>
              <a:tailEnd/>
            </a:ln>
          </p:spPr>
          <p:txBody>
            <a:bodyPr/>
            <a:lstStyle/>
            <a:p>
              <a:endParaRPr lang="en-US" dirty="0">
                <a:solidFill>
                  <a:srgbClr val="0096D6"/>
                </a:solidFill>
              </a:endParaRPr>
            </a:p>
          </p:txBody>
        </p:sp>
        <p:sp>
          <p:nvSpPr>
            <p:cNvPr id="12" name="Freeform 11"/>
            <p:cNvSpPr>
              <a:spLocks noEditPoints="1"/>
            </p:cNvSpPr>
            <p:nvPr/>
          </p:nvSpPr>
          <p:spPr bwMode="black">
            <a:xfrm>
              <a:off x="1660385" y="1028765"/>
              <a:ext cx="262122" cy="263561"/>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grpFill/>
            <a:ln w="9525">
              <a:noFill/>
              <a:round/>
              <a:headEnd/>
              <a:tailEnd/>
            </a:ln>
          </p:spPr>
          <p:txBody>
            <a:bodyPr/>
            <a:lstStyle/>
            <a:p>
              <a:endParaRPr lang="en-US" dirty="0">
                <a:solidFill>
                  <a:srgbClr val="0096D6"/>
                </a:solidFill>
              </a:endParaRPr>
            </a:p>
          </p:txBody>
        </p:sp>
        <p:sp>
          <p:nvSpPr>
            <p:cNvPr id="13" name="Freeform 12"/>
            <p:cNvSpPr>
              <a:spLocks/>
            </p:cNvSpPr>
            <p:nvPr/>
          </p:nvSpPr>
          <p:spPr bwMode="black">
            <a:xfrm>
              <a:off x="1167566" y="1028765"/>
              <a:ext cx="170916" cy="263561"/>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grpFill/>
            <a:ln w="9525">
              <a:noFill/>
              <a:round/>
              <a:headEnd/>
              <a:tailEnd/>
            </a:ln>
          </p:spPr>
          <p:txBody>
            <a:bodyPr/>
            <a:lstStyle/>
            <a:p>
              <a:endParaRPr lang="en-US" dirty="0">
                <a:solidFill>
                  <a:srgbClr val="0096D6"/>
                </a:solidFill>
              </a:endParaRPr>
            </a:p>
          </p:txBody>
        </p:sp>
        <p:sp>
          <p:nvSpPr>
            <p:cNvPr id="14" name="Freeform 13"/>
            <p:cNvSpPr>
              <a:spLocks/>
            </p:cNvSpPr>
            <p:nvPr/>
          </p:nvSpPr>
          <p:spPr bwMode="black">
            <a:xfrm>
              <a:off x="609600" y="732931"/>
              <a:ext cx="62081" cy="128323"/>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grpFill/>
            <a:ln w="9525">
              <a:noFill/>
              <a:round/>
              <a:headEnd/>
              <a:tailEnd/>
            </a:ln>
          </p:spPr>
          <p:txBody>
            <a:bodyPr/>
            <a:lstStyle/>
            <a:p>
              <a:endParaRPr lang="en-US" dirty="0">
                <a:solidFill>
                  <a:srgbClr val="0096D6"/>
                </a:solidFill>
              </a:endParaRPr>
            </a:p>
          </p:txBody>
        </p:sp>
        <p:sp>
          <p:nvSpPr>
            <p:cNvPr id="15" name="Freeform 14"/>
            <p:cNvSpPr>
              <a:spLocks/>
            </p:cNvSpPr>
            <p:nvPr/>
          </p:nvSpPr>
          <p:spPr bwMode="black">
            <a:xfrm>
              <a:off x="783581" y="646870"/>
              <a:ext cx="62081" cy="214384"/>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grpFill/>
            <a:ln w="9525">
              <a:noFill/>
              <a:round/>
              <a:headEnd/>
              <a:tailEnd/>
            </a:ln>
          </p:spPr>
          <p:txBody>
            <a:bodyPr/>
            <a:lstStyle/>
            <a:p>
              <a:endParaRPr lang="en-US" dirty="0">
                <a:solidFill>
                  <a:srgbClr val="0096D6"/>
                </a:solidFill>
              </a:endParaRPr>
            </a:p>
          </p:txBody>
        </p:sp>
        <p:sp>
          <p:nvSpPr>
            <p:cNvPr id="16" name="Freeform 15"/>
            <p:cNvSpPr>
              <a:spLocks/>
            </p:cNvSpPr>
            <p:nvPr/>
          </p:nvSpPr>
          <p:spPr bwMode="black">
            <a:xfrm>
              <a:off x="954497" y="528537"/>
              <a:ext cx="62081" cy="394958"/>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grpFill/>
            <a:ln w="9525">
              <a:noFill/>
              <a:round/>
              <a:headEnd/>
              <a:tailEnd/>
            </a:ln>
          </p:spPr>
          <p:txBody>
            <a:bodyPr/>
            <a:lstStyle/>
            <a:p>
              <a:endParaRPr lang="en-US" dirty="0">
                <a:solidFill>
                  <a:srgbClr val="0096D6"/>
                </a:solidFill>
              </a:endParaRPr>
            </a:p>
          </p:txBody>
        </p:sp>
        <p:sp>
          <p:nvSpPr>
            <p:cNvPr id="17" name="Freeform 16"/>
            <p:cNvSpPr>
              <a:spLocks/>
            </p:cNvSpPr>
            <p:nvPr/>
          </p:nvSpPr>
          <p:spPr bwMode="black">
            <a:xfrm>
              <a:off x="1128478" y="646870"/>
              <a:ext cx="62081" cy="214384"/>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grpFill/>
            <a:ln w="9525">
              <a:noFill/>
              <a:round/>
              <a:headEnd/>
              <a:tailEnd/>
            </a:ln>
          </p:spPr>
          <p:txBody>
            <a:bodyPr/>
            <a:lstStyle/>
            <a:p>
              <a:endParaRPr lang="en-US" dirty="0">
                <a:solidFill>
                  <a:srgbClr val="0096D6"/>
                </a:solidFill>
              </a:endParaRPr>
            </a:p>
          </p:txBody>
        </p:sp>
        <p:sp>
          <p:nvSpPr>
            <p:cNvPr id="18" name="Freeform 17"/>
            <p:cNvSpPr>
              <a:spLocks/>
            </p:cNvSpPr>
            <p:nvPr/>
          </p:nvSpPr>
          <p:spPr bwMode="black">
            <a:xfrm>
              <a:off x="1298627" y="732931"/>
              <a:ext cx="65914" cy="128323"/>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grpFill/>
            <a:ln w="9525">
              <a:noFill/>
              <a:round/>
              <a:headEnd/>
              <a:tailEnd/>
            </a:ln>
          </p:spPr>
          <p:txBody>
            <a:bodyPr/>
            <a:lstStyle/>
            <a:p>
              <a:endParaRPr lang="en-US" dirty="0">
                <a:solidFill>
                  <a:srgbClr val="0096D6"/>
                </a:solidFill>
              </a:endParaRPr>
            </a:p>
          </p:txBody>
        </p:sp>
        <p:sp>
          <p:nvSpPr>
            <p:cNvPr id="19" name="Freeform 18"/>
            <p:cNvSpPr>
              <a:spLocks/>
            </p:cNvSpPr>
            <p:nvPr/>
          </p:nvSpPr>
          <p:spPr bwMode="black">
            <a:xfrm>
              <a:off x="1472608" y="646870"/>
              <a:ext cx="62848" cy="214384"/>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grpFill/>
            <a:ln w="9525">
              <a:noFill/>
              <a:round/>
              <a:headEnd/>
              <a:tailEnd/>
            </a:ln>
          </p:spPr>
          <p:txBody>
            <a:bodyPr/>
            <a:lstStyle/>
            <a:p>
              <a:endParaRPr lang="en-US" dirty="0">
                <a:solidFill>
                  <a:srgbClr val="0096D6"/>
                </a:solidFill>
              </a:endParaRPr>
            </a:p>
          </p:txBody>
        </p:sp>
        <p:sp>
          <p:nvSpPr>
            <p:cNvPr id="20" name="Freeform 19"/>
            <p:cNvSpPr>
              <a:spLocks/>
            </p:cNvSpPr>
            <p:nvPr/>
          </p:nvSpPr>
          <p:spPr bwMode="black">
            <a:xfrm>
              <a:off x="1646590" y="528537"/>
              <a:ext cx="62848" cy="394958"/>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grpFill/>
            <a:ln w="9525">
              <a:noFill/>
              <a:round/>
              <a:headEnd/>
              <a:tailEnd/>
            </a:ln>
          </p:spPr>
          <p:txBody>
            <a:bodyPr/>
            <a:lstStyle/>
            <a:p>
              <a:endParaRPr lang="en-US" dirty="0">
                <a:solidFill>
                  <a:srgbClr val="0096D6"/>
                </a:solidFill>
              </a:endParaRPr>
            </a:p>
          </p:txBody>
        </p:sp>
        <p:sp>
          <p:nvSpPr>
            <p:cNvPr id="21" name="Freeform 20"/>
            <p:cNvSpPr>
              <a:spLocks/>
            </p:cNvSpPr>
            <p:nvPr/>
          </p:nvSpPr>
          <p:spPr bwMode="black">
            <a:xfrm>
              <a:off x="1817505" y="646870"/>
              <a:ext cx="62848" cy="214384"/>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grpFill/>
            <a:ln w="9525">
              <a:noFill/>
              <a:round/>
              <a:headEnd/>
              <a:tailEnd/>
            </a:ln>
          </p:spPr>
          <p:txBody>
            <a:bodyPr/>
            <a:lstStyle/>
            <a:p>
              <a:endParaRPr lang="en-US" dirty="0">
                <a:solidFill>
                  <a:srgbClr val="0096D6"/>
                </a:solidFill>
              </a:endParaRPr>
            </a:p>
          </p:txBody>
        </p:sp>
        <p:sp>
          <p:nvSpPr>
            <p:cNvPr id="22" name="Freeform 21"/>
            <p:cNvSpPr>
              <a:spLocks/>
            </p:cNvSpPr>
            <p:nvPr/>
          </p:nvSpPr>
          <p:spPr bwMode="black">
            <a:xfrm>
              <a:off x="1991486" y="732931"/>
              <a:ext cx="62848" cy="128323"/>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grpFill/>
            <a:ln w="9525">
              <a:noFill/>
              <a:round/>
              <a:headEnd/>
              <a:tailEnd/>
            </a:ln>
          </p:spPr>
          <p:txBody>
            <a:bodyPr/>
            <a:lstStyle/>
            <a:p>
              <a:endParaRPr lang="en-US" dirty="0">
                <a:solidFill>
                  <a:srgbClr val="0096D6"/>
                </a:solidFill>
              </a:endParaRPr>
            </a:p>
          </p:txBody>
        </p:sp>
      </p:grpSp>
      <p:sp>
        <p:nvSpPr>
          <p:cNvPr id="23" name="Rectangle 22"/>
          <p:cNvSpPr/>
          <p:nvPr userDrawn="1"/>
        </p:nvSpPr>
        <p:spPr>
          <a:xfrm>
            <a:off x="216569" y="6280484"/>
            <a:ext cx="8718884" cy="296779"/>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srgbClr val="FFFFFF"/>
              </a:solidFill>
            </a:endParaRPr>
          </a:p>
        </p:txBody>
      </p:sp>
    </p:spTree>
    <p:extLst>
      <p:ext uri="{BB962C8B-B14F-4D97-AF65-F5344CB8AC3E}">
        <p14:creationId xmlns:p14="http://schemas.microsoft.com/office/powerpoint/2010/main" val="787191451"/>
      </p:ext>
    </p:extLst>
  </p:cSld>
  <p:clrMapOvr>
    <a:masterClrMapping/>
  </p:clrMapOvr>
  <p:transition>
    <p:wipe dir="r"/>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Bullet-Top Bar">
    <p:spTree>
      <p:nvGrpSpPr>
        <p:cNvPr id="1" name=""/>
        <p:cNvGrpSpPr/>
        <p:nvPr/>
      </p:nvGrpSpPr>
      <p:grpSpPr>
        <a:xfrm>
          <a:off x="0" y="0"/>
          <a:ext cx="0" cy="0"/>
          <a:chOff x="0" y="0"/>
          <a:chExt cx="0" cy="0"/>
        </a:xfrm>
      </p:grpSpPr>
      <p:sp>
        <p:nvSpPr>
          <p:cNvPr id="3" name="Rectangle 5"/>
          <p:cNvSpPr>
            <a:spLocks noChangeArrowheads="1"/>
          </p:cNvSpPr>
          <p:nvPr/>
        </p:nvSpPr>
        <p:spPr bwMode="ltGray">
          <a:xfrm>
            <a:off x="8019288" y="6584512"/>
            <a:ext cx="811863" cy="175257"/>
          </a:xfrm>
          <a:prstGeom prst="rect">
            <a:avLst/>
          </a:prstGeom>
          <a:noFill/>
          <a:ln w="9525">
            <a:noFill/>
            <a:miter lim="800000"/>
            <a:headEnd/>
            <a:tailEnd/>
          </a:ln>
          <a:effectLst/>
        </p:spPr>
        <p:txBody>
          <a:bodyPr wrap="none" lIns="82124" tIns="41061" rIns="82124" bIns="41061" anchor="b">
            <a:spAutoFit/>
          </a:bodyPr>
          <a:lstStyle/>
          <a:p>
            <a:pPr algn="r" defTabSz="814388"/>
            <a:r>
              <a:rPr lang="en-US" sz="600" dirty="0">
                <a:solidFill>
                  <a:srgbClr val="C0C0C0"/>
                </a:solidFill>
              </a:rPr>
              <a:t>Cisco Confidential</a:t>
            </a:r>
          </a:p>
        </p:txBody>
      </p:sp>
      <p:sp>
        <p:nvSpPr>
          <p:cNvPr id="5" name="Rectangle 4"/>
          <p:cNvSpPr>
            <a:spLocks noChangeArrowheads="1"/>
          </p:cNvSpPr>
          <p:nvPr/>
        </p:nvSpPr>
        <p:spPr bwMode="ltGray">
          <a:xfrm>
            <a:off x="251373" y="6586246"/>
            <a:ext cx="3420515" cy="175257"/>
          </a:xfrm>
          <a:prstGeom prst="rect">
            <a:avLst/>
          </a:prstGeom>
          <a:noFill/>
          <a:ln w="9525">
            <a:noFill/>
            <a:miter lim="800000"/>
            <a:headEnd/>
            <a:tailEnd/>
          </a:ln>
          <a:effectLst/>
        </p:spPr>
        <p:txBody>
          <a:bodyPr wrap="square" lIns="82124" tIns="41061" rIns="82124" bIns="41061" anchor="b" anchorCtr="0">
            <a:spAutoFit/>
          </a:bodyPr>
          <a:lstStyle/>
          <a:p>
            <a:pPr defTabSz="814388"/>
            <a:r>
              <a:rPr lang="en-US" sz="600" dirty="0" smtClean="0">
                <a:solidFill>
                  <a:srgbClr val="C0C0C0"/>
                </a:solidFill>
              </a:rPr>
              <a:t>© 2011 Cisco and/or its affiliates. All rights reserved.</a:t>
            </a:r>
            <a:endParaRPr lang="en-US" sz="600" dirty="0">
              <a:solidFill>
                <a:srgbClr val="C0C0C0"/>
              </a:solidFill>
            </a:endParaRPr>
          </a:p>
        </p:txBody>
      </p:sp>
      <p:pic>
        <p:nvPicPr>
          <p:cNvPr id="4" name="Picture 3" descr="bottom bar.jp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33375" y="160419"/>
            <a:ext cx="8477250" cy="162912"/>
          </a:xfrm>
          <a:prstGeom prst="rect">
            <a:avLst/>
          </a:prstGeom>
        </p:spPr>
      </p:pic>
      <p:sp>
        <p:nvSpPr>
          <p:cNvPr id="2" name="Title 1"/>
          <p:cNvSpPr>
            <a:spLocks noGrp="1"/>
          </p:cNvSpPr>
          <p:nvPr>
            <p:ph type="title"/>
          </p:nvPr>
        </p:nvSpPr>
        <p:spPr>
          <a:xfrm>
            <a:off x="265176" y="466344"/>
            <a:ext cx="8588861" cy="502920"/>
          </a:xfrm>
        </p:spPr>
        <p:txBody>
          <a:bodyPr/>
          <a:lstStyle/>
          <a:p>
            <a:r>
              <a:rPr lang="en-US" smtClean="0"/>
              <a:t>Click to edit Master title style</a:t>
            </a:r>
            <a:endParaRPr lang="en-US"/>
          </a:p>
        </p:txBody>
      </p:sp>
      <p:sp>
        <p:nvSpPr>
          <p:cNvPr id="7" name="Text Placeholder 6"/>
          <p:cNvSpPr>
            <a:spLocks noGrp="1"/>
          </p:cNvSpPr>
          <p:nvPr>
            <p:ph type="body" sz="quarter" idx="10"/>
          </p:nvPr>
        </p:nvSpPr>
        <p:spPr>
          <a:xfrm>
            <a:off x="365760" y="1143000"/>
            <a:ext cx="8580326" cy="530352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000486574"/>
      </p:ext>
    </p:extLst>
  </p:cSld>
  <p:clrMapOvr>
    <a:masterClrMapping/>
  </p:clrMapOvr>
  <p:transition>
    <p:wipe dir="r"/>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Title Slide-animated Gradient">
    <p:spTree>
      <p:nvGrpSpPr>
        <p:cNvPr id="1" name=""/>
        <p:cNvGrpSpPr/>
        <p:nvPr/>
      </p:nvGrpSpPr>
      <p:grpSpPr>
        <a:xfrm>
          <a:off x="0" y="0"/>
          <a:ext cx="0" cy="0"/>
          <a:chOff x="0" y="0"/>
          <a:chExt cx="0" cy="0"/>
        </a:xfrm>
      </p:grpSpPr>
      <p:pic>
        <p:nvPicPr>
          <p:cNvPr id="58" name="Picture 2" descr="C:\Documents and Settings\contractor\Desktop\Blue_Green_Gradient.png"/>
          <p:cNvPicPr>
            <a:picLocks noChangeAspect="1" noChangeArrowheads="1"/>
          </p:cNvPicPr>
          <p:nvPr userDrawn="1"/>
        </p:nvPicPr>
        <p:blipFill>
          <a:blip r:embed="rId2" cstate="print"/>
          <a:srcRect/>
          <a:stretch>
            <a:fillRect/>
          </a:stretch>
        </p:blipFill>
        <p:spPr bwMode="auto">
          <a:xfrm>
            <a:off x="-12700" y="0"/>
            <a:ext cx="9156700" cy="6858000"/>
          </a:xfrm>
          <a:prstGeom prst="rect">
            <a:avLst/>
          </a:prstGeom>
          <a:noFill/>
        </p:spPr>
      </p:pic>
      <p:sp>
        <p:nvSpPr>
          <p:cNvPr id="59" name="Rounded Rectangle 58"/>
          <p:cNvSpPr/>
          <p:nvPr userDrawn="1"/>
        </p:nvSpPr>
        <p:spPr>
          <a:xfrm>
            <a:off x="1823499" y="-3570592"/>
            <a:ext cx="1729740" cy="14014174"/>
          </a:xfrm>
          <a:prstGeom prst="roundRect">
            <a:avLst>
              <a:gd name="adj" fmla="val 50000"/>
            </a:avLst>
          </a:prstGeom>
          <a:gradFill flip="none" rotWithShape="1">
            <a:gsLst>
              <a:gs pos="0">
                <a:schemeClr val="accent1">
                  <a:shade val="30000"/>
                  <a:satMod val="115000"/>
                  <a:alpha val="18000"/>
                </a:scheme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64" name="Rounded Rectangle 63"/>
          <p:cNvSpPr/>
          <p:nvPr userDrawn="1"/>
        </p:nvSpPr>
        <p:spPr>
          <a:xfrm>
            <a:off x="0" y="-637720"/>
            <a:ext cx="1729740" cy="8148430"/>
          </a:xfrm>
          <a:prstGeom prst="roundRect">
            <a:avLst>
              <a:gd name="adj" fmla="val 50000"/>
            </a:avLst>
          </a:prstGeom>
          <a:gradFill flip="none" rotWithShape="1">
            <a:gsLst>
              <a:gs pos="0">
                <a:schemeClr val="accent1">
                  <a:shade val="30000"/>
                  <a:satMod val="115000"/>
                  <a:alpha val="18000"/>
                </a:scheme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65" name="Rounded Rectangle 64"/>
          <p:cNvSpPr/>
          <p:nvPr userDrawn="1"/>
        </p:nvSpPr>
        <p:spPr>
          <a:xfrm rot="10800000">
            <a:off x="1013791" y="4248605"/>
            <a:ext cx="1729740" cy="8148430"/>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sz="1800" kern="1200" dirty="0">
              <a:solidFill>
                <a:schemeClr val="lt1"/>
              </a:solidFill>
              <a:latin typeface="+mj-lt"/>
              <a:ea typeface="+mn-ea"/>
              <a:cs typeface="+mn-cs"/>
            </a:endParaRPr>
          </a:p>
        </p:txBody>
      </p:sp>
      <p:sp>
        <p:nvSpPr>
          <p:cNvPr id="66" name="Rounded Rectangle 65"/>
          <p:cNvSpPr/>
          <p:nvPr userDrawn="1"/>
        </p:nvSpPr>
        <p:spPr>
          <a:xfrm>
            <a:off x="6585483" y="-2913279"/>
            <a:ext cx="1729740" cy="8148430"/>
          </a:xfrm>
          <a:prstGeom prst="roundRect">
            <a:avLst>
              <a:gd name="adj" fmla="val 50000"/>
            </a:avLst>
          </a:prstGeom>
          <a:gradFill flip="none" rotWithShape="1">
            <a:gsLst>
              <a:gs pos="0">
                <a:schemeClr val="accent4">
                  <a:lumMod val="75000"/>
                  <a:alpha val="28000"/>
                </a:schemeClr>
              </a:gs>
              <a:gs pos="100000">
                <a:schemeClr val="accent4">
                  <a:lumMod val="75000"/>
                  <a:alpha val="29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67" name="Rounded Rectangle 66"/>
          <p:cNvSpPr/>
          <p:nvPr userDrawn="1"/>
        </p:nvSpPr>
        <p:spPr>
          <a:xfrm>
            <a:off x="8105451" y="5699195"/>
            <a:ext cx="1729740" cy="8148430"/>
          </a:xfrm>
          <a:prstGeom prst="roundRect">
            <a:avLst>
              <a:gd name="adj" fmla="val 50000"/>
            </a:avLst>
          </a:prstGeom>
          <a:gradFill flip="none" rotWithShape="1">
            <a:gsLst>
              <a:gs pos="0">
                <a:schemeClr val="accent4">
                  <a:lumMod val="75000"/>
                  <a:alpha val="28000"/>
                </a:schemeClr>
              </a:gs>
              <a:gs pos="100000">
                <a:schemeClr val="accent4">
                  <a:lumMod val="75000"/>
                  <a:alpha val="29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68" name="Rounded Rectangle 67"/>
          <p:cNvSpPr/>
          <p:nvPr userDrawn="1"/>
        </p:nvSpPr>
        <p:spPr>
          <a:xfrm rot="10800000">
            <a:off x="3036073" y="1516172"/>
            <a:ext cx="1729740" cy="8148430"/>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69" name="Rectangle 5"/>
          <p:cNvSpPr>
            <a:spLocks noChangeArrowheads="1"/>
          </p:cNvSpPr>
          <p:nvPr userDrawn="1"/>
        </p:nvSpPr>
        <p:spPr bwMode="ltGray">
          <a:xfrm>
            <a:off x="3822004" y="6584512"/>
            <a:ext cx="4753646" cy="175257"/>
          </a:xfrm>
          <a:prstGeom prst="rect">
            <a:avLst/>
          </a:prstGeom>
          <a:noFill/>
          <a:ln w="9525">
            <a:noFill/>
            <a:miter lim="800000"/>
            <a:headEnd/>
            <a:tailEnd/>
          </a:ln>
          <a:effectLst/>
        </p:spPr>
        <p:txBody>
          <a:bodyPr wrap="none" lIns="82124" tIns="41061" rIns="82124" bIns="41061" anchor="b">
            <a:spAutoFit/>
          </a:bodyPr>
          <a:lstStyle/>
          <a:p>
            <a:pPr algn="r" defTabSz="814388">
              <a:lnSpc>
                <a:spcPct val="100000"/>
              </a:lnSpc>
            </a:pPr>
            <a:r>
              <a:rPr lang="en-US" sz="600" kern="1200" dirty="0" smtClean="0">
                <a:solidFill>
                  <a:schemeClr val="bg1"/>
                </a:solidFill>
                <a:effectLst/>
                <a:latin typeface="+mn-lt"/>
                <a:ea typeface="+mn-ea"/>
                <a:cs typeface="+mn-cs"/>
              </a:rPr>
              <a:t>© 2012 Cisco and/or its affiliates. All rights reserved. This document is Cisco Confidential. For Channel Partners only. Do not distribute</a:t>
            </a:r>
            <a:endParaRPr lang="en-US" sz="600" dirty="0">
              <a:solidFill>
                <a:schemeClr val="bg2"/>
              </a:solidFill>
              <a:latin typeface="+mj-lt"/>
            </a:endParaRPr>
          </a:p>
        </p:txBody>
      </p:sp>
      <p:sp>
        <p:nvSpPr>
          <p:cNvPr id="70" name="Rectangle 4"/>
          <p:cNvSpPr>
            <a:spLocks noChangeArrowheads="1"/>
          </p:cNvSpPr>
          <p:nvPr userDrawn="1"/>
        </p:nvSpPr>
        <p:spPr bwMode="ltGray">
          <a:xfrm>
            <a:off x="251373" y="6586246"/>
            <a:ext cx="3420515" cy="175257"/>
          </a:xfrm>
          <a:prstGeom prst="rect">
            <a:avLst/>
          </a:prstGeom>
          <a:noFill/>
          <a:ln w="9525">
            <a:noFill/>
            <a:miter lim="800000"/>
            <a:headEnd/>
            <a:tailEnd/>
          </a:ln>
          <a:effectLst/>
        </p:spPr>
        <p:txBody>
          <a:bodyPr wrap="square" lIns="82124" tIns="41061" rIns="82124" bIns="41061" anchor="b" anchorCtr="0">
            <a:spAutoFit/>
          </a:bodyPr>
          <a:lstStyle/>
          <a:p>
            <a:pPr algn="l" defTabSz="814388">
              <a:lnSpc>
                <a:spcPct val="100000"/>
              </a:lnSpc>
            </a:pPr>
            <a:r>
              <a:rPr lang="en-US" sz="600" dirty="0" err="1" smtClean="0">
                <a:solidFill>
                  <a:srgbClr val="FFFFFF"/>
                </a:solidFill>
                <a:latin typeface="+mj-lt"/>
              </a:rPr>
              <a:t>C97</a:t>
            </a:r>
            <a:r>
              <a:rPr lang="en-US" sz="600" dirty="0" smtClean="0">
                <a:solidFill>
                  <a:srgbClr val="FFFFFF"/>
                </a:solidFill>
                <a:latin typeface="+mj-lt"/>
              </a:rPr>
              <a:t>-721796-00 © 2012 Cisco and/or its affiliates. All rights reserved.</a:t>
            </a:r>
            <a:endParaRPr lang="en-US" sz="600" dirty="0">
              <a:solidFill>
                <a:srgbClr val="FFFFFF"/>
              </a:solidFill>
              <a:latin typeface="+mj-lt"/>
            </a:endParaRPr>
          </a:p>
        </p:txBody>
      </p:sp>
      <p:sp>
        <p:nvSpPr>
          <p:cNvPr id="71" name="Rectangle 7"/>
          <p:cNvSpPr>
            <a:spLocks noChangeArrowheads="1"/>
          </p:cNvSpPr>
          <p:nvPr userDrawn="1"/>
        </p:nvSpPr>
        <p:spPr bwMode="ltGray">
          <a:xfrm>
            <a:off x="8639981" y="6580408"/>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lnSpc>
                <a:spcPct val="100000"/>
              </a:lnSpc>
            </a:pPr>
            <a:fld id="{DFCF27A5-1A5B-48D3-A060-2758FFBB1ADD}" type="slidenum">
              <a:rPr lang="en-US" sz="600">
                <a:solidFill>
                  <a:schemeClr val="bg1"/>
                </a:solidFill>
                <a:latin typeface="+mj-lt"/>
              </a:rPr>
              <a:pPr algn="r" defTabSz="814388">
                <a:lnSpc>
                  <a:spcPct val="100000"/>
                </a:lnSpc>
              </a:pPr>
              <a:t>‹#›</a:t>
            </a:fld>
            <a:endParaRPr lang="en-US" sz="600" dirty="0">
              <a:solidFill>
                <a:schemeClr val="bg1"/>
              </a:solidFill>
              <a:latin typeface="+mj-lt"/>
            </a:endParaRPr>
          </a:p>
        </p:txBody>
      </p:sp>
      <p:sp>
        <p:nvSpPr>
          <p:cNvPr id="2" name="Title 1"/>
          <p:cNvSpPr>
            <a:spLocks noGrp="1"/>
          </p:cNvSpPr>
          <p:nvPr>
            <p:ph type="ctrTitle" hasCustomPrompt="1"/>
          </p:nvPr>
        </p:nvSpPr>
        <p:spPr>
          <a:xfrm>
            <a:off x="221393" y="1236689"/>
            <a:ext cx="8112125" cy="2918779"/>
          </a:xfrm>
        </p:spPr>
        <p:txBody>
          <a:bodyPr/>
          <a:lstStyle>
            <a:lvl1pPr>
              <a:lnSpc>
                <a:spcPct val="90000"/>
              </a:lnSpc>
              <a:defRPr lang="en-US" sz="5400" b="0" kern="1200" spc="-200" baseline="0" dirty="0">
                <a:solidFill>
                  <a:schemeClr val="bg1"/>
                </a:solidFill>
                <a:latin typeface="+mj-lt"/>
                <a:ea typeface="+mj-ea"/>
                <a:cs typeface="+mj-cs"/>
              </a:defRPr>
            </a:lvl1pPr>
          </a:lstStyle>
          <a:p>
            <a:r>
              <a:rPr lang="en-US" dirty="0" smtClean="0"/>
              <a:t>Presentation Title Goes Here</a:t>
            </a:r>
            <a:endParaRPr lang="en-US" dirty="0"/>
          </a:p>
        </p:txBody>
      </p:sp>
      <p:sp>
        <p:nvSpPr>
          <p:cNvPr id="3" name="Subtitle 2"/>
          <p:cNvSpPr>
            <a:spLocks noGrp="1"/>
          </p:cNvSpPr>
          <p:nvPr>
            <p:ph type="subTitle" idx="1" hasCustomPrompt="1"/>
          </p:nvPr>
        </p:nvSpPr>
        <p:spPr>
          <a:xfrm>
            <a:off x="236383" y="4464068"/>
            <a:ext cx="8112126" cy="384175"/>
          </a:xfrm>
        </p:spPr>
        <p:txBody>
          <a:bodyPr anchor="b" anchorCtr="0">
            <a:noAutofit/>
          </a:bodyPr>
          <a:lstStyle>
            <a:lvl1pPr marL="0" indent="0" algn="l">
              <a:buNone/>
              <a:defRPr lang="en-US" sz="2000" b="0" kern="1200" dirty="0">
                <a:solidFill>
                  <a:schemeClr val="bg1"/>
                </a:solidFill>
                <a:latin typeface="+mj-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Presenter Name</a:t>
            </a:r>
            <a:endParaRPr lang="en-US" dirty="0"/>
          </a:p>
        </p:txBody>
      </p:sp>
      <p:sp>
        <p:nvSpPr>
          <p:cNvPr id="41" name="Text Placeholder 40"/>
          <p:cNvSpPr>
            <a:spLocks noGrp="1"/>
          </p:cNvSpPr>
          <p:nvPr>
            <p:ph type="body" sz="quarter" idx="10" hasCustomPrompt="1"/>
          </p:nvPr>
        </p:nvSpPr>
        <p:spPr>
          <a:xfrm>
            <a:off x="236383" y="4768852"/>
            <a:ext cx="8097838" cy="384175"/>
          </a:xfrm>
        </p:spPr>
        <p:txBody>
          <a:bodyPr/>
          <a:lstStyle>
            <a:lvl1pPr marL="0" indent="0">
              <a:buFontTx/>
              <a:buNone/>
              <a:defRPr lang="en-US" sz="1800" b="0" kern="1200" dirty="0">
                <a:solidFill>
                  <a:schemeClr val="bg1"/>
                </a:solidFill>
                <a:latin typeface="+mj-lt"/>
                <a:ea typeface="+mn-ea"/>
                <a:cs typeface="+mn-cs"/>
              </a:defRPr>
            </a:lvl1pPr>
            <a:lvl2pPr marL="0" indent="0">
              <a:buFontTx/>
              <a:buNone/>
              <a:defRPr lang="en-US" sz="2000" kern="1200" dirty="0" smtClean="0">
                <a:solidFill>
                  <a:schemeClr val="bg1"/>
                </a:solidFill>
                <a:latin typeface="+mj-lt"/>
                <a:ea typeface="+mn-ea"/>
                <a:cs typeface="+mn-cs"/>
              </a:defRPr>
            </a:lvl2pPr>
            <a:lvl3pPr marL="0" indent="0">
              <a:buFontTx/>
              <a:buNone/>
              <a:defRPr lang="en-US" sz="2000" kern="1200" dirty="0" smtClean="0">
                <a:solidFill>
                  <a:schemeClr val="bg1"/>
                </a:solidFill>
                <a:latin typeface="+mj-lt"/>
                <a:ea typeface="+mn-ea"/>
                <a:cs typeface="+mn-cs"/>
              </a:defRPr>
            </a:lvl3pPr>
            <a:lvl4pPr marL="0" indent="0">
              <a:buFontTx/>
              <a:buNone/>
              <a:defRPr lang="en-US" sz="2000" kern="1200" dirty="0" smtClean="0">
                <a:solidFill>
                  <a:schemeClr val="bg1"/>
                </a:solidFill>
                <a:latin typeface="+mj-lt"/>
                <a:ea typeface="+mn-ea"/>
                <a:cs typeface="+mn-cs"/>
              </a:defRPr>
            </a:lvl4pPr>
            <a:lvl5pPr marL="0" indent="0">
              <a:buFontTx/>
              <a:buNone/>
              <a:defRPr lang="en-US" sz="2000" kern="1200" dirty="0" smtClean="0">
                <a:solidFill>
                  <a:schemeClr val="bg1"/>
                </a:solidFill>
                <a:latin typeface="+mj-lt"/>
                <a:ea typeface="+mn-ea"/>
                <a:cs typeface="+mn-cs"/>
              </a:defRPr>
            </a:lvl5pPr>
          </a:lstStyle>
          <a:p>
            <a:pPr lvl="0"/>
            <a:r>
              <a:rPr lang="en-US" dirty="0" smtClean="0"/>
              <a:t>Presenter Title</a:t>
            </a:r>
            <a:endParaRPr lang="en-US" dirty="0"/>
          </a:p>
        </p:txBody>
      </p:sp>
      <p:sp>
        <p:nvSpPr>
          <p:cNvPr id="44" name="Text Placeholder 43"/>
          <p:cNvSpPr>
            <a:spLocks noGrp="1"/>
          </p:cNvSpPr>
          <p:nvPr>
            <p:ph type="body" sz="quarter" idx="11" hasCustomPrompt="1"/>
          </p:nvPr>
        </p:nvSpPr>
        <p:spPr>
          <a:xfrm>
            <a:off x="236538" y="5232770"/>
            <a:ext cx="8112125" cy="384175"/>
          </a:xfrm>
        </p:spPr>
        <p:txBody>
          <a:bodyPr/>
          <a:lstStyle>
            <a:lvl1pPr marL="0" indent="0">
              <a:buFontTx/>
              <a:buNone/>
              <a:defRPr lang="en-US" sz="1400" b="0" kern="1200" dirty="0">
                <a:solidFill>
                  <a:schemeClr val="bg1"/>
                </a:solidFill>
                <a:latin typeface="+mj-lt"/>
                <a:ea typeface="+mn-ea"/>
                <a:cs typeface="+mn-cs"/>
              </a:defRPr>
            </a:lvl1pPr>
            <a:lvl2pPr>
              <a:defRPr lang="en-US" sz="2000" kern="1200" dirty="0" smtClean="0">
                <a:solidFill>
                  <a:schemeClr val="bg1"/>
                </a:solidFill>
                <a:latin typeface="+mj-lt"/>
                <a:ea typeface="+mn-ea"/>
                <a:cs typeface="+mn-cs"/>
              </a:defRPr>
            </a:lvl2pPr>
            <a:lvl3pPr>
              <a:defRPr lang="en-US" sz="2000" kern="1200" dirty="0" smtClean="0">
                <a:solidFill>
                  <a:schemeClr val="bg1"/>
                </a:solidFill>
                <a:latin typeface="+mj-lt"/>
                <a:ea typeface="+mn-ea"/>
                <a:cs typeface="+mn-cs"/>
              </a:defRPr>
            </a:lvl3pPr>
            <a:lvl4pPr>
              <a:defRPr lang="en-US" sz="2000" kern="1200" dirty="0" smtClean="0">
                <a:solidFill>
                  <a:schemeClr val="bg1"/>
                </a:solidFill>
                <a:latin typeface="+mj-lt"/>
                <a:ea typeface="+mn-ea"/>
                <a:cs typeface="+mn-cs"/>
              </a:defRPr>
            </a:lvl4pPr>
            <a:lvl5pPr>
              <a:defRPr lang="en-US" sz="2000" kern="1200" dirty="0" smtClean="0">
                <a:solidFill>
                  <a:schemeClr val="bg1"/>
                </a:solidFill>
                <a:latin typeface="+mj-lt"/>
                <a:ea typeface="+mn-ea"/>
                <a:cs typeface="+mn-cs"/>
              </a:defRPr>
            </a:lvl5pPr>
          </a:lstStyle>
          <a:p>
            <a:pPr lvl="0"/>
            <a:r>
              <a:rPr lang="en-US" dirty="0" smtClean="0"/>
              <a:t>Date</a:t>
            </a:r>
            <a:endParaRPr lang="en-US" dirty="0"/>
          </a:p>
        </p:txBody>
      </p:sp>
      <p:grpSp>
        <p:nvGrpSpPr>
          <p:cNvPr id="72" name="Group 38"/>
          <p:cNvGrpSpPr/>
          <p:nvPr userDrawn="1"/>
        </p:nvGrpSpPr>
        <p:grpSpPr>
          <a:xfrm>
            <a:off x="341314" y="311151"/>
            <a:ext cx="829170" cy="438358"/>
            <a:chOff x="609600" y="528537"/>
            <a:chExt cx="1444734" cy="763789"/>
          </a:xfrm>
          <a:solidFill>
            <a:schemeClr val="bg1"/>
          </a:solidFill>
        </p:grpSpPr>
        <p:sp>
          <p:nvSpPr>
            <p:cNvPr id="73" name="Rectangle 72"/>
            <p:cNvSpPr>
              <a:spLocks noChangeArrowheads="1"/>
            </p:cNvSpPr>
            <p:nvPr/>
          </p:nvSpPr>
          <p:spPr bwMode="black">
            <a:xfrm>
              <a:off x="1016578" y="1035681"/>
              <a:ext cx="65914" cy="249730"/>
            </a:xfrm>
            <a:prstGeom prst="rect">
              <a:avLst/>
            </a:prstGeom>
            <a:grpFill/>
            <a:ln w="9525">
              <a:noFill/>
              <a:miter lim="800000"/>
              <a:headEnd/>
              <a:tailEnd/>
            </a:ln>
          </p:spPr>
          <p:txBody>
            <a:bodyPr/>
            <a:lstStyle/>
            <a:p>
              <a:endParaRPr lang="en-US" dirty="0">
                <a:latin typeface="+mj-lt"/>
              </a:endParaRPr>
            </a:p>
          </p:txBody>
        </p:sp>
        <p:sp>
          <p:nvSpPr>
            <p:cNvPr id="74" name="Freeform 73"/>
            <p:cNvSpPr>
              <a:spLocks/>
            </p:cNvSpPr>
            <p:nvPr/>
          </p:nvSpPr>
          <p:spPr bwMode="black">
            <a:xfrm>
              <a:off x="1400563" y="1028765"/>
              <a:ext cx="190843" cy="263561"/>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grpFill/>
            <a:ln w="9525">
              <a:noFill/>
              <a:round/>
              <a:headEnd/>
              <a:tailEnd/>
            </a:ln>
          </p:spPr>
          <p:txBody>
            <a:bodyPr/>
            <a:lstStyle/>
            <a:p>
              <a:endParaRPr lang="en-US" dirty="0">
                <a:latin typeface="+mj-lt"/>
              </a:endParaRPr>
            </a:p>
          </p:txBody>
        </p:sp>
        <p:sp>
          <p:nvSpPr>
            <p:cNvPr id="75" name="Freeform 74"/>
            <p:cNvSpPr>
              <a:spLocks/>
            </p:cNvSpPr>
            <p:nvPr/>
          </p:nvSpPr>
          <p:spPr bwMode="black">
            <a:xfrm>
              <a:off x="740661" y="1028765"/>
              <a:ext cx="190843" cy="263561"/>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grpFill/>
            <a:ln w="9525">
              <a:noFill/>
              <a:round/>
              <a:headEnd/>
              <a:tailEnd/>
            </a:ln>
          </p:spPr>
          <p:txBody>
            <a:bodyPr/>
            <a:lstStyle/>
            <a:p>
              <a:endParaRPr lang="en-US" dirty="0">
                <a:latin typeface="+mj-lt"/>
              </a:endParaRPr>
            </a:p>
          </p:txBody>
        </p:sp>
        <p:sp>
          <p:nvSpPr>
            <p:cNvPr id="76" name="Freeform 75"/>
            <p:cNvSpPr>
              <a:spLocks noEditPoints="1"/>
            </p:cNvSpPr>
            <p:nvPr/>
          </p:nvSpPr>
          <p:spPr bwMode="black">
            <a:xfrm>
              <a:off x="1660385" y="1028765"/>
              <a:ext cx="262122" cy="263561"/>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grpFill/>
            <a:ln w="9525">
              <a:noFill/>
              <a:round/>
              <a:headEnd/>
              <a:tailEnd/>
            </a:ln>
          </p:spPr>
          <p:txBody>
            <a:bodyPr/>
            <a:lstStyle/>
            <a:p>
              <a:endParaRPr lang="en-US" dirty="0">
                <a:latin typeface="+mj-lt"/>
              </a:endParaRPr>
            </a:p>
          </p:txBody>
        </p:sp>
        <p:sp>
          <p:nvSpPr>
            <p:cNvPr id="77" name="Freeform 76"/>
            <p:cNvSpPr>
              <a:spLocks/>
            </p:cNvSpPr>
            <p:nvPr/>
          </p:nvSpPr>
          <p:spPr bwMode="black">
            <a:xfrm>
              <a:off x="1167566" y="1028765"/>
              <a:ext cx="170916" cy="263561"/>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grpFill/>
            <a:ln w="9525">
              <a:noFill/>
              <a:round/>
              <a:headEnd/>
              <a:tailEnd/>
            </a:ln>
          </p:spPr>
          <p:txBody>
            <a:bodyPr/>
            <a:lstStyle/>
            <a:p>
              <a:endParaRPr lang="en-US" dirty="0">
                <a:latin typeface="+mj-lt"/>
              </a:endParaRPr>
            </a:p>
          </p:txBody>
        </p:sp>
        <p:sp>
          <p:nvSpPr>
            <p:cNvPr id="92" name="Freeform 91"/>
            <p:cNvSpPr>
              <a:spLocks/>
            </p:cNvSpPr>
            <p:nvPr/>
          </p:nvSpPr>
          <p:spPr bwMode="black">
            <a:xfrm>
              <a:off x="609600" y="732931"/>
              <a:ext cx="62081" cy="128323"/>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grpFill/>
            <a:ln w="9525">
              <a:noFill/>
              <a:round/>
              <a:headEnd/>
              <a:tailEnd/>
            </a:ln>
          </p:spPr>
          <p:txBody>
            <a:bodyPr/>
            <a:lstStyle/>
            <a:p>
              <a:endParaRPr lang="en-US" dirty="0">
                <a:latin typeface="+mj-lt"/>
              </a:endParaRPr>
            </a:p>
          </p:txBody>
        </p:sp>
        <p:sp>
          <p:nvSpPr>
            <p:cNvPr id="93" name="Freeform 92"/>
            <p:cNvSpPr>
              <a:spLocks/>
            </p:cNvSpPr>
            <p:nvPr/>
          </p:nvSpPr>
          <p:spPr bwMode="black">
            <a:xfrm>
              <a:off x="783581" y="646870"/>
              <a:ext cx="62081" cy="214384"/>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grpFill/>
            <a:ln w="9525">
              <a:noFill/>
              <a:round/>
              <a:headEnd/>
              <a:tailEnd/>
            </a:ln>
          </p:spPr>
          <p:txBody>
            <a:bodyPr/>
            <a:lstStyle/>
            <a:p>
              <a:endParaRPr lang="en-US" dirty="0">
                <a:latin typeface="+mj-lt"/>
              </a:endParaRPr>
            </a:p>
          </p:txBody>
        </p:sp>
        <p:sp>
          <p:nvSpPr>
            <p:cNvPr id="94" name="Freeform 93"/>
            <p:cNvSpPr>
              <a:spLocks/>
            </p:cNvSpPr>
            <p:nvPr/>
          </p:nvSpPr>
          <p:spPr bwMode="black">
            <a:xfrm>
              <a:off x="954497" y="528537"/>
              <a:ext cx="62081" cy="394958"/>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grpFill/>
            <a:ln w="9525">
              <a:noFill/>
              <a:round/>
              <a:headEnd/>
              <a:tailEnd/>
            </a:ln>
          </p:spPr>
          <p:txBody>
            <a:bodyPr/>
            <a:lstStyle/>
            <a:p>
              <a:endParaRPr lang="en-US" dirty="0">
                <a:latin typeface="+mj-lt"/>
              </a:endParaRPr>
            </a:p>
          </p:txBody>
        </p:sp>
        <p:sp>
          <p:nvSpPr>
            <p:cNvPr id="95" name="Freeform 94"/>
            <p:cNvSpPr>
              <a:spLocks/>
            </p:cNvSpPr>
            <p:nvPr/>
          </p:nvSpPr>
          <p:spPr bwMode="black">
            <a:xfrm>
              <a:off x="1128478" y="646870"/>
              <a:ext cx="62081" cy="214384"/>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grpFill/>
            <a:ln w="9525">
              <a:noFill/>
              <a:round/>
              <a:headEnd/>
              <a:tailEnd/>
            </a:ln>
          </p:spPr>
          <p:txBody>
            <a:bodyPr/>
            <a:lstStyle/>
            <a:p>
              <a:endParaRPr lang="en-US" dirty="0">
                <a:latin typeface="+mj-lt"/>
              </a:endParaRPr>
            </a:p>
          </p:txBody>
        </p:sp>
        <p:sp>
          <p:nvSpPr>
            <p:cNvPr id="96" name="Freeform 95"/>
            <p:cNvSpPr>
              <a:spLocks/>
            </p:cNvSpPr>
            <p:nvPr/>
          </p:nvSpPr>
          <p:spPr bwMode="black">
            <a:xfrm>
              <a:off x="1298627" y="732931"/>
              <a:ext cx="65914" cy="128323"/>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grpFill/>
            <a:ln w="9525">
              <a:noFill/>
              <a:round/>
              <a:headEnd/>
              <a:tailEnd/>
            </a:ln>
          </p:spPr>
          <p:txBody>
            <a:bodyPr/>
            <a:lstStyle/>
            <a:p>
              <a:endParaRPr lang="en-US" dirty="0">
                <a:latin typeface="+mj-lt"/>
              </a:endParaRPr>
            </a:p>
          </p:txBody>
        </p:sp>
        <p:sp>
          <p:nvSpPr>
            <p:cNvPr id="97" name="Freeform 96"/>
            <p:cNvSpPr>
              <a:spLocks/>
            </p:cNvSpPr>
            <p:nvPr/>
          </p:nvSpPr>
          <p:spPr bwMode="black">
            <a:xfrm>
              <a:off x="1472608" y="646870"/>
              <a:ext cx="62848" cy="214384"/>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grpFill/>
            <a:ln w="9525">
              <a:noFill/>
              <a:round/>
              <a:headEnd/>
              <a:tailEnd/>
            </a:ln>
          </p:spPr>
          <p:txBody>
            <a:bodyPr/>
            <a:lstStyle/>
            <a:p>
              <a:endParaRPr lang="en-US" dirty="0">
                <a:latin typeface="+mj-lt"/>
              </a:endParaRPr>
            </a:p>
          </p:txBody>
        </p:sp>
        <p:sp>
          <p:nvSpPr>
            <p:cNvPr id="98" name="Freeform 97"/>
            <p:cNvSpPr>
              <a:spLocks/>
            </p:cNvSpPr>
            <p:nvPr/>
          </p:nvSpPr>
          <p:spPr bwMode="black">
            <a:xfrm>
              <a:off x="1646590" y="528537"/>
              <a:ext cx="62848" cy="394958"/>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grpFill/>
            <a:ln w="9525">
              <a:noFill/>
              <a:round/>
              <a:headEnd/>
              <a:tailEnd/>
            </a:ln>
          </p:spPr>
          <p:txBody>
            <a:bodyPr/>
            <a:lstStyle/>
            <a:p>
              <a:endParaRPr lang="en-US" dirty="0">
                <a:latin typeface="+mj-lt"/>
              </a:endParaRPr>
            </a:p>
          </p:txBody>
        </p:sp>
        <p:sp>
          <p:nvSpPr>
            <p:cNvPr id="99" name="Freeform 98"/>
            <p:cNvSpPr>
              <a:spLocks/>
            </p:cNvSpPr>
            <p:nvPr/>
          </p:nvSpPr>
          <p:spPr bwMode="black">
            <a:xfrm>
              <a:off x="1817505" y="646870"/>
              <a:ext cx="62848" cy="214384"/>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grpFill/>
            <a:ln w="9525">
              <a:noFill/>
              <a:round/>
              <a:headEnd/>
              <a:tailEnd/>
            </a:ln>
          </p:spPr>
          <p:txBody>
            <a:bodyPr/>
            <a:lstStyle/>
            <a:p>
              <a:endParaRPr lang="en-US" dirty="0">
                <a:latin typeface="+mj-lt"/>
              </a:endParaRPr>
            </a:p>
          </p:txBody>
        </p:sp>
        <p:sp>
          <p:nvSpPr>
            <p:cNvPr id="100" name="Freeform 99"/>
            <p:cNvSpPr>
              <a:spLocks/>
            </p:cNvSpPr>
            <p:nvPr/>
          </p:nvSpPr>
          <p:spPr bwMode="black">
            <a:xfrm>
              <a:off x="1991486" y="732931"/>
              <a:ext cx="62848" cy="128323"/>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grpFill/>
            <a:ln w="9525">
              <a:noFill/>
              <a:round/>
              <a:headEnd/>
              <a:tailEnd/>
            </a:ln>
          </p:spPr>
          <p:txBody>
            <a:bodyPr/>
            <a:lstStyle/>
            <a:p>
              <a:endParaRPr lang="en-US" dirty="0">
                <a:latin typeface="+mj-lt"/>
              </a:endParaRPr>
            </a:p>
          </p:txBody>
        </p:sp>
      </p:gr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repeatCount="indefinite" accel="50000" decel="50000" autoRev="1" fill="remove" grpId="0" nodeType="withEffect">
                                  <p:stCondLst>
                                    <p:cond delay="1500"/>
                                  </p:stCondLst>
                                  <p:childTnLst>
                                    <p:animMotion origin="layout" path="M -2.77778E-6 -2.22045E-16 L -2.77778E-6 -1.425 " pathEditMode="fixed" rAng="0" ptsTypes="AA">
                                      <p:cBhvr>
                                        <p:cTn id="6" dur="4500" fill="hold"/>
                                        <p:tgtEl>
                                          <p:spTgt spid="67"/>
                                        </p:tgtEl>
                                        <p:attrNameLst>
                                          <p:attrName>ppt_x</p:attrName>
                                          <p:attrName>ppt_y</p:attrName>
                                        </p:attrNameLst>
                                      </p:cBhvr>
                                      <p:rCtr x="0" y="-712"/>
                                    </p:animMotion>
                                  </p:childTnLst>
                                </p:cTn>
                              </p:par>
                              <p:par>
                                <p:cTn id="7" presetID="42" presetClass="path" presetSubtype="0" repeatCount="indefinite" accel="50000" decel="50000" autoRev="1" fill="hold" grpId="0" nodeType="withEffect">
                                  <p:stCondLst>
                                    <p:cond delay="0"/>
                                  </p:stCondLst>
                                  <p:childTnLst>
                                    <p:animMotion origin="layout" path="M 3.05556E-6 -2.96296E-6 L 3.05556E-6 0.88611 " pathEditMode="fixed" rAng="0" ptsTypes="AA">
                                      <p:cBhvr>
                                        <p:cTn id="8" dur="4500" fill="hold"/>
                                        <p:tgtEl>
                                          <p:spTgt spid="66"/>
                                        </p:tgtEl>
                                        <p:attrNameLst>
                                          <p:attrName>ppt_x</p:attrName>
                                          <p:attrName>ppt_y</p:attrName>
                                        </p:attrNameLst>
                                      </p:cBhvr>
                                      <p:rCtr x="0" y="443"/>
                                    </p:animMotion>
                                  </p:childTnLst>
                                </p:cTn>
                              </p:par>
                              <p:par>
                                <p:cTn id="9" presetID="64" presetClass="path" presetSubtype="0" repeatCount="indefinite" accel="50000" decel="50000" autoRev="1" fill="hold" grpId="0" nodeType="withEffect">
                                  <p:stCondLst>
                                    <p:cond delay="1400"/>
                                  </p:stCondLst>
                                  <p:childTnLst>
                                    <p:animMotion origin="layout" path="M -2.5E-6 3.7037E-6 L -2.5E-6 -1.33195 " pathEditMode="fixed" rAng="0" ptsTypes="AA">
                                      <p:cBhvr>
                                        <p:cTn id="10" dur="4500" fill="hold"/>
                                        <p:tgtEl>
                                          <p:spTgt spid="68"/>
                                        </p:tgtEl>
                                        <p:attrNameLst>
                                          <p:attrName>ppt_x</p:attrName>
                                          <p:attrName>ppt_y</p:attrName>
                                        </p:attrNameLst>
                                      </p:cBhvr>
                                      <p:rCtr x="0" y="-666"/>
                                    </p:animMotion>
                                  </p:childTnLst>
                                </p:cTn>
                              </p:par>
                              <p:par>
                                <p:cTn id="11" presetID="64" presetClass="path" presetSubtype="0" repeatCount="indefinite" accel="50000" decel="50000" autoRev="1" fill="hold" grpId="0" nodeType="withEffect">
                                  <p:stCondLst>
                                    <p:cond delay="3600"/>
                                  </p:stCondLst>
                                  <p:childTnLst>
                                    <p:animMotion origin="layout" path="M -1.94444E-6 4.07407E-6 L -1.94444E-6 -1.42084 " pathEditMode="fixed" rAng="0" ptsTypes="AA">
                                      <p:cBhvr>
                                        <p:cTn id="12" dur="4500" fill="hold"/>
                                        <p:tgtEl>
                                          <p:spTgt spid="65"/>
                                        </p:tgtEl>
                                        <p:attrNameLst>
                                          <p:attrName>ppt_x</p:attrName>
                                          <p:attrName>ppt_y</p:attrName>
                                        </p:attrNameLst>
                                      </p:cBhvr>
                                      <p:rCtr x="0" y="-710"/>
                                    </p:animMotion>
                                  </p:childTnLst>
                                </p:cTn>
                              </p:par>
                              <p:par>
                                <p:cTn id="13" presetID="42" presetClass="path" presetSubtype="0" repeatCount="indefinite" accel="50000" decel="50000" autoRev="1" fill="hold" grpId="0" nodeType="withEffect">
                                  <p:stCondLst>
                                    <p:cond delay="900"/>
                                  </p:stCondLst>
                                  <p:childTnLst>
                                    <p:animMotion origin="layout" path="M 1.94444E-6 4.07407E-6 L 1.94444E-6 0.81944 " pathEditMode="fixed" rAng="0" ptsTypes="AA">
                                      <p:cBhvr>
                                        <p:cTn id="14" dur="4500" fill="hold"/>
                                        <p:tgtEl>
                                          <p:spTgt spid="64"/>
                                        </p:tgtEl>
                                        <p:attrNameLst>
                                          <p:attrName>ppt_x</p:attrName>
                                          <p:attrName>ppt_y</p:attrName>
                                        </p:attrNameLst>
                                      </p:cBhvr>
                                      <p:rCtr x="0" y="410"/>
                                    </p:animMotion>
                                  </p:childTnLst>
                                </p:cTn>
                              </p:par>
                              <p:par>
                                <p:cTn id="15" presetID="42" presetClass="path" presetSubtype="0" repeatCount="indefinite" accel="50000" decel="50000" autoRev="1" fill="hold" grpId="0" nodeType="withEffect">
                                  <p:stCondLst>
                                    <p:cond delay="2800"/>
                                  </p:stCondLst>
                                  <p:childTnLst>
                                    <p:animMotion origin="layout" path="M -3.61111E-6 2.59259E-6 L -3.61111E-6 1.19028 " pathEditMode="fixed" rAng="0" ptsTypes="AA">
                                      <p:cBhvr>
                                        <p:cTn id="16" dur="4500" fill="hold"/>
                                        <p:tgtEl>
                                          <p:spTgt spid="59"/>
                                        </p:tgtEl>
                                        <p:attrNameLst>
                                          <p:attrName>ppt_x</p:attrName>
                                          <p:attrName>ppt_y</p:attrName>
                                        </p:attrNameLst>
                                      </p:cBhvr>
                                      <p:rCtr x="0" y="59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64" grpId="0" animBg="1"/>
      <p:bldP spid="65" grpId="0" animBg="1"/>
      <p:bldP spid="66" grpId="0" animBg="1"/>
      <p:bldP spid="67" grpId="0" animBg="1"/>
      <p:bldP spid="68" grpId="0" animBg="1"/>
    </p:bld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Top-Bar-4Box">
    <p:spTree>
      <p:nvGrpSpPr>
        <p:cNvPr id="1" name=""/>
        <p:cNvGrpSpPr/>
        <p:nvPr/>
      </p:nvGrpSpPr>
      <p:grpSpPr>
        <a:xfrm>
          <a:off x="0" y="0"/>
          <a:ext cx="0" cy="0"/>
          <a:chOff x="0" y="0"/>
          <a:chExt cx="0" cy="0"/>
        </a:xfrm>
      </p:grpSpPr>
      <p:sp>
        <p:nvSpPr>
          <p:cNvPr id="3" name="Rectangle 5"/>
          <p:cNvSpPr>
            <a:spLocks noChangeArrowheads="1"/>
          </p:cNvSpPr>
          <p:nvPr/>
        </p:nvSpPr>
        <p:spPr bwMode="ltGray">
          <a:xfrm>
            <a:off x="8019288" y="6584512"/>
            <a:ext cx="811863" cy="175257"/>
          </a:xfrm>
          <a:prstGeom prst="rect">
            <a:avLst/>
          </a:prstGeom>
          <a:noFill/>
          <a:ln w="9525">
            <a:noFill/>
            <a:miter lim="800000"/>
            <a:headEnd/>
            <a:tailEnd/>
          </a:ln>
          <a:effectLst/>
        </p:spPr>
        <p:txBody>
          <a:bodyPr wrap="none" lIns="82124" tIns="41061" rIns="82124" bIns="41061" anchor="b">
            <a:spAutoFit/>
          </a:bodyPr>
          <a:lstStyle/>
          <a:p>
            <a:pPr algn="r" defTabSz="814388"/>
            <a:r>
              <a:rPr lang="en-US" sz="600" dirty="0">
                <a:solidFill>
                  <a:srgbClr val="C0C0C0"/>
                </a:solidFill>
              </a:rPr>
              <a:t>Cisco Confidential</a:t>
            </a:r>
          </a:p>
        </p:txBody>
      </p:sp>
      <p:sp>
        <p:nvSpPr>
          <p:cNvPr id="5" name="Rectangle 4"/>
          <p:cNvSpPr>
            <a:spLocks noChangeArrowheads="1"/>
          </p:cNvSpPr>
          <p:nvPr/>
        </p:nvSpPr>
        <p:spPr bwMode="ltGray">
          <a:xfrm>
            <a:off x="251373" y="6586246"/>
            <a:ext cx="3420515" cy="175257"/>
          </a:xfrm>
          <a:prstGeom prst="rect">
            <a:avLst/>
          </a:prstGeom>
          <a:noFill/>
          <a:ln w="9525">
            <a:noFill/>
            <a:miter lim="800000"/>
            <a:headEnd/>
            <a:tailEnd/>
          </a:ln>
          <a:effectLst/>
        </p:spPr>
        <p:txBody>
          <a:bodyPr wrap="square" lIns="82124" tIns="41061" rIns="82124" bIns="41061" anchor="b" anchorCtr="0">
            <a:spAutoFit/>
          </a:bodyPr>
          <a:lstStyle/>
          <a:p>
            <a:pPr defTabSz="814388"/>
            <a:r>
              <a:rPr lang="en-US" sz="600" dirty="0" smtClean="0">
                <a:solidFill>
                  <a:srgbClr val="C0C0C0"/>
                </a:solidFill>
              </a:rPr>
              <a:t>© 2011 Cisco and/or its affiliates. All rights reserved.</a:t>
            </a:r>
            <a:endParaRPr lang="en-US" sz="600" dirty="0">
              <a:solidFill>
                <a:srgbClr val="C0C0C0"/>
              </a:solidFill>
            </a:endParaRPr>
          </a:p>
        </p:txBody>
      </p:sp>
      <p:pic>
        <p:nvPicPr>
          <p:cNvPr id="4" name="Picture 3" descr="bottom bar.jp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33375" y="160419"/>
            <a:ext cx="8477250" cy="162912"/>
          </a:xfrm>
          <a:prstGeom prst="rect">
            <a:avLst/>
          </a:prstGeom>
        </p:spPr>
      </p:pic>
      <p:sp>
        <p:nvSpPr>
          <p:cNvPr id="8" name="Text Placeholder 3"/>
          <p:cNvSpPr>
            <a:spLocks noGrp="1"/>
          </p:cNvSpPr>
          <p:nvPr>
            <p:ph type="body" sz="quarter" idx="10"/>
          </p:nvPr>
        </p:nvSpPr>
        <p:spPr>
          <a:xfrm>
            <a:off x="239713" y="410105"/>
            <a:ext cx="4122425" cy="3018895"/>
          </a:xfrm>
        </p:spPr>
        <p:txBody>
          <a:bodyPr>
            <a:normAutofit/>
          </a:bodyPr>
          <a:lstStyle>
            <a:lvl1pPr>
              <a:lnSpc>
                <a:spcPct val="95000"/>
              </a:lnSpc>
              <a:spcBef>
                <a:spcPts val="1480"/>
              </a:spcBef>
              <a:defRPr sz="2400">
                <a:solidFill>
                  <a:srgbClr val="435153"/>
                </a:solidFill>
                <a:latin typeface="+mj-lt"/>
              </a:defRPr>
            </a:lvl1pPr>
            <a:lvl2pPr>
              <a:lnSpc>
                <a:spcPct val="95000"/>
              </a:lnSpc>
              <a:spcBef>
                <a:spcPts val="600"/>
              </a:spcBef>
              <a:defRPr sz="2000">
                <a:solidFill>
                  <a:srgbClr val="435153"/>
                </a:solidFill>
                <a:latin typeface="+mj-lt"/>
              </a:defRPr>
            </a:lvl2pPr>
            <a:lvl3pPr>
              <a:defRPr sz="1600">
                <a:solidFill>
                  <a:srgbClr val="435153"/>
                </a:solidFill>
                <a:latin typeface="+mj-lt"/>
              </a:defRPr>
            </a:lvl3pPr>
            <a:lvl4pPr>
              <a:defRPr sz="1600">
                <a:solidFill>
                  <a:srgbClr val="435153"/>
                </a:solidFill>
                <a:latin typeface="+mj-lt"/>
              </a:defRPr>
            </a:lvl4pPr>
            <a:lvl5pPr>
              <a:defRPr sz="1600">
                <a:solidFill>
                  <a:srgbClr val="435153"/>
                </a:solidFill>
                <a:latin typeface="+mj-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3"/>
          <p:cNvSpPr>
            <a:spLocks noGrp="1"/>
          </p:cNvSpPr>
          <p:nvPr>
            <p:ph type="body" sz="quarter" idx="11"/>
          </p:nvPr>
        </p:nvSpPr>
        <p:spPr>
          <a:xfrm>
            <a:off x="4709160" y="410105"/>
            <a:ext cx="4122425" cy="3018895"/>
          </a:xfrm>
        </p:spPr>
        <p:txBody>
          <a:bodyPr>
            <a:normAutofit/>
          </a:bodyPr>
          <a:lstStyle>
            <a:lvl1pPr>
              <a:lnSpc>
                <a:spcPct val="95000"/>
              </a:lnSpc>
              <a:spcBef>
                <a:spcPts val="1480"/>
              </a:spcBef>
              <a:defRPr sz="2400">
                <a:solidFill>
                  <a:srgbClr val="435153"/>
                </a:solidFill>
                <a:latin typeface="+mj-lt"/>
              </a:defRPr>
            </a:lvl1pPr>
            <a:lvl2pPr>
              <a:lnSpc>
                <a:spcPct val="95000"/>
              </a:lnSpc>
              <a:spcBef>
                <a:spcPts val="600"/>
              </a:spcBef>
              <a:defRPr sz="2000">
                <a:solidFill>
                  <a:srgbClr val="435153"/>
                </a:solidFill>
                <a:latin typeface="+mj-lt"/>
              </a:defRPr>
            </a:lvl2pPr>
            <a:lvl3pPr>
              <a:defRPr sz="1600">
                <a:solidFill>
                  <a:srgbClr val="435153"/>
                </a:solidFill>
                <a:latin typeface="+mj-lt"/>
              </a:defRPr>
            </a:lvl3pPr>
            <a:lvl4pPr>
              <a:defRPr sz="1600">
                <a:solidFill>
                  <a:srgbClr val="435153"/>
                </a:solidFill>
                <a:latin typeface="+mj-lt"/>
              </a:defRPr>
            </a:lvl4pPr>
            <a:lvl5pPr>
              <a:defRPr sz="1600">
                <a:solidFill>
                  <a:srgbClr val="435153"/>
                </a:solidFill>
                <a:latin typeface="+mj-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Text Placeholder 3"/>
          <p:cNvSpPr>
            <a:spLocks noGrp="1"/>
          </p:cNvSpPr>
          <p:nvPr>
            <p:ph type="body" sz="quarter" idx="12"/>
          </p:nvPr>
        </p:nvSpPr>
        <p:spPr>
          <a:xfrm>
            <a:off x="254953" y="3519065"/>
            <a:ext cx="4122425" cy="3018895"/>
          </a:xfrm>
        </p:spPr>
        <p:txBody>
          <a:bodyPr>
            <a:normAutofit/>
          </a:bodyPr>
          <a:lstStyle>
            <a:lvl1pPr>
              <a:lnSpc>
                <a:spcPct val="95000"/>
              </a:lnSpc>
              <a:spcBef>
                <a:spcPts val="1480"/>
              </a:spcBef>
              <a:defRPr sz="2400">
                <a:solidFill>
                  <a:srgbClr val="435153"/>
                </a:solidFill>
                <a:latin typeface="+mj-lt"/>
              </a:defRPr>
            </a:lvl1pPr>
            <a:lvl2pPr>
              <a:lnSpc>
                <a:spcPct val="95000"/>
              </a:lnSpc>
              <a:spcBef>
                <a:spcPts val="600"/>
              </a:spcBef>
              <a:defRPr sz="2000">
                <a:solidFill>
                  <a:srgbClr val="435153"/>
                </a:solidFill>
                <a:latin typeface="+mj-lt"/>
              </a:defRPr>
            </a:lvl2pPr>
            <a:lvl3pPr>
              <a:defRPr sz="1600">
                <a:solidFill>
                  <a:srgbClr val="435153"/>
                </a:solidFill>
                <a:latin typeface="+mj-lt"/>
              </a:defRPr>
            </a:lvl3pPr>
            <a:lvl4pPr>
              <a:defRPr sz="1600">
                <a:solidFill>
                  <a:srgbClr val="435153"/>
                </a:solidFill>
                <a:latin typeface="+mj-lt"/>
              </a:defRPr>
            </a:lvl4pPr>
            <a:lvl5pPr>
              <a:defRPr sz="1600">
                <a:solidFill>
                  <a:srgbClr val="435153"/>
                </a:solidFill>
                <a:latin typeface="+mj-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Text Placeholder 3"/>
          <p:cNvSpPr>
            <a:spLocks noGrp="1"/>
          </p:cNvSpPr>
          <p:nvPr>
            <p:ph type="body" sz="quarter" idx="13"/>
          </p:nvPr>
        </p:nvSpPr>
        <p:spPr>
          <a:xfrm>
            <a:off x="4724400" y="3519065"/>
            <a:ext cx="4122425" cy="3018895"/>
          </a:xfrm>
        </p:spPr>
        <p:txBody>
          <a:bodyPr>
            <a:normAutofit/>
          </a:bodyPr>
          <a:lstStyle>
            <a:lvl1pPr>
              <a:lnSpc>
                <a:spcPct val="95000"/>
              </a:lnSpc>
              <a:spcBef>
                <a:spcPts val="1480"/>
              </a:spcBef>
              <a:defRPr sz="2400">
                <a:solidFill>
                  <a:srgbClr val="435153"/>
                </a:solidFill>
                <a:latin typeface="+mj-lt"/>
              </a:defRPr>
            </a:lvl1pPr>
            <a:lvl2pPr>
              <a:lnSpc>
                <a:spcPct val="95000"/>
              </a:lnSpc>
              <a:spcBef>
                <a:spcPts val="600"/>
              </a:spcBef>
              <a:defRPr sz="2000">
                <a:solidFill>
                  <a:srgbClr val="435153"/>
                </a:solidFill>
                <a:latin typeface="+mj-lt"/>
              </a:defRPr>
            </a:lvl2pPr>
            <a:lvl3pPr>
              <a:defRPr sz="1600">
                <a:solidFill>
                  <a:srgbClr val="435153"/>
                </a:solidFill>
                <a:latin typeface="+mj-lt"/>
              </a:defRPr>
            </a:lvl3pPr>
            <a:lvl4pPr>
              <a:defRPr sz="1600">
                <a:solidFill>
                  <a:srgbClr val="435153"/>
                </a:solidFill>
                <a:latin typeface="+mj-lt"/>
              </a:defRPr>
            </a:lvl4pPr>
            <a:lvl5pPr>
              <a:defRPr sz="1600">
                <a:solidFill>
                  <a:srgbClr val="435153"/>
                </a:solidFill>
                <a:latin typeface="+mj-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674015929"/>
      </p:ext>
    </p:extLst>
  </p:cSld>
  <p:clrMapOvr>
    <a:masterClrMapping/>
  </p:clrMapOvr>
  <p:transition>
    <p:wipe dir="r"/>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Top-Bar-4Pix">
    <p:spTree>
      <p:nvGrpSpPr>
        <p:cNvPr id="1" name=""/>
        <p:cNvGrpSpPr/>
        <p:nvPr/>
      </p:nvGrpSpPr>
      <p:grpSpPr>
        <a:xfrm>
          <a:off x="0" y="0"/>
          <a:ext cx="0" cy="0"/>
          <a:chOff x="0" y="0"/>
          <a:chExt cx="0" cy="0"/>
        </a:xfrm>
      </p:grpSpPr>
      <p:sp>
        <p:nvSpPr>
          <p:cNvPr id="6" name="Picture Placeholder 5"/>
          <p:cNvSpPr>
            <a:spLocks noGrp="1"/>
          </p:cNvSpPr>
          <p:nvPr>
            <p:ph type="pic" sz="quarter" idx="14"/>
          </p:nvPr>
        </p:nvSpPr>
        <p:spPr>
          <a:xfrm>
            <a:off x="629413" y="365760"/>
            <a:ext cx="3299155" cy="2414016"/>
          </a:xfrm>
        </p:spPr>
        <p:txBody>
          <a:bodyPr/>
          <a:lstStyle/>
          <a:p>
            <a:endParaRPr lang="en-US"/>
          </a:p>
        </p:txBody>
      </p:sp>
      <p:sp>
        <p:nvSpPr>
          <p:cNvPr id="12" name="Picture Placeholder 5"/>
          <p:cNvSpPr>
            <a:spLocks noGrp="1"/>
          </p:cNvSpPr>
          <p:nvPr>
            <p:ph type="pic" sz="quarter" idx="15"/>
          </p:nvPr>
        </p:nvSpPr>
        <p:spPr>
          <a:xfrm>
            <a:off x="629413" y="3764280"/>
            <a:ext cx="3299155" cy="2414016"/>
          </a:xfrm>
        </p:spPr>
        <p:txBody>
          <a:bodyPr/>
          <a:lstStyle/>
          <a:p>
            <a:endParaRPr lang="en-US"/>
          </a:p>
        </p:txBody>
      </p:sp>
      <p:sp>
        <p:nvSpPr>
          <p:cNvPr id="13" name="Picture Placeholder 5"/>
          <p:cNvSpPr>
            <a:spLocks noGrp="1"/>
          </p:cNvSpPr>
          <p:nvPr>
            <p:ph type="pic" sz="quarter" idx="16"/>
          </p:nvPr>
        </p:nvSpPr>
        <p:spPr>
          <a:xfrm>
            <a:off x="5180077" y="365760"/>
            <a:ext cx="3299155" cy="2414016"/>
          </a:xfrm>
        </p:spPr>
        <p:txBody>
          <a:bodyPr/>
          <a:lstStyle/>
          <a:p>
            <a:endParaRPr lang="en-US"/>
          </a:p>
        </p:txBody>
      </p:sp>
      <p:sp>
        <p:nvSpPr>
          <p:cNvPr id="14" name="Picture Placeholder 5"/>
          <p:cNvSpPr>
            <a:spLocks noGrp="1"/>
          </p:cNvSpPr>
          <p:nvPr>
            <p:ph type="pic" sz="quarter" idx="17"/>
          </p:nvPr>
        </p:nvSpPr>
        <p:spPr>
          <a:xfrm>
            <a:off x="5180077" y="3764280"/>
            <a:ext cx="3299155" cy="2414016"/>
          </a:xfrm>
        </p:spPr>
        <p:txBody>
          <a:bodyPr/>
          <a:lstStyle/>
          <a:p>
            <a:endParaRPr lang="en-US"/>
          </a:p>
        </p:txBody>
      </p:sp>
    </p:spTree>
    <p:extLst>
      <p:ext uri="{BB962C8B-B14F-4D97-AF65-F5344CB8AC3E}">
        <p14:creationId xmlns:p14="http://schemas.microsoft.com/office/powerpoint/2010/main" val="159599346"/>
      </p:ext>
    </p:extLst>
  </p:cSld>
  <p:clrMapOvr>
    <a:masterClrMapping/>
  </p:clrMapOvr>
  <p:transition>
    <p:wipe dir="r"/>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Bullet_2-column">
    <p:spTree>
      <p:nvGrpSpPr>
        <p:cNvPr id="1" name=""/>
        <p:cNvGrpSpPr/>
        <p:nvPr/>
      </p:nvGrpSpPr>
      <p:grpSpPr>
        <a:xfrm>
          <a:off x="0" y="0"/>
          <a:ext cx="0" cy="0"/>
          <a:chOff x="0" y="0"/>
          <a:chExt cx="0" cy="0"/>
        </a:xfrm>
      </p:grpSpPr>
      <p:sp>
        <p:nvSpPr>
          <p:cNvPr id="2" name="Title 1"/>
          <p:cNvSpPr>
            <a:spLocks noGrp="1"/>
          </p:cNvSpPr>
          <p:nvPr>
            <p:ph type="title"/>
          </p:nvPr>
        </p:nvSpPr>
        <p:spPr>
          <a:xfrm>
            <a:off x="265176" y="877824"/>
            <a:ext cx="8588861" cy="502920"/>
          </a:xfrm>
        </p:spPr>
        <p:txBody>
          <a:bodyPr anchor="t"/>
          <a:lstStyle>
            <a:lvl1pPr algn="l" defTabSz="914400" rtl="0" eaLnBrk="1" latinLnBrk="0" hangingPunct="1">
              <a:lnSpc>
                <a:spcPct val="80000"/>
              </a:lnSpc>
              <a:spcBef>
                <a:spcPct val="0"/>
              </a:spcBef>
              <a:buNone/>
              <a:defRPr lang="en-US" sz="3200" b="0" kern="1200" spc="-100" baseline="0" dirty="0">
                <a:gradFill>
                  <a:gsLst>
                    <a:gs pos="0">
                      <a:schemeClr val="tx1"/>
                    </a:gs>
                    <a:gs pos="44000">
                      <a:srgbClr val="01BBBB"/>
                    </a:gs>
                    <a:gs pos="100000">
                      <a:schemeClr val="accent4"/>
                    </a:gs>
                  </a:gsLst>
                  <a:lin ang="4800000" scaled="0"/>
                </a:gradFill>
                <a:latin typeface="+mj-lt"/>
                <a:ea typeface="+mj-ea"/>
                <a:cs typeface="+mj-cs"/>
              </a:defRPr>
            </a:lvl1pPr>
          </a:lstStyle>
          <a:p>
            <a:r>
              <a:rPr lang="en-US" dirty="0" smtClean="0"/>
              <a:t>Click to edit Master title style</a:t>
            </a:r>
            <a:endParaRPr lang="en-US" dirty="0"/>
          </a:p>
        </p:txBody>
      </p:sp>
      <p:sp>
        <p:nvSpPr>
          <p:cNvPr id="4" name="Text Placeholder 3"/>
          <p:cNvSpPr>
            <a:spLocks noGrp="1"/>
          </p:cNvSpPr>
          <p:nvPr>
            <p:ph type="body" sz="quarter" idx="10"/>
          </p:nvPr>
        </p:nvSpPr>
        <p:spPr>
          <a:xfrm>
            <a:off x="239713" y="1339745"/>
            <a:ext cx="4122425" cy="4965700"/>
          </a:xfrm>
        </p:spPr>
        <p:txBody>
          <a:bodyPr>
            <a:normAutofit/>
          </a:bodyPr>
          <a:lstStyle>
            <a:lvl1pPr>
              <a:lnSpc>
                <a:spcPct val="95000"/>
              </a:lnSpc>
              <a:spcBef>
                <a:spcPts val="1480"/>
              </a:spcBef>
              <a:defRPr sz="2400">
                <a:solidFill>
                  <a:srgbClr val="435153"/>
                </a:solidFill>
                <a:latin typeface="+mj-lt"/>
              </a:defRPr>
            </a:lvl1pPr>
            <a:lvl2pPr>
              <a:lnSpc>
                <a:spcPct val="95000"/>
              </a:lnSpc>
              <a:spcBef>
                <a:spcPts val="600"/>
              </a:spcBef>
              <a:defRPr sz="2000">
                <a:solidFill>
                  <a:srgbClr val="435153"/>
                </a:solidFill>
                <a:latin typeface="+mj-lt"/>
              </a:defRPr>
            </a:lvl2pPr>
            <a:lvl3pPr>
              <a:defRPr sz="1600">
                <a:solidFill>
                  <a:srgbClr val="435153"/>
                </a:solidFill>
                <a:latin typeface="+mj-lt"/>
              </a:defRPr>
            </a:lvl3pPr>
            <a:lvl4pPr>
              <a:defRPr sz="1600">
                <a:solidFill>
                  <a:srgbClr val="435153"/>
                </a:solidFill>
                <a:latin typeface="+mj-lt"/>
              </a:defRPr>
            </a:lvl4pPr>
            <a:lvl5pPr>
              <a:defRPr sz="1600">
                <a:solidFill>
                  <a:srgbClr val="435153"/>
                </a:solidFill>
                <a:latin typeface="+mj-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4706781" y="1339745"/>
            <a:ext cx="4122425" cy="4965700"/>
          </a:xfrm>
        </p:spPr>
        <p:txBody>
          <a:bodyPr>
            <a:normAutofit/>
          </a:bodyPr>
          <a:lstStyle>
            <a:lvl1pPr>
              <a:lnSpc>
                <a:spcPct val="95000"/>
              </a:lnSpc>
              <a:spcBef>
                <a:spcPts val="1480"/>
              </a:spcBef>
              <a:defRPr sz="2400">
                <a:solidFill>
                  <a:srgbClr val="435153"/>
                </a:solidFill>
                <a:latin typeface="+mj-lt"/>
              </a:defRPr>
            </a:lvl1pPr>
            <a:lvl2pPr>
              <a:lnSpc>
                <a:spcPct val="95000"/>
              </a:lnSpc>
              <a:spcBef>
                <a:spcPts val="600"/>
              </a:spcBef>
              <a:defRPr sz="2000">
                <a:solidFill>
                  <a:srgbClr val="435153"/>
                </a:solidFill>
                <a:latin typeface="+mj-lt"/>
              </a:defRPr>
            </a:lvl2pPr>
            <a:lvl3pPr>
              <a:defRPr sz="1600">
                <a:solidFill>
                  <a:srgbClr val="435153"/>
                </a:solidFill>
                <a:latin typeface="+mj-lt"/>
              </a:defRPr>
            </a:lvl3pPr>
            <a:lvl4pPr>
              <a:defRPr sz="1600">
                <a:solidFill>
                  <a:srgbClr val="435153"/>
                </a:solidFill>
                <a:latin typeface="+mj-lt"/>
              </a:defRPr>
            </a:lvl4pPr>
            <a:lvl5pPr>
              <a:defRPr sz="1600">
                <a:solidFill>
                  <a:srgbClr val="435153"/>
                </a:solidFill>
                <a:latin typeface="+mj-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3"/>
          <p:cNvPicPr>
            <a:picLocks noChangeAspect="1" noChangeArrowheads="1"/>
          </p:cNvPicPr>
          <p:nvPr/>
        </p:nvPicPr>
        <p:blipFill>
          <a:blip r:embed="rId2" cstate="print"/>
          <a:srcRect/>
          <a:stretch>
            <a:fillRect/>
          </a:stretch>
        </p:blipFill>
        <p:spPr bwMode="auto">
          <a:xfrm>
            <a:off x="0" y="0"/>
            <a:ext cx="9144000" cy="714375"/>
          </a:xfrm>
          <a:prstGeom prst="rect">
            <a:avLst/>
          </a:prstGeom>
          <a:noFill/>
          <a:ln w="9525">
            <a:noFill/>
            <a:miter lim="800000"/>
            <a:headEnd/>
            <a:tailEnd/>
          </a:ln>
        </p:spPr>
      </p:pic>
      <p:grpSp>
        <p:nvGrpSpPr>
          <p:cNvPr id="8" name="Group 38"/>
          <p:cNvGrpSpPr/>
          <p:nvPr/>
        </p:nvGrpSpPr>
        <p:grpSpPr>
          <a:xfrm>
            <a:off x="341316" y="126666"/>
            <a:ext cx="829176" cy="438356"/>
            <a:chOff x="609600" y="528537"/>
            <a:chExt cx="1444734" cy="763789"/>
          </a:xfrm>
          <a:solidFill>
            <a:schemeClr val="bg1"/>
          </a:solidFill>
        </p:grpSpPr>
        <p:sp>
          <p:nvSpPr>
            <p:cNvPr id="10" name="Rectangle 9"/>
            <p:cNvSpPr>
              <a:spLocks noChangeArrowheads="1"/>
            </p:cNvSpPr>
            <p:nvPr/>
          </p:nvSpPr>
          <p:spPr bwMode="black">
            <a:xfrm>
              <a:off x="1016578" y="1035681"/>
              <a:ext cx="65914" cy="249730"/>
            </a:xfrm>
            <a:prstGeom prst="rect">
              <a:avLst/>
            </a:prstGeom>
            <a:grpFill/>
            <a:ln w="9525">
              <a:noFill/>
              <a:miter lim="800000"/>
              <a:headEnd/>
              <a:tailEnd/>
            </a:ln>
          </p:spPr>
          <p:txBody>
            <a:bodyPr/>
            <a:lstStyle/>
            <a:p>
              <a:endParaRPr lang="en-US" dirty="0">
                <a:solidFill>
                  <a:srgbClr val="0096D6"/>
                </a:solidFill>
              </a:endParaRPr>
            </a:p>
          </p:txBody>
        </p:sp>
        <p:sp>
          <p:nvSpPr>
            <p:cNvPr id="11" name="Freeform 10"/>
            <p:cNvSpPr>
              <a:spLocks/>
            </p:cNvSpPr>
            <p:nvPr/>
          </p:nvSpPr>
          <p:spPr bwMode="black">
            <a:xfrm>
              <a:off x="1400563" y="1028765"/>
              <a:ext cx="190843" cy="263561"/>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grpFill/>
            <a:ln w="9525">
              <a:noFill/>
              <a:round/>
              <a:headEnd/>
              <a:tailEnd/>
            </a:ln>
          </p:spPr>
          <p:txBody>
            <a:bodyPr/>
            <a:lstStyle/>
            <a:p>
              <a:endParaRPr lang="en-US" dirty="0">
                <a:solidFill>
                  <a:srgbClr val="0096D6"/>
                </a:solidFill>
              </a:endParaRPr>
            </a:p>
          </p:txBody>
        </p:sp>
        <p:sp>
          <p:nvSpPr>
            <p:cNvPr id="12" name="Freeform 11"/>
            <p:cNvSpPr>
              <a:spLocks/>
            </p:cNvSpPr>
            <p:nvPr/>
          </p:nvSpPr>
          <p:spPr bwMode="black">
            <a:xfrm>
              <a:off x="740661" y="1028765"/>
              <a:ext cx="190843" cy="263561"/>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grpFill/>
            <a:ln w="9525">
              <a:noFill/>
              <a:round/>
              <a:headEnd/>
              <a:tailEnd/>
            </a:ln>
          </p:spPr>
          <p:txBody>
            <a:bodyPr/>
            <a:lstStyle/>
            <a:p>
              <a:endParaRPr lang="en-US" dirty="0">
                <a:solidFill>
                  <a:srgbClr val="0096D6"/>
                </a:solidFill>
              </a:endParaRPr>
            </a:p>
          </p:txBody>
        </p:sp>
        <p:sp>
          <p:nvSpPr>
            <p:cNvPr id="13" name="Freeform 12"/>
            <p:cNvSpPr>
              <a:spLocks noEditPoints="1"/>
            </p:cNvSpPr>
            <p:nvPr/>
          </p:nvSpPr>
          <p:spPr bwMode="black">
            <a:xfrm>
              <a:off x="1660385" y="1028765"/>
              <a:ext cx="262122" cy="263561"/>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grpFill/>
            <a:ln w="9525">
              <a:noFill/>
              <a:round/>
              <a:headEnd/>
              <a:tailEnd/>
            </a:ln>
          </p:spPr>
          <p:txBody>
            <a:bodyPr/>
            <a:lstStyle/>
            <a:p>
              <a:endParaRPr lang="en-US" dirty="0">
                <a:solidFill>
                  <a:srgbClr val="0096D6"/>
                </a:solidFill>
              </a:endParaRPr>
            </a:p>
          </p:txBody>
        </p:sp>
        <p:sp>
          <p:nvSpPr>
            <p:cNvPr id="14" name="Freeform 13"/>
            <p:cNvSpPr>
              <a:spLocks/>
            </p:cNvSpPr>
            <p:nvPr/>
          </p:nvSpPr>
          <p:spPr bwMode="black">
            <a:xfrm>
              <a:off x="1167566" y="1028765"/>
              <a:ext cx="170916" cy="263561"/>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grpFill/>
            <a:ln w="9525">
              <a:noFill/>
              <a:round/>
              <a:headEnd/>
              <a:tailEnd/>
            </a:ln>
          </p:spPr>
          <p:txBody>
            <a:bodyPr/>
            <a:lstStyle/>
            <a:p>
              <a:endParaRPr lang="en-US" dirty="0">
                <a:solidFill>
                  <a:srgbClr val="0096D6"/>
                </a:solidFill>
              </a:endParaRPr>
            </a:p>
          </p:txBody>
        </p:sp>
        <p:sp>
          <p:nvSpPr>
            <p:cNvPr id="15" name="Freeform 14"/>
            <p:cNvSpPr>
              <a:spLocks/>
            </p:cNvSpPr>
            <p:nvPr/>
          </p:nvSpPr>
          <p:spPr bwMode="black">
            <a:xfrm>
              <a:off x="609600" y="732931"/>
              <a:ext cx="62081" cy="128323"/>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grpFill/>
            <a:ln w="9525">
              <a:noFill/>
              <a:round/>
              <a:headEnd/>
              <a:tailEnd/>
            </a:ln>
          </p:spPr>
          <p:txBody>
            <a:bodyPr/>
            <a:lstStyle/>
            <a:p>
              <a:endParaRPr lang="en-US" dirty="0">
                <a:solidFill>
                  <a:srgbClr val="0096D6"/>
                </a:solidFill>
              </a:endParaRPr>
            </a:p>
          </p:txBody>
        </p:sp>
        <p:sp>
          <p:nvSpPr>
            <p:cNvPr id="16" name="Freeform 15"/>
            <p:cNvSpPr>
              <a:spLocks/>
            </p:cNvSpPr>
            <p:nvPr/>
          </p:nvSpPr>
          <p:spPr bwMode="black">
            <a:xfrm>
              <a:off x="783581" y="646870"/>
              <a:ext cx="62081" cy="214384"/>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grpFill/>
            <a:ln w="9525">
              <a:noFill/>
              <a:round/>
              <a:headEnd/>
              <a:tailEnd/>
            </a:ln>
          </p:spPr>
          <p:txBody>
            <a:bodyPr/>
            <a:lstStyle/>
            <a:p>
              <a:endParaRPr lang="en-US" dirty="0">
                <a:solidFill>
                  <a:srgbClr val="0096D6"/>
                </a:solidFill>
              </a:endParaRPr>
            </a:p>
          </p:txBody>
        </p:sp>
        <p:sp>
          <p:nvSpPr>
            <p:cNvPr id="17" name="Freeform 16"/>
            <p:cNvSpPr>
              <a:spLocks/>
            </p:cNvSpPr>
            <p:nvPr/>
          </p:nvSpPr>
          <p:spPr bwMode="black">
            <a:xfrm>
              <a:off x="954497" y="528537"/>
              <a:ext cx="62081" cy="394958"/>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grpFill/>
            <a:ln w="9525">
              <a:noFill/>
              <a:round/>
              <a:headEnd/>
              <a:tailEnd/>
            </a:ln>
          </p:spPr>
          <p:txBody>
            <a:bodyPr/>
            <a:lstStyle/>
            <a:p>
              <a:endParaRPr lang="en-US" dirty="0">
                <a:solidFill>
                  <a:srgbClr val="0096D6"/>
                </a:solidFill>
              </a:endParaRPr>
            </a:p>
          </p:txBody>
        </p:sp>
        <p:sp>
          <p:nvSpPr>
            <p:cNvPr id="18" name="Freeform 17"/>
            <p:cNvSpPr>
              <a:spLocks/>
            </p:cNvSpPr>
            <p:nvPr/>
          </p:nvSpPr>
          <p:spPr bwMode="black">
            <a:xfrm>
              <a:off x="1128478" y="646870"/>
              <a:ext cx="62081" cy="214384"/>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grpFill/>
            <a:ln w="9525">
              <a:noFill/>
              <a:round/>
              <a:headEnd/>
              <a:tailEnd/>
            </a:ln>
          </p:spPr>
          <p:txBody>
            <a:bodyPr/>
            <a:lstStyle/>
            <a:p>
              <a:endParaRPr lang="en-US" dirty="0">
                <a:solidFill>
                  <a:srgbClr val="0096D6"/>
                </a:solidFill>
              </a:endParaRPr>
            </a:p>
          </p:txBody>
        </p:sp>
        <p:sp>
          <p:nvSpPr>
            <p:cNvPr id="19" name="Freeform 18"/>
            <p:cNvSpPr>
              <a:spLocks/>
            </p:cNvSpPr>
            <p:nvPr/>
          </p:nvSpPr>
          <p:spPr bwMode="black">
            <a:xfrm>
              <a:off x="1298627" y="732931"/>
              <a:ext cx="65914" cy="128323"/>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grpFill/>
            <a:ln w="9525">
              <a:noFill/>
              <a:round/>
              <a:headEnd/>
              <a:tailEnd/>
            </a:ln>
          </p:spPr>
          <p:txBody>
            <a:bodyPr/>
            <a:lstStyle/>
            <a:p>
              <a:endParaRPr lang="en-US" dirty="0">
                <a:solidFill>
                  <a:srgbClr val="0096D6"/>
                </a:solidFill>
              </a:endParaRPr>
            </a:p>
          </p:txBody>
        </p:sp>
        <p:sp>
          <p:nvSpPr>
            <p:cNvPr id="20" name="Freeform 19"/>
            <p:cNvSpPr>
              <a:spLocks/>
            </p:cNvSpPr>
            <p:nvPr/>
          </p:nvSpPr>
          <p:spPr bwMode="black">
            <a:xfrm>
              <a:off x="1472608" y="646870"/>
              <a:ext cx="62848" cy="214384"/>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grpFill/>
            <a:ln w="9525">
              <a:noFill/>
              <a:round/>
              <a:headEnd/>
              <a:tailEnd/>
            </a:ln>
          </p:spPr>
          <p:txBody>
            <a:bodyPr/>
            <a:lstStyle/>
            <a:p>
              <a:endParaRPr lang="en-US" dirty="0">
                <a:solidFill>
                  <a:srgbClr val="0096D6"/>
                </a:solidFill>
              </a:endParaRPr>
            </a:p>
          </p:txBody>
        </p:sp>
        <p:sp>
          <p:nvSpPr>
            <p:cNvPr id="21" name="Freeform 20"/>
            <p:cNvSpPr>
              <a:spLocks/>
            </p:cNvSpPr>
            <p:nvPr/>
          </p:nvSpPr>
          <p:spPr bwMode="black">
            <a:xfrm>
              <a:off x="1646590" y="528537"/>
              <a:ext cx="62848" cy="394958"/>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grpFill/>
            <a:ln w="9525">
              <a:noFill/>
              <a:round/>
              <a:headEnd/>
              <a:tailEnd/>
            </a:ln>
          </p:spPr>
          <p:txBody>
            <a:bodyPr/>
            <a:lstStyle/>
            <a:p>
              <a:endParaRPr lang="en-US" dirty="0">
                <a:solidFill>
                  <a:srgbClr val="0096D6"/>
                </a:solidFill>
              </a:endParaRPr>
            </a:p>
          </p:txBody>
        </p:sp>
        <p:sp>
          <p:nvSpPr>
            <p:cNvPr id="22" name="Freeform 21"/>
            <p:cNvSpPr>
              <a:spLocks/>
            </p:cNvSpPr>
            <p:nvPr/>
          </p:nvSpPr>
          <p:spPr bwMode="black">
            <a:xfrm>
              <a:off x="1817505" y="646870"/>
              <a:ext cx="62848" cy="214384"/>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grpFill/>
            <a:ln w="9525">
              <a:noFill/>
              <a:round/>
              <a:headEnd/>
              <a:tailEnd/>
            </a:ln>
          </p:spPr>
          <p:txBody>
            <a:bodyPr/>
            <a:lstStyle/>
            <a:p>
              <a:endParaRPr lang="en-US" dirty="0">
                <a:solidFill>
                  <a:srgbClr val="0096D6"/>
                </a:solidFill>
              </a:endParaRPr>
            </a:p>
          </p:txBody>
        </p:sp>
        <p:sp>
          <p:nvSpPr>
            <p:cNvPr id="23" name="Freeform 22"/>
            <p:cNvSpPr>
              <a:spLocks/>
            </p:cNvSpPr>
            <p:nvPr/>
          </p:nvSpPr>
          <p:spPr bwMode="black">
            <a:xfrm>
              <a:off x="1991486" y="732931"/>
              <a:ext cx="62848" cy="128323"/>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grpFill/>
            <a:ln w="9525">
              <a:noFill/>
              <a:round/>
              <a:headEnd/>
              <a:tailEnd/>
            </a:ln>
          </p:spPr>
          <p:txBody>
            <a:bodyPr/>
            <a:lstStyle/>
            <a:p>
              <a:endParaRPr lang="en-US" dirty="0">
                <a:solidFill>
                  <a:srgbClr val="0096D6"/>
                </a:solidFill>
              </a:endParaRPr>
            </a:p>
          </p:txBody>
        </p:sp>
      </p:grpSp>
    </p:spTree>
    <p:extLst>
      <p:ext uri="{BB962C8B-B14F-4D97-AF65-F5344CB8AC3E}">
        <p14:creationId xmlns:p14="http://schemas.microsoft.com/office/powerpoint/2010/main" val="3926457106"/>
      </p:ext>
    </p:extLst>
  </p:cSld>
  <p:clrMapOvr>
    <a:masterClrMapping/>
  </p:clrMapOvr>
  <p:transition>
    <p:wipe dir="r"/>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1_Bullet_2-column">
    <p:spTree>
      <p:nvGrpSpPr>
        <p:cNvPr id="1" name=""/>
        <p:cNvGrpSpPr/>
        <p:nvPr/>
      </p:nvGrpSpPr>
      <p:grpSpPr>
        <a:xfrm>
          <a:off x="0" y="0"/>
          <a:ext cx="0" cy="0"/>
          <a:chOff x="0" y="0"/>
          <a:chExt cx="0" cy="0"/>
        </a:xfrm>
      </p:grpSpPr>
      <p:sp>
        <p:nvSpPr>
          <p:cNvPr id="2" name="Title 1"/>
          <p:cNvSpPr>
            <a:spLocks noGrp="1"/>
          </p:cNvSpPr>
          <p:nvPr>
            <p:ph type="title"/>
          </p:nvPr>
        </p:nvSpPr>
        <p:spPr>
          <a:xfrm>
            <a:off x="265176" y="877824"/>
            <a:ext cx="8588861" cy="502920"/>
          </a:xfrm>
        </p:spPr>
        <p:txBody>
          <a:bodyPr anchor="t"/>
          <a:lstStyle>
            <a:lvl1pPr algn="l" defTabSz="914400" rtl="0" eaLnBrk="1" latinLnBrk="0" hangingPunct="1">
              <a:lnSpc>
                <a:spcPct val="80000"/>
              </a:lnSpc>
              <a:spcBef>
                <a:spcPct val="0"/>
              </a:spcBef>
              <a:buNone/>
              <a:defRPr lang="en-US" sz="3200" b="0" kern="1200" spc="-100" baseline="0" dirty="0">
                <a:gradFill>
                  <a:gsLst>
                    <a:gs pos="0">
                      <a:schemeClr val="tx1"/>
                    </a:gs>
                    <a:gs pos="44000">
                      <a:srgbClr val="01BBBB"/>
                    </a:gs>
                    <a:gs pos="100000">
                      <a:schemeClr val="accent4"/>
                    </a:gs>
                  </a:gsLst>
                  <a:lin ang="4800000" scaled="0"/>
                </a:gradFill>
                <a:latin typeface="+mj-lt"/>
                <a:ea typeface="+mj-ea"/>
                <a:cs typeface="+mj-cs"/>
              </a:defRPr>
            </a:lvl1pPr>
          </a:lstStyle>
          <a:p>
            <a:r>
              <a:rPr lang="en-US" dirty="0" smtClean="0"/>
              <a:t>Click to edit Master title style</a:t>
            </a:r>
            <a:endParaRPr lang="en-US" dirty="0"/>
          </a:p>
        </p:txBody>
      </p:sp>
      <p:sp>
        <p:nvSpPr>
          <p:cNvPr id="4" name="Text Placeholder 3"/>
          <p:cNvSpPr>
            <a:spLocks noGrp="1"/>
          </p:cNvSpPr>
          <p:nvPr>
            <p:ph type="body" sz="quarter" idx="10"/>
          </p:nvPr>
        </p:nvSpPr>
        <p:spPr>
          <a:xfrm>
            <a:off x="239713" y="1339745"/>
            <a:ext cx="4122425" cy="4965700"/>
          </a:xfrm>
        </p:spPr>
        <p:txBody>
          <a:bodyPr>
            <a:normAutofit/>
          </a:bodyPr>
          <a:lstStyle>
            <a:lvl1pPr>
              <a:lnSpc>
                <a:spcPct val="95000"/>
              </a:lnSpc>
              <a:spcBef>
                <a:spcPts val="1480"/>
              </a:spcBef>
              <a:defRPr sz="2400">
                <a:solidFill>
                  <a:srgbClr val="435153"/>
                </a:solidFill>
                <a:latin typeface="+mj-lt"/>
              </a:defRPr>
            </a:lvl1pPr>
            <a:lvl2pPr>
              <a:lnSpc>
                <a:spcPct val="95000"/>
              </a:lnSpc>
              <a:spcBef>
                <a:spcPts val="600"/>
              </a:spcBef>
              <a:defRPr sz="2000">
                <a:solidFill>
                  <a:srgbClr val="435153"/>
                </a:solidFill>
                <a:latin typeface="+mj-lt"/>
              </a:defRPr>
            </a:lvl2pPr>
            <a:lvl3pPr>
              <a:defRPr sz="1600">
                <a:solidFill>
                  <a:srgbClr val="435153"/>
                </a:solidFill>
                <a:latin typeface="+mj-lt"/>
              </a:defRPr>
            </a:lvl3pPr>
            <a:lvl4pPr>
              <a:defRPr sz="1600">
                <a:solidFill>
                  <a:srgbClr val="435153"/>
                </a:solidFill>
                <a:latin typeface="+mj-lt"/>
              </a:defRPr>
            </a:lvl4pPr>
            <a:lvl5pPr>
              <a:defRPr sz="1600">
                <a:solidFill>
                  <a:srgbClr val="435153"/>
                </a:solidFill>
                <a:latin typeface="+mj-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4706781" y="1339745"/>
            <a:ext cx="4122425" cy="4965700"/>
          </a:xfrm>
        </p:spPr>
        <p:txBody>
          <a:bodyPr>
            <a:normAutofit/>
          </a:bodyPr>
          <a:lstStyle>
            <a:lvl1pPr>
              <a:lnSpc>
                <a:spcPct val="95000"/>
              </a:lnSpc>
              <a:spcBef>
                <a:spcPts val="1480"/>
              </a:spcBef>
              <a:defRPr sz="2400">
                <a:solidFill>
                  <a:srgbClr val="435153"/>
                </a:solidFill>
                <a:latin typeface="+mj-lt"/>
              </a:defRPr>
            </a:lvl1pPr>
            <a:lvl2pPr>
              <a:lnSpc>
                <a:spcPct val="95000"/>
              </a:lnSpc>
              <a:spcBef>
                <a:spcPts val="600"/>
              </a:spcBef>
              <a:defRPr sz="2000">
                <a:solidFill>
                  <a:srgbClr val="435153"/>
                </a:solidFill>
                <a:latin typeface="+mj-lt"/>
              </a:defRPr>
            </a:lvl2pPr>
            <a:lvl3pPr>
              <a:defRPr sz="1600">
                <a:solidFill>
                  <a:srgbClr val="435153"/>
                </a:solidFill>
                <a:latin typeface="+mj-lt"/>
              </a:defRPr>
            </a:lvl3pPr>
            <a:lvl4pPr>
              <a:defRPr sz="1600">
                <a:solidFill>
                  <a:srgbClr val="435153"/>
                </a:solidFill>
                <a:latin typeface="+mj-lt"/>
              </a:defRPr>
            </a:lvl4pPr>
            <a:lvl5pPr>
              <a:defRPr sz="1600">
                <a:solidFill>
                  <a:srgbClr val="435153"/>
                </a:solidFill>
                <a:latin typeface="+mj-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grpSp>
        <p:nvGrpSpPr>
          <p:cNvPr id="3" name="Group 5"/>
          <p:cNvGrpSpPr/>
          <p:nvPr userDrawn="1"/>
        </p:nvGrpSpPr>
        <p:grpSpPr>
          <a:xfrm>
            <a:off x="0" y="0"/>
            <a:ext cx="9144000" cy="714375"/>
            <a:chOff x="0" y="0"/>
            <a:chExt cx="9144000" cy="714375"/>
          </a:xfrm>
        </p:grpSpPr>
        <p:pic>
          <p:nvPicPr>
            <p:cNvPr id="7" name="Picture 3"/>
            <p:cNvPicPr>
              <a:picLocks noChangeAspect="1" noChangeArrowheads="1"/>
            </p:cNvPicPr>
            <p:nvPr/>
          </p:nvPicPr>
          <p:blipFill>
            <a:blip r:embed="rId2" cstate="print"/>
            <a:srcRect/>
            <a:stretch>
              <a:fillRect/>
            </a:stretch>
          </p:blipFill>
          <p:spPr bwMode="auto">
            <a:xfrm>
              <a:off x="0" y="0"/>
              <a:ext cx="9144000" cy="714375"/>
            </a:xfrm>
            <a:prstGeom prst="rect">
              <a:avLst/>
            </a:prstGeom>
            <a:noFill/>
            <a:ln w="9525">
              <a:noFill/>
              <a:miter lim="800000"/>
              <a:headEnd/>
              <a:tailEnd/>
            </a:ln>
          </p:spPr>
        </p:pic>
        <p:grpSp>
          <p:nvGrpSpPr>
            <p:cNvPr id="6" name="Group 38"/>
            <p:cNvGrpSpPr/>
            <p:nvPr/>
          </p:nvGrpSpPr>
          <p:grpSpPr>
            <a:xfrm>
              <a:off x="341316" y="126666"/>
              <a:ext cx="829176" cy="438356"/>
              <a:chOff x="609600" y="528537"/>
              <a:chExt cx="1444734" cy="763789"/>
            </a:xfrm>
            <a:solidFill>
              <a:schemeClr val="bg1"/>
            </a:solidFill>
          </p:grpSpPr>
          <p:sp>
            <p:nvSpPr>
              <p:cNvPr id="10" name="Rectangle 9"/>
              <p:cNvSpPr>
                <a:spLocks noChangeArrowheads="1"/>
              </p:cNvSpPr>
              <p:nvPr/>
            </p:nvSpPr>
            <p:spPr bwMode="black">
              <a:xfrm>
                <a:off x="1016578" y="1035681"/>
                <a:ext cx="65914" cy="249730"/>
              </a:xfrm>
              <a:prstGeom prst="rect">
                <a:avLst/>
              </a:prstGeom>
              <a:grpFill/>
              <a:ln w="9525">
                <a:noFill/>
                <a:miter lim="800000"/>
                <a:headEnd/>
                <a:tailEnd/>
              </a:ln>
            </p:spPr>
            <p:txBody>
              <a:bodyPr/>
              <a:lstStyle/>
              <a:p>
                <a:endParaRPr lang="en-US" dirty="0">
                  <a:solidFill>
                    <a:srgbClr val="0096D6"/>
                  </a:solidFill>
                </a:endParaRPr>
              </a:p>
            </p:txBody>
          </p:sp>
          <p:sp>
            <p:nvSpPr>
              <p:cNvPr id="11" name="Freeform 10"/>
              <p:cNvSpPr>
                <a:spLocks/>
              </p:cNvSpPr>
              <p:nvPr/>
            </p:nvSpPr>
            <p:spPr bwMode="black">
              <a:xfrm>
                <a:off x="1400563" y="1028765"/>
                <a:ext cx="190843" cy="263561"/>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grpFill/>
              <a:ln w="9525">
                <a:noFill/>
                <a:round/>
                <a:headEnd/>
                <a:tailEnd/>
              </a:ln>
            </p:spPr>
            <p:txBody>
              <a:bodyPr/>
              <a:lstStyle/>
              <a:p>
                <a:endParaRPr lang="en-US" dirty="0">
                  <a:solidFill>
                    <a:srgbClr val="0096D6"/>
                  </a:solidFill>
                </a:endParaRPr>
              </a:p>
            </p:txBody>
          </p:sp>
          <p:sp>
            <p:nvSpPr>
              <p:cNvPr id="12" name="Freeform 11"/>
              <p:cNvSpPr>
                <a:spLocks/>
              </p:cNvSpPr>
              <p:nvPr/>
            </p:nvSpPr>
            <p:spPr bwMode="black">
              <a:xfrm>
                <a:off x="740661" y="1028765"/>
                <a:ext cx="190843" cy="263561"/>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grpFill/>
              <a:ln w="9525">
                <a:noFill/>
                <a:round/>
                <a:headEnd/>
                <a:tailEnd/>
              </a:ln>
            </p:spPr>
            <p:txBody>
              <a:bodyPr/>
              <a:lstStyle/>
              <a:p>
                <a:endParaRPr lang="en-US" dirty="0">
                  <a:solidFill>
                    <a:srgbClr val="0096D6"/>
                  </a:solidFill>
                </a:endParaRPr>
              </a:p>
            </p:txBody>
          </p:sp>
          <p:sp>
            <p:nvSpPr>
              <p:cNvPr id="13" name="Freeform 12"/>
              <p:cNvSpPr>
                <a:spLocks noEditPoints="1"/>
              </p:cNvSpPr>
              <p:nvPr/>
            </p:nvSpPr>
            <p:spPr bwMode="black">
              <a:xfrm>
                <a:off x="1660385" y="1028765"/>
                <a:ext cx="262122" cy="263561"/>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grpFill/>
              <a:ln w="9525">
                <a:noFill/>
                <a:round/>
                <a:headEnd/>
                <a:tailEnd/>
              </a:ln>
            </p:spPr>
            <p:txBody>
              <a:bodyPr/>
              <a:lstStyle/>
              <a:p>
                <a:endParaRPr lang="en-US" dirty="0">
                  <a:solidFill>
                    <a:srgbClr val="0096D6"/>
                  </a:solidFill>
                </a:endParaRPr>
              </a:p>
            </p:txBody>
          </p:sp>
          <p:sp>
            <p:nvSpPr>
              <p:cNvPr id="14" name="Freeform 13"/>
              <p:cNvSpPr>
                <a:spLocks/>
              </p:cNvSpPr>
              <p:nvPr/>
            </p:nvSpPr>
            <p:spPr bwMode="black">
              <a:xfrm>
                <a:off x="1167566" y="1028765"/>
                <a:ext cx="170916" cy="263561"/>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grpFill/>
              <a:ln w="9525">
                <a:noFill/>
                <a:round/>
                <a:headEnd/>
                <a:tailEnd/>
              </a:ln>
            </p:spPr>
            <p:txBody>
              <a:bodyPr/>
              <a:lstStyle/>
              <a:p>
                <a:endParaRPr lang="en-US" dirty="0">
                  <a:solidFill>
                    <a:srgbClr val="0096D6"/>
                  </a:solidFill>
                </a:endParaRPr>
              </a:p>
            </p:txBody>
          </p:sp>
          <p:sp>
            <p:nvSpPr>
              <p:cNvPr id="15" name="Freeform 14"/>
              <p:cNvSpPr>
                <a:spLocks/>
              </p:cNvSpPr>
              <p:nvPr/>
            </p:nvSpPr>
            <p:spPr bwMode="black">
              <a:xfrm>
                <a:off x="609600" y="732931"/>
                <a:ext cx="62081" cy="128323"/>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grpFill/>
              <a:ln w="9525">
                <a:noFill/>
                <a:round/>
                <a:headEnd/>
                <a:tailEnd/>
              </a:ln>
            </p:spPr>
            <p:txBody>
              <a:bodyPr/>
              <a:lstStyle/>
              <a:p>
                <a:endParaRPr lang="en-US" dirty="0">
                  <a:solidFill>
                    <a:srgbClr val="0096D6"/>
                  </a:solidFill>
                </a:endParaRPr>
              </a:p>
            </p:txBody>
          </p:sp>
          <p:sp>
            <p:nvSpPr>
              <p:cNvPr id="16" name="Freeform 15"/>
              <p:cNvSpPr>
                <a:spLocks/>
              </p:cNvSpPr>
              <p:nvPr/>
            </p:nvSpPr>
            <p:spPr bwMode="black">
              <a:xfrm>
                <a:off x="783581" y="646870"/>
                <a:ext cx="62081" cy="214384"/>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grpFill/>
              <a:ln w="9525">
                <a:noFill/>
                <a:round/>
                <a:headEnd/>
                <a:tailEnd/>
              </a:ln>
            </p:spPr>
            <p:txBody>
              <a:bodyPr/>
              <a:lstStyle/>
              <a:p>
                <a:endParaRPr lang="en-US" dirty="0">
                  <a:solidFill>
                    <a:srgbClr val="0096D6"/>
                  </a:solidFill>
                </a:endParaRPr>
              </a:p>
            </p:txBody>
          </p:sp>
          <p:sp>
            <p:nvSpPr>
              <p:cNvPr id="17" name="Freeform 16"/>
              <p:cNvSpPr>
                <a:spLocks/>
              </p:cNvSpPr>
              <p:nvPr/>
            </p:nvSpPr>
            <p:spPr bwMode="black">
              <a:xfrm>
                <a:off x="954497" y="528537"/>
                <a:ext cx="62081" cy="394958"/>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grpFill/>
              <a:ln w="9525">
                <a:noFill/>
                <a:round/>
                <a:headEnd/>
                <a:tailEnd/>
              </a:ln>
            </p:spPr>
            <p:txBody>
              <a:bodyPr/>
              <a:lstStyle/>
              <a:p>
                <a:endParaRPr lang="en-US" dirty="0">
                  <a:solidFill>
                    <a:srgbClr val="0096D6"/>
                  </a:solidFill>
                </a:endParaRPr>
              </a:p>
            </p:txBody>
          </p:sp>
          <p:sp>
            <p:nvSpPr>
              <p:cNvPr id="18" name="Freeform 17"/>
              <p:cNvSpPr>
                <a:spLocks/>
              </p:cNvSpPr>
              <p:nvPr/>
            </p:nvSpPr>
            <p:spPr bwMode="black">
              <a:xfrm>
                <a:off x="1128478" y="646870"/>
                <a:ext cx="62081" cy="214384"/>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grpFill/>
              <a:ln w="9525">
                <a:noFill/>
                <a:round/>
                <a:headEnd/>
                <a:tailEnd/>
              </a:ln>
            </p:spPr>
            <p:txBody>
              <a:bodyPr/>
              <a:lstStyle/>
              <a:p>
                <a:endParaRPr lang="en-US" dirty="0">
                  <a:solidFill>
                    <a:srgbClr val="0096D6"/>
                  </a:solidFill>
                </a:endParaRPr>
              </a:p>
            </p:txBody>
          </p:sp>
          <p:sp>
            <p:nvSpPr>
              <p:cNvPr id="19" name="Freeform 18"/>
              <p:cNvSpPr>
                <a:spLocks/>
              </p:cNvSpPr>
              <p:nvPr/>
            </p:nvSpPr>
            <p:spPr bwMode="black">
              <a:xfrm>
                <a:off x="1298627" y="732931"/>
                <a:ext cx="65914" cy="128323"/>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grpFill/>
              <a:ln w="9525">
                <a:noFill/>
                <a:round/>
                <a:headEnd/>
                <a:tailEnd/>
              </a:ln>
            </p:spPr>
            <p:txBody>
              <a:bodyPr/>
              <a:lstStyle/>
              <a:p>
                <a:endParaRPr lang="en-US" dirty="0">
                  <a:solidFill>
                    <a:srgbClr val="0096D6"/>
                  </a:solidFill>
                </a:endParaRPr>
              </a:p>
            </p:txBody>
          </p:sp>
          <p:sp>
            <p:nvSpPr>
              <p:cNvPr id="20" name="Freeform 19"/>
              <p:cNvSpPr>
                <a:spLocks/>
              </p:cNvSpPr>
              <p:nvPr/>
            </p:nvSpPr>
            <p:spPr bwMode="black">
              <a:xfrm>
                <a:off x="1472608" y="646870"/>
                <a:ext cx="62848" cy="214384"/>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grpFill/>
              <a:ln w="9525">
                <a:noFill/>
                <a:round/>
                <a:headEnd/>
                <a:tailEnd/>
              </a:ln>
            </p:spPr>
            <p:txBody>
              <a:bodyPr/>
              <a:lstStyle/>
              <a:p>
                <a:endParaRPr lang="en-US" dirty="0">
                  <a:solidFill>
                    <a:srgbClr val="0096D6"/>
                  </a:solidFill>
                </a:endParaRPr>
              </a:p>
            </p:txBody>
          </p:sp>
          <p:sp>
            <p:nvSpPr>
              <p:cNvPr id="21" name="Freeform 20"/>
              <p:cNvSpPr>
                <a:spLocks/>
              </p:cNvSpPr>
              <p:nvPr/>
            </p:nvSpPr>
            <p:spPr bwMode="black">
              <a:xfrm>
                <a:off x="1646590" y="528537"/>
                <a:ext cx="62848" cy="394958"/>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grpFill/>
              <a:ln w="9525">
                <a:noFill/>
                <a:round/>
                <a:headEnd/>
                <a:tailEnd/>
              </a:ln>
            </p:spPr>
            <p:txBody>
              <a:bodyPr/>
              <a:lstStyle/>
              <a:p>
                <a:endParaRPr lang="en-US" dirty="0">
                  <a:solidFill>
                    <a:srgbClr val="0096D6"/>
                  </a:solidFill>
                </a:endParaRPr>
              </a:p>
            </p:txBody>
          </p:sp>
          <p:sp>
            <p:nvSpPr>
              <p:cNvPr id="22" name="Freeform 21"/>
              <p:cNvSpPr>
                <a:spLocks/>
              </p:cNvSpPr>
              <p:nvPr/>
            </p:nvSpPr>
            <p:spPr bwMode="black">
              <a:xfrm>
                <a:off x="1817505" y="646870"/>
                <a:ext cx="62848" cy="214384"/>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grpFill/>
              <a:ln w="9525">
                <a:noFill/>
                <a:round/>
                <a:headEnd/>
                <a:tailEnd/>
              </a:ln>
            </p:spPr>
            <p:txBody>
              <a:bodyPr/>
              <a:lstStyle/>
              <a:p>
                <a:endParaRPr lang="en-US" dirty="0">
                  <a:solidFill>
                    <a:srgbClr val="0096D6"/>
                  </a:solidFill>
                </a:endParaRPr>
              </a:p>
            </p:txBody>
          </p:sp>
          <p:sp>
            <p:nvSpPr>
              <p:cNvPr id="23" name="Freeform 22"/>
              <p:cNvSpPr>
                <a:spLocks/>
              </p:cNvSpPr>
              <p:nvPr/>
            </p:nvSpPr>
            <p:spPr bwMode="black">
              <a:xfrm>
                <a:off x="1991486" y="732931"/>
                <a:ext cx="62848" cy="128323"/>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grpFill/>
              <a:ln w="9525">
                <a:noFill/>
                <a:round/>
                <a:headEnd/>
                <a:tailEnd/>
              </a:ln>
            </p:spPr>
            <p:txBody>
              <a:bodyPr/>
              <a:lstStyle/>
              <a:p>
                <a:endParaRPr lang="en-US" dirty="0">
                  <a:solidFill>
                    <a:srgbClr val="0096D6"/>
                  </a:solidFill>
                </a:endParaRPr>
              </a:p>
            </p:txBody>
          </p:sp>
        </p:grpSp>
        <p:sp>
          <p:nvSpPr>
            <p:cNvPr id="9" name="TextBox 8"/>
            <p:cNvSpPr txBox="1"/>
            <p:nvPr/>
          </p:nvSpPr>
          <p:spPr>
            <a:xfrm>
              <a:off x="4606507" y="209914"/>
              <a:ext cx="4475840" cy="276999"/>
            </a:xfrm>
            <a:prstGeom prst="rect">
              <a:avLst/>
            </a:prstGeom>
            <a:noFill/>
          </p:spPr>
          <p:txBody>
            <a:bodyPr wrap="square" rtlCol="0">
              <a:spAutoFit/>
            </a:bodyPr>
            <a:lstStyle/>
            <a:p>
              <a:pPr algn="r"/>
              <a:r>
                <a:rPr lang="en-US" sz="1200" b="1" dirty="0" smtClean="0">
                  <a:solidFill>
                    <a:srgbClr val="FFFFFF"/>
                  </a:solidFill>
                </a:rPr>
                <a:t>Cisco Smart Care Service | Virtual Appliance </a:t>
              </a:r>
              <a:endParaRPr lang="en-US" sz="1200" dirty="0" smtClean="0">
                <a:solidFill>
                  <a:srgbClr val="FFFFFF"/>
                </a:solidFill>
              </a:endParaRPr>
            </a:p>
          </p:txBody>
        </p:sp>
      </p:grpSp>
      <p:sp>
        <p:nvSpPr>
          <p:cNvPr id="24" name="Rounded Rectangle 23"/>
          <p:cNvSpPr/>
          <p:nvPr userDrawn="1"/>
        </p:nvSpPr>
        <p:spPr>
          <a:xfrm rot="10800000">
            <a:off x="1125293" y="4652843"/>
            <a:ext cx="307632" cy="1480782"/>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5" name="Rounded Rectangle 24"/>
          <p:cNvSpPr/>
          <p:nvPr userDrawn="1"/>
        </p:nvSpPr>
        <p:spPr>
          <a:xfrm rot="10800000">
            <a:off x="1496058" y="4372806"/>
            <a:ext cx="307632" cy="1480782"/>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6" name="Rounded Rectangle 25"/>
          <p:cNvSpPr/>
          <p:nvPr userDrawn="1"/>
        </p:nvSpPr>
        <p:spPr>
          <a:xfrm rot="10800000">
            <a:off x="2273980" y="4612268"/>
            <a:ext cx="307632" cy="1480782"/>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7" name="Rounded Rectangle 26"/>
          <p:cNvSpPr/>
          <p:nvPr userDrawn="1"/>
        </p:nvSpPr>
        <p:spPr>
          <a:xfrm rot="10800000">
            <a:off x="2806242" y="4431425"/>
            <a:ext cx="307632" cy="1480782"/>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8" name="Rounded Rectangle 27"/>
          <p:cNvSpPr/>
          <p:nvPr userDrawn="1"/>
        </p:nvSpPr>
        <p:spPr>
          <a:xfrm rot="10800000">
            <a:off x="3174732" y="4640138"/>
            <a:ext cx="307632" cy="1480782"/>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Tree>
    <p:extLst>
      <p:ext uri="{BB962C8B-B14F-4D97-AF65-F5344CB8AC3E}">
        <p14:creationId xmlns:p14="http://schemas.microsoft.com/office/powerpoint/2010/main" val="3261447639"/>
      </p:ext>
    </p:extLst>
  </p:cSld>
  <p:clrMapOvr>
    <a:masterClrMapping/>
  </p:clrMapOvr>
  <p:transition>
    <p:wipe dir="r"/>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1_Bullet_Heavy Text">
    <p:spTree>
      <p:nvGrpSpPr>
        <p:cNvPr id="1" name=""/>
        <p:cNvGrpSpPr/>
        <p:nvPr/>
      </p:nvGrpSpPr>
      <p:grpSpPr>
        <a:xfrm>
          <a:off x="0" y="0"/>
          <a:ext cx="0" cy="0"/>
          <a:chOff x="0" y="0"/>
          <a:chExt cx="0" cy="0"/>
        </a:xfrm>
      </p:grpSpPr>
      <p:sp>
        <p:nvSpPr>
          <p:cNvPr id="2" name="Title 1"/>
          <p:cNvSpPr>
            <a:spLocks noGrp="1"/>
          </p:cNvSpPr>
          <p:nvPr>
            <p:ph type="title"/>
          </p:nvPr>
        </p:nvSpPr>
        <p:spPr>
          <a:xfrm>
            <a:off x="265176" y="454736"/>
            <a:ext cx="8588861" cy="868680"/>
          </a:xfrm>
        </p:spPr>
        <p:txBody>
          <a:bodyPr anchor="b"/>
          <a:lstStyle>
            <a:lvl1pPr algn="l" defTabSz="914400" rtl="0" eaLnBrk="1" latinLnBrk="0" hangingPunct="1">
              <a:lnSpc>
                <a:spcPct val="80000"/>
              </a:lnSpc>
              <a:spcBef>
                <a:spcPct val="0"/>
              </a:spcBef>
              <a:buNone/>
              <a:defRPr lang="en-US" sz="3600" b="0" kern="1200" spc="-100" baseline="0" dirty="0">
                <a:gradFill>
                  <a:gsLst>
                    <a:gs pos="0">
                      <a:schemeClr val="tx1"/>
                    </a:gs>
                    <a:gs pos="44000">
                      <a:srgbClr val="01BBBB"/>
                    </a:gs>
                    <a:gs pos="100000">
                      <a:schemeClr val="accent4"/>
                    </a:gs>
                  </a:gsLst>
                  <a:lin ang="4800000" scaled="0"/>
                </a:gradFill>
                <a:latin typeface="+mj-lt"/>
                <a:ea typeface="+mj-ea"/>
                <a:cs typeface="+mj-cs"/>
              </a:defRPr>
            </a:lvl1pPr>
          </a:lstStyle>
          <a:p>
            <a:r>
              <a:rPr lang="en-US" dirty="0" smtClean="0"/>
              <a:t>Click to edit Master title style</a:t>
            </a:r>
            <a:endParaRPr lang="en-US" dirty="0"/>
          </a:p>
        </p:txBody>
      </p:sp>
      <p:sp>
        <p:nvSpPr>
          <p:cNvPr id="4" name="Text Placeholder 3"/>
          <p:cNvSpPr>
            <a:spLocks noGrp="1"/>
          </p:cNvSpPr>
          <p:nvPr>
            <p:ph type="body" sz="quarter" idx="10"/>
          </p:nvPr>
        </p:nvSpPr>
        <p:spPr>
          <a:xfrm>
            <a:off x="239713" y="1339745"/>
            <a:ext cx="4122425" cy="4965700"/>
          </a:xfrm>
        </p:spPr>
        <p:txBody>
          <a:bodyPr>
            <a:normAutofit/>
          </a:bodyPr>
          <a:lstStyle>
            <a:lvl1pPr>
              <a:lnSpc>
                <a:spcPct val="95000"/>
              </a:lnSpc>
              <a:spcBef>
                <a:spcPts val="1480"/>
              </a:spcBef>
              <a:defRPr sz="2400">
                <a:solidFill>
                  <a:srgbClr val="435153"/>
                </a:solidFill>
                <a:latin typeface="+mj-lt"/>
              </a:defRPr>
            </a:lvl1pPr>
            <a:lvl2pPr>
              <a:lnSpc>
                <a:spcPct val="95000"/>
              </a:lnSpc>
              <a:spcBef>
                <a:spcPts val="600"/>
              </a:spcBef>
              <a:defRPr sz="2000">
                <a:solidFill>
                  <a:srgbClr val="435153"/>
                </a:solidFill>
                <a:latin typeface="+mj-lt"/>
              </a:defRPr>
            </a:lvl2pPr>
            <a:lvl3pPr>
              <a:defRPr sz="1600">
                <a:solidFill>
                  <a:srgbClr val="435153"/>
                </a:solidFill>
                <a:latin typeface="+mj-lt"/>
              </a:defRPr>
            </a:lvl3pPr>
            <a:lvl4pPr>
              <a:defRPr sz="1600">
                <a:solidFill>
                  <a:srgbClr val="435153"/>
                </a:solidFill>
                <a:latin typeface="+mj-lt"/>
              </a:defRPr>
            </a:lvl4pPr>
            <a:lvl5pPr>
              <a:defRPr sz="1600">
                <a:solidFill>
                  <a:srgbClr val="435153"/>
                </a:solidFill>
                <a:latin typeface="+mj-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4706781" y="1339745"/>
            <a:ext cx="4122425" cy="4965700"/>
          </a:xfrm>
        </p:spPr>
        <p:txBody>
          <a:bodyPr>
            <a:normAutofit/>
          </a:bodyPr>
          <a:lstStyle>
            <a:lvl1pPr>
              <a:lnSpc>
                <a:spcPct val="95000"/>
              </a:lnSpc>
              <a:spcBef>
                <a:spcPts val="1480"/>
              </a:spcBef>
              <a:defRPr sz="2400">
                <a:solidFill>
                  <a:srgbClr val="435153"/>
                </a:solidFill>
                <a:latin typeface="+mj-lt"/>
              </a:defRPr>
            </a:lvl1pPr>
            <a:lvl2pPr>
              <a:lnSpc>
                <a:spcPct val="95000"/>
              </a:lnSpc>
              <a:spcBef>
                <a:spcPts val="600"/>
              </a:spcBef>
              <a:defRPr sz="2000">
                <a:solidFill>
                  <a:srgbClr val="435153"/>
                </a:solidFill>
                <a:latin typeface="+mj-lt"/>
              </a:defRPr>
            </a:lvl2pPr>
            <a:lvl3pPr>
              <a:defRPr sz="1600">
                <a:solidFill>
                  <a:srgbClr val="435153"/>
                </a:solidFill>
                <a:latin typeface="+mj-lt"/>
              </a:defRPr>
            </a:lvl3pPr>
            <a:lvl4pPr>
              <a:defRPr sz="1600">
                <a:solidFill>
                  <a:srgbClr val="435153"/>
                </a:solidFill>
                <a:latin typeface="+mj-lt"/>
              </a:defRPr>
            </a:lvl4pPr>
            <a:lvl5pPr>
              <a:defRPr sz="1600">
                <a:solidFill>
                  <a:srgbClr val="435153"/>
                </a:solidFill>
                <a:latin typeface="+mj-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Rounded Rectangle 5"/>
          <p:cNvSpPr/>
          <p:nvPr userDrawn="1"/>
        </p:nvSpPr>
        <p:spPr>
          <a:xfrm rot="10800000">
            <a:off x="5574541" y="4652843"/>
            <a:ext cx="307632" cy="1480782"/>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7" name="Rounded Rectangle 6"/>
          <p:cNvSpPr/>
          <p:nvPr userDrawn="1"/>
        </p:nvSpPr>
        <p:spPr>
          <a:xfrm rot="10800000">
            <a:off x="5945306" y="4372806"/>
            <a:ext cx="307632" cy="1480782"/>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8" name="Rounded Rectangle 7"/>
          <p:cNvSpPr/>
          <p:nvPr userDrawn="1"/>
        </p:nvSpPr>
        <p:spPr>
          <a:xfrm rot="10800000">
            <a:off x="6723228" y="4612268"/>
            <a:ext cx="307632" cy="1480782"/>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9" name="Rounded Rectangle 8"/>
          <p:cNvSpPr/>
          <p:nvPr userDrawn="1"/>
        </p:nvSpPr>
        <p:spPr>
          <a:xfrm rot="10800000">
            <a:off x="7255490" y="4431425"/>
            <a:ext cx="307632" cy="1480782"/>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0" name="Rounded Rectangle 9"/>
          <p:cNvSpPr/>
          <p:nvPr userDrawn="1"/>
        </p:nvSpPr>
        <p:spPr>
          <a:xfrm rot="10800000">
            <a:off x="7623980" y="4640138"/>
            <a:ext cx="307632" cy="1480782"/>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Tree>
    <p:extLst>
      <p:ext uri="{BB962C8B-B14F-4D97-AF65-F5344CB8AC3E}">
        <p14:creationId xmlns:p14="http://schemas.microsoft.com/office/powerpoint/2010/main" val="2096121107"/>
      </p:ext>
    </p:extLst>
  </p:cSld>
  <p:clrMapOvr>
    <a:masterClrMapping/>
  </p:clrMapOvr>
  <p:transition>
    <p:wipe dir="r"/>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p:cSld name="Bullet with pull quote">
    <p:spTree>
      <p:nvGrpSpPr>
        <p:cNvPr id="1" name=""/>
        <p:cNvGrpSpPr/>
        <p:nvPr/>
      </p:nvGrpSpPr>
      <p:grpSpPr>
        <a:xfrm>
          <a:off x="0" y="0"/>
          <a:ext cx="0" cy="0"/>
          <a:chOff x="0" y="0"/>
          <a:chExt cx="0" cy="0"/>
        </a:xfrm>
      </p:grpSpPr>
      <p:sp>
        <p:nvSpPr>
          <p:cNvPr id="15" name="Rounded Rectangle 14"/>
          <p:cNvSpPr/>
          <p:nvPr/>
        </p:nvSpPr>
        <p:spPr>
          <a:xfrm>
            <a:off x="4984231" y="1411242"/>
            <a:ext cx="3759720" cy="4793993"/>
          </a:xfrm>
          <a:prstGeom prst="roundRect">
            <a:avLst>
              <a:gd name="adj" fmla="val 0"/>
            </a:avLst>
          </a:prstGeom>
          <a:gradFill flip="none" rotWithShape="1">
            <a:gsLst>
              <a:gs pos="0">
                <a:srgbClr val="E2F4FA"/>
              </a:gs>
              <a:gs pos="47000">
                <a:schemeClr val="bg1"/>
              </a:gs>
              <a:gs pos="100000">
                <a:srgbClr val="E2F4FA"/>
              </a:gs>
            </a:gsLst>
            <a:lin ang="2700000" scaled="1"/>
            <a:tileRect/>
          </a:gradFill>
          <a:ln>
            <a:noFill/>
          </a:ln>
          <a:effectLst>
            <a:outerShdw blurRad="1143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2" name="Title 1"/>
          <p:cNvSpPr>
            <a:spLocks noGrp="1"/>
          </p:cNvSpPr>
          <p:nvPr>
            <p:ph type="title"/>
          </p:nvPr>
        </p:nvSpPr>
        <p:spPr>
          <a:xfrm>
            <a:off x="229702" y="432215"/>
            <a:ext cx="8588861" cy="838200"/>
          </a:xfrm>
        </p:spPr>
        <p:txBody>
          <a:bodyPr/>
          <a:lstStyle>
            <a:lvl1pPr algn="l" defTabSz="914400" rtl="0" eaLnBrk="1" latinLnBrk="0" hangingPunct="1">
              <a:lnSpc>
                <a:spcPct val="80000"/>
              </a:lnSpc>
              <a:spcBef>
                <a:spcPct val="0"/>
              </a:spcBef>
              <a:buNone/>
              <a:defRPr lang="en-US" sz="3600" b="0" kern="1200" spc="-100" baseline="0" dirty="0">
                <a:gradFill>
                  <a:gsLst>
                    <a:gs pos="0">
                      <a:schemeClr val="tx1"/>
                    </a:gs>
                    <a:gs pos="44000">
                      <a:srgbClr val="01BBBB"/>
                    </a:gs>
                    <a:gs pos="100000">
                      <a:schemeClr val="accent4"/>
                    </a:gs>
                  </a:gsLst>
                  <a:lin ang="4800000" scaled="0"/>
                </a:gradFill>
                <a:latin typeface="+mj-lt"/>
                <a:ea typeface="+mj-ea"/>
                <a:cs typeface="+mj-cs"/>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239713" y="1339745"/>
            <a:ext cx="4103687" cy="4965700"/>
          </a:xfrm>
        </p:spPr>
        <p:txBody>
          <a:bodyPr/>
          <a:lstStyle>
            <a:lvl1pPr>
              <a:lnSpc>
                <a:spcPct val="95000"/>
              </a:lnSpc>
              <a:spcBef>
                <a:spcPts val="1480"/>
              </a:spcBef>
              <a:defRPr sz="2200">
                <a:solidFill>
                  <a:srgbClr val="435153"/>
                </a:solidFill>
                <a:latin typeface="+mj-lt"/>
              </a:defRPr>
            </a:lvl1pPr>
            <a:lvl2pPr>
              <a:lnSpc>
                <a:spcPct val="95000"/>
              </a:lnSpc>
              <a:spcBef>
                <a:spcPts val="600"/>
              </a:spcBef>
              <a:defRPr>
                <a:solidFill>
                  <a:srgbClr val="435153"/>
                </a:solidFill>
                <a:latin typeface="+mj-lt"/>
              </a:defRPr>
            </a:lvl2pPr>
            <a:lvl3pPr>
              <a:defRPr>
                <a:solidFill>
                  <a:srgbClr val="435153"/>
                </a:solidFill>
                <a:latin typeface="+mj-lt"/>
              </a:defRPr>
            </a:lvl3pPr>
            <a:lvl4pPr>
              <a:defRPr>
                <a:solidFill>
                  <a:srgbClr val="435153"/>
                </a:solidFill>
                <a:latin typeface="+mj-lt"/>
              </a:defRPr>
            </a:lvl4pPr>
            <a:lvl5pPr>
              <a:defRPr>
                <a:solidFill>
                  <a:srgbClr val="435153"/>
                </a:solidFill>
                <a:latin typeface="+mj-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Text Placeholder 11"/>
          <p:cNvSpPr>
            <a:spLocks noGrp="1"/>
          </p:cNvSpPr>
          <p:nvPr>
            <p:ph type="body" sz="quarter" idx="11" hasCustomPrompt="1"/>
          </p:nvPr>
        </p:nvSpPr>
        <p:spPr>
          <a:xfrm>
            <a:off x="5221224" y="1747683"/>
            <a:ext cx="3236976" cy="646331"/>
          </a:xfrm>
        </p:spPr>
        <p:txBody>
          <a:bodyPr>
            <a:spAutoFit/>
          </a:bodyPr>
          <a:lstStyle>
            <a:lvl1pPr marL="114300" indent="-114300" algn="l" defTabSz="914400" rtl="0" eaLnBrk="1" latinLnBrk="0" hangingPunct="1">
              <a:lnSpc>
                <a:spcPct val="90000"/>
              </a:lnSpc>
              <a:spcBef>
                <a:spcPts val="0"/>
              </a:spcBef>
              <a:buNone/>
              <a:defRPr lang="en-US" sz="2000" kern="1200" dirty="0" smtClean="0">
                <a:gradFill>
                  <a:gsLst>
                    <a:gs pos="0">
                      <a:schemeClr val="tx1"/>
                    </a:gs>
                    <a:gs pos="47000">
                      <a:schemeClr val="accent2"/>
                    </a:gs>
                    <a:gs pos="100000">
                      <a:schemeClr val="accent4"/>
                    </a:gs>
                  </a:gsLst>
                  <a:lin ang="3600000" scaled="0"/>
                </a:gradFill>
                <a:latin typeface="+mj-lt"/>
                <a:ea typeface="+mn-ea"/>
                <a:cs typeface="+mn-cs"/>
              </a:defRPr>
            </a:lvl1pPr>
            <a:lvl2pPr marL="114300" indent="-114300" algn="l" defTabSz="914400" rtl="0" eaLnBrk="1" latinLnBrk="0" hangingPunct="1">
              <a:defRPr lang="en-US" sz="2000" kern="1200" dirty="0" smtClean="0">
                <a:solidFill>
                  <a:schemeClr val="accent2"/>
                </a:solidFill>
                <a:latin typeface="Ciscolight" pitchFamily="2" charset="0"/>
                <a:ea typeface="+mn-ea"/>
                <a:cs typeface="+mn-cs"/>
              </a:defRPr>
            </a:lvl2pPr>
            <a:lvl3pPr marL="114300" indent="-114300" algn="l" defTabSz="914400" rtl="0" eaLnBrk="1" latinLnBrk="0" hangingPunct="1">
              <a:defRPr lang="en-US" sz="2000" kern="1200" dirty="0" smtClean="0">
                <a:solidFill>
                  <a:schemeClr val="accent2"/>
                </a:solidFill>
                <a:latin typeface="Ciscolight" pitchFamily="2" charset="0"/>
                <a:ea typeface="+mn-ea"/>
                <a:cs typeface="+mn-cs"/>
              </a:defRPr>
            </a:lvl3pPr>
            <a:lvl4pPr marL="114300" indent="-114300" algn="l" defTabSz="914400" rtl="0" eaLnBrk="1" latinLnBrk="0" hangingPunct="1">
              <a:defRPr lang="en-US" sz="2000" kern="1200" dirty="0" smtClean="0">
                <a:solidFill>
                  <a:schemeClr val="accent2"/>
                </a:solidFill>
                <a:latin typeface="Ciscolight" pitchFamily="2" charset="0"/>
                <a:ea typeface="+mn-ea"/>
                <a:cs typeface="+mn-cs"/>
              </a:defRPr>
            </a:lvl4pPr>
            <a:lvl5pPr marL="114300" indent="-114300" algn="l" defTabSz="914400" rtl="0" eaLnBrk="1" latinLnBrk="0" hangingPunct="1">
              <a:defRPr lang="en-US" sz="2000" kern="1200" dirty="0" smtClean="0">
                <a:solidFill>
                  <a:schemeClr val="accent2"/>
                </a:solidFill>
                <a:latin typeface="Ciscolight" pitchFamily="2" charset="0"/>
                <a:ea typeface="+mn-ea"/>
                <a:cs typeface="+mn-cs"/>
              </a:defRPr>
            </a:lvl5pPr>
          </a:lstStyle>
          <a:p>
            <a:pPr lvl="0"/>
            <a:r>
              <a:rPr lang="en-US" dirty="0" smtClean="0"/>
              <a:t>“This is the sample </a:t>
            </a:r>
            <a:br>
              <a:rPr lang="en-US" dirty="0" smtClean="0"/>
            </a:br>
            <a:r>
              <a:rPr lang="en-US" dirty="0" smtClean="0"/>
              <a:t>pull quote.”</a:t>
            </a:r>
          </a:p>
        </p:txBody>
      </p:sp>
      <p:sp>
        <p:nvSpPr>
          <p:cNvPr id="8" name="Text Placeholder 11"/>
          <p:cNvSpPr>
            <a:spLocks noGrp="1"/>
          </p:cNvSpPr>
          <p:nvPr>
            <p:ph type="body" sz="quarter" idx="13" hasCustomPrompt="1"/>
          </p:nvPr>
        </p:nvSpPr>
        <p:spPr>
          <a:xfrm>
            <a:off x="5310432" y="4735551"/>
            <a:ext cx="3236976" cy="338554"/>
          </a:xfrm>
          <a:noFill/>
        </p:spPr>
        <p:txBody>
          <a:bodyPr vert="horz" wrap="square" lIns="91440" tIns="45720" rIns="91440" bIns="45720" rtlCol="0">
            <a:spAutoFit/>
          </a:bodyPr>
          <a:lstStyle>
            <a:lvl1pPr marL="114300" marR="0" indent="-114300" algn="l" defTabSz="914400" rtl="0" eaLnBrk="1" fontAlgn="auto" latinLnBrk="0" hangingPunct="1">
              <a:lnSpc>
                <a:spcPct val="100000"/>
              </a:lnSpc>
              <a:spcBef>
                <a:spcPts val="0"/>
              </a:spcBef>
              <a:spcAft>
                <a:spcPts val="0"/>
              </a:spcAft>
              <a:buClrTx/>
              <a:buSzTx/>
              <a:buFontTx/>
              <a:buNone/>
              <a:tabLst/>
              <a:defRPr kumimoji="0" lang="en-US" sz="1600" b="0" i="0" u="none" strike="noStrike" kern="1200" cap="none" spc="0" normalizeH="0" baseline="0" noProof="0">
                <a:ln>
                  <a:noFill/>
                </a:ln>
                <a:solidFill>
                  <a:srgbClr val="FFFFFF">
                    <a:lumMod val="50000"/>
                  </a:srgbClr>
                </a:solidFill>
                <a:effectLst/>
                <a:uLnTx/>
                <a:uFillTx/>
                <a:latin typeface="+mj-lt"/>
                <a:ea typeface="+mn-ea"/>
                <a:cs typeface="+mn-cs"/>
              </a:defRPr>
            </a:lvl1pPr>
            <a:lvl2pPr marL="114300" indent="-114300" algn="l" defTabSz="914400" rtl="0" eaLnBrk="1" latinLnBrk="0" hangingPunct="1">
              <a:defRPr lang="en-US" sz="2000" kern="1200" dirty="0" smtClean="0">
                <a:solidFill>
                  <a:schemeClr val="accent2"/>
                </a:solidFill>
                <a:latin typeface="Ciscolight" pitchFamily="2" charset="0"/>
                <a:ea typeface="+mn-ea"/>
                <a:cs typeface="+mn-cs"/>
              </a:defRPr>
            </a:lvl2pPr>
            <a:lvl3pPr marL="114300" indent="-114300" algn="l" defTabSz="914400" rtl="0" eaLnBrk="1" latinLnBrk="0" hangingPunct="1">
              <a:defRPr lang="en-US" sz="2000" kern="1200" dirty="0" smtClean="0">
                <a:solidFill>
                  <a:schemeClr val="accent2"/>
                </a:solidFill>
                <a:latin typeface="Ciscolight" pitchFamily="2" charset="0"/>
                <a:ea typeface="+mn-ea"/>
                <a:cs typeface="+mn-cs"/>
              </a:defRPr>
            </a:lvl3pPr>
            <a:lvl4pPr marL="114300" indent="-114300" algn="l" defTabSz="914400" rtl="0" eaLnBrk="1" latinLnBrk="0" hangingPunct="1">
              <a:defRPr lang="en-US" sz="2000" kern="1200" dirty="0" smtClean="0">
                <a:solidFill>
                  <a:schemeClr val="accent2"/>
                </a:solidFill>
                <a:latin typeface="Ciscolight" pitchFamily="2" charset="0"/>
                <a:ea typeface="+mn-ea"/>
                <a:cs typeface="+mn-cs"/>
              </a:defRPr>
            </a:lvl4pPr>
            <a:lvl5pPr marL="114300" indent="-114300" algn="l" defTabSz="914400" rtl="0" eaLnBrk="1" latinLnBrk="0" hangingPunct="1">
              <a:defRPr lang="en-US" sz="2000" kern="1200" dirty="0" smtClean="0">
                <a:solidFill>
                  <a:schemeClr val="accent2"/>
                </a:solidFill>
                <a:latin typeface="Ciscolight" pitchFamily="2" charset="0"/>
                <a:ea typeface="+mn-ea"/>
                <a:cs typeface="+mn-cs"/>
              </a:defRPr>
            </a:lvl5pPr>
          </a:lstStyle>
          <a:p>
            <a:pPr marL="114300" marR="0" lvl="0" indent="-11430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smtClean="0">
                <a:ln>
                  <a:noFill/>
                </a:ln>
                <a:solidFill>
                  <a:srgbClr val="FFFFFF">
                    <a:lumMod val="50000"/>
                  </a:srgbClr>
                </a:solidFill>
                <a:effectLst/>
                <a:uLnTx/>
                <a:uFillTx/>
                <a:latin typeface="Ciscolight" pitchFamily="2" charset="0"/>
                <a:ea typeface="+mn-ea"/>
                <a:cs typeface="+mn-cs"/>
              </a:rPr>
              <a:t>Source Name</a:t>
            </a:r>
          </a:p>
        </p:txBody>
      </p:sp>
      <p:sp>
        <p:nvSpPr>
          <p:cNvPr id="11" name="Rectangle 4"/>
          <p:cNvSpPr>
            <a:spLocks noChangeArrowheads="1"/>
          </p:cNvSpPr>
          <p:nvPr/>
        </p:nvSpPr>
        <p:spPr bwMode="ltGray">
          <a:xfrm>
            <a:off x="251373" y="6586246"/>
            <a:ext cx="2568027" cy="175257"/>
          </a:xfrm>
          <a:prstGeom prst="rect">
            <a:avLst/>
          </a:prstGeom>
          <a:noFill/>
          <a:ln w="9525">
            <a:noFill/>
            <a:miter lim="800000"/>
            <a:headEnd/>
            <a:tailEnd/>
          </a:ln>
          <a:effectLst/>
        </p:spPr>
        <p:txBody>
          <a:bodyPr wrap="square" lIns="82124" tIns="41061" rIns="82124" bIns="41061" anchor="b" anchorCtr="0">
            <a:spAutoFit/>
          </a:bodyPr>
          <a:lstStyle/>
          <a:p>
            <a:pPr defTabSz="814388"/>
            <a:r>
              <a:rPr lang="en-US" sz="600" dirty="0" smtClean="0">
                <a:solidFill>
                  <a:srgbClr val="C0C0C0"/>
                </a:solidFill>
              </a:rPr>
              <a:t>© 2011 Cisco and/or its affiliates. All rights reserved.</a:t>
            </a:r>
            <a:endParaRPr lang="en-US" sz="600" dirty="0">
              <a:solidFill>
                <a:srgbClr val="C0C0C0"/>
              </a:solidFill>
            </a:endParaRPr>
          </a:p>
        </p:txBody>
      </p:sp>
      <p:sp>
        <p:nvSpPr>
          <p:cNvPr id="14" name="Rectangle 5"/>
          <p:cNvSpPr>
            <a:spLocks noChangeArrowheads="1"/>
          </p:cNvSpPr>
          <p:nvPr/>
        </p:nvSpPr>
        <p:spPr bwMode="ltGray">
          <a:xfrm>
            <a:off x="8019288" y="6584512"/>
            <a:ext cx="811863" cy="175257"/>
          </a:xfrm>
          <a:prstGeom prst="rect">
            <a:avLst/>
          </a:prstGeom>
          <a:noFill/>
          <a:ln w="9525">
            <a:noFill/>
            <a:miter lim="800000"/>
            <a:headEnd/>
            <a:tailEnd/>
          </a:ln>
          <a:effectLst/>
        </p:spPr>
        <p:txBody>
          <a:bodyPr wrap="none" lIns="82124" tIns="41061" rIns="82124" bIns="41061" anchor="b">
            <a:spAutoFit/>
          </a:bodyPr>
          <a:lstStyle/>
          <a:p>
            <a:pPr algn="r" defTabSz="814388"/>
            <a:r>
              <a:rPr lang="en-US" sz="600" dirty="0">
                <a:solidFill>
                  <a:srgbClr val="C0C0C0"/>
                </a:solidFill>
              </a:rPr>
              <a:t>Cisco Confidential</a:t>
            </a:r>
          </a:p>
        </p:txBody>
      </p:sp>
      <p:pic>
        <p:nvPicPr>
          <p:cNvPr id="21" name="Picture 20" descr="verticalbar.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948236" y="1335313"/>
            <a:ext cx="83809" cy="4961463"/>
          </a:xfrm>
          <a:prstGeom prst="rect">
            <a:avLst/>
          </a:prstGeom>
        </p:spPr>
      </p:pic>
    </p:spTree>
    <p:extLst>
      <p:ext uri="{BB962C8B-B14F-4D97-AF65-F5344CB8AC3E}">
        <p14:creationId xmlns:p14="http://schemas.microsoft.com/office/powerpoint/2010/main" val="1278496820"/>
      </p:ext>
    </p:extLst>
  </p:cSld>
  <p:clrMapOvr>
    <a:masterClrMapping/>
  </p:clrMapOvr>
  <p:transition>
    <p:wipe dir="r"/>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Bullet_Title only">
    <p:spTree>
      <p:nvGrpSpPr>
        <p:cNvPr id="1" name=""/>
        <p:cNvGrpSpPr/>
        <p:nvPr/>
      </p:nvGrpSpPr>
      <p:grpSpPr>
        <a:xfrm>
          <a:off x="0" y="0"/>
          <a:ext cx="0" cy="0"/>
          <a:chOff x="0" y="0"/>
          <a:chExt cx="0" cy="0"/>
        </a:xfrm>
      </p:grpSpPr>
      <p:sp>
        <p:nvSpPr>
          <p:cNvPr id="2" name="Title 1"/>
          <p:cNvSpPr>
            <a:spLocks noGrp="1"/>
          </p:cNvSpPr>
          <p:nvPr>
            <p:ph type="title"/>
          </p:nvPr>
        </p:nvSpPr>
        <p:spPr>
          <a:xfrm>
            <a:off x="258730" y="432215"/>
            <a:ext cx="8588861" cy="838200"/>
          </a:xfrm>
        </p:spPr>
        <p:txBody>
          <a:bodyPr/>
          <a:lstStyle>
            <a:lvl1pPr>
              <a:defRPr>
                <a:gradFill>
                  <a:gsLst>
                    <a:gs pos="0">
                      <a:schemeClr val="tx1"/>
                    </a:gs>
                    <a:gs pos="44000">
                      <a:srgbClr val="01BBBB"/>
                    </a:gs>
                    <a:gs pos="100000">
                      <a:schemeClr val="accent4"/>
                    </a:gs>
                  </a:gsLst>
                  <a:lin ang="4800000" scaled="0"/>
                </a:gradFill>
                <a:latin typeface="+mj-lt"/>
              </a:defRPr>
            </a:lvl1pPr>
          </a:lstStyle>
          <a:p>
            <a:r>
              <a:rPr lang="en-US" dirty="0" smtClean="0"/>
              <a:t>Click to edit Master title style</a:t>
            </a:r>
            <a:endParaRPr lang="en-US" dirty="0"/>
          </a:p>
        </p:txBody>
      </p:sp>
    </p:spTree>
    <p:extLst>
      <p:ext uri="{BB962C8B-B14F-4D97-AF65-F5344CB8AC3E}">
        <p14:creationId xmlns:p14="http://schemas.microsoft.com/office/powerpoint/2010/main" val="328763923"/>
      </p:ext>
    </p:extLst>
  </p:cSld>
  <p:clrMapOvr>
    <a:masterClrMapping/>
  </p:clrMapOvr>
  <p:transition>
    <p:wipe dir="r"/>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p:cSld name="Bullet_2-Column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9702" y="301752"/>
            <a:ext cx="4123944" cy="838200"/>
          </a:xfrm>
        </p:spPr>
        <p:txBody>
          <a:bodyPr vert="horz" lIns="82296" tIns="45720" rIns="82296" bIns="45720" rtlCol="0" anchor="t" anchorCtr="0">
            <a:noAutofit/>
          </a:bodyPr>
          <a:lstStyle>
            <a:lvl1pPr algn="l" defTabSz="914400" rtl="0" eaLnBrk="1" latinLnBrk="0" hangingPunct="1">
              <a:lnSpc>
                <a:spcPct val="80000"/>
              </a:lnSpc>
              <a:spcBef>
                <a:spcPct val="0"/>
              </a:spcBef>
              <a:buNone/>
              <a:defRPr lang="en-US" sz="3600" b="0" kern="1200" spc="-100" baseline="0" dirty="0" smtClean="0">
                <a:gradFill>
                  <a:gsLst>
                    <a:gs pos="0">
                      <a:schemeClr val="tx1"/>
                    </a:gs>
                    <a:gs pos="100000">
                      <a:srgbClr val="01BBBB"/>
                    </a:gs>
                  </a:gsLst>
                  <a:lin ang="2400000" scaled="0"/>
                </a:gradFill>
                <a:latin typeface="+mj-lt"/>
                <a:ea typeface="+mj-ea"/>
                <a:cs typeface="+mj-cs"/>
              </a:defRPr>
            </a:lvl1pPr>
          </a:lstStyle>
          <a:p>
            <a:r>
              <a:rPr lang="en-US" dirty="0" smtClean="0"/>
              <a:t>Two Column</a:t>
            </a:r>
            <a:br>
              <a:rPr lang="en-US" dirty="0" smtClean="0"/>
            </a:br>
            <a:r>
              <a:rPr lang="en-US" dirty="0" smtClean="0"/>
              <a:t>Title Left</a:t>
            </a:r>
            <a:endParaRPr lang="en-US" dirty="0"/>
          </a:p>
        </p:txBody>
      </p:sp>
      <p:sp>
        <p:nvSpPr>
          <p:cNvPr id="7" name="Text Placeholder 6"/>
          <p:cNvSpPr>
            <a:spLocks noGrp="1"/>
          </p:cNvSpPr>
          <p:nvPr>
            <p:ph type="body" sz="quarter" idx="10" hasCustomPrompt="1"/>
          </p:nvPr>
        </p:nvSpPr>
        <p:spPr>
          <a:xfrm>
            <a:off x="4818888" y="310896"/>
            <a:ext cx="3895344" cy="841248"/>
          </a:xfrm>
        </p:spPr>
        <p:txBody>
          <a:bodyPr vert="horz" lIns="82296" tIns="45720" rIns="82296" bIns="45720" rtlCol="0" anchor="t" anchorCtr="0">
            <a:noAutofit/>
          </a:bodyPr>
          <a:lstStyle>
            <a:lvl1pPr algn="l" defTabSz="914400" rtl="0" eaLnBrk="1" latinLnBrk="0" hangingPunct="1">
              <a:lnSpc>
                <a:spcPct val="80000"/>
              </a:lnSpc>
              <a:spcBef>
                <a:spcPct val="0"/>
              </a:spcBef>
              <a:buNone/>
              <a:defRPr lang="en-US" sz="3600" b="0" kern="1200" spc="-100" baseline="0" dirty="0">
                <a:gradFill>
                  <a:gsLst>
                    <a:gs pos="0">
                      <a:schemeClr val="tx1"/>
                    </a:gs>
                    <a:gs pos="100000">
                      <a:srgbClr val="01BBBB"/>
                    </a:gs>
                  </a:gsLst>
                  <a:lin ang="2400000" scaled="0"/>
                </a:gradFill>
                <a:latin typeface="+mj-lt"/>
                <a:ea typeface="+mj-ea"/>
                <a:cs typeface="+mj-cs"/>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lang="en-US" dirty="0" smtClean="0"/>
              <a:t>Two Column</a:t>
            </a:r>
            <a:br>
              <a:rPr lang="en-US" dirty="0" smtClean="0"/>
            </a:br>
            <a:r>
              <a:rPr lang="en-US" dirty="0" smtClean="0"/>
              <a:t>Title Right</a:t>
            </a:r>
            <a:endParaRPr lang="en-US" dirty="0"/>
          </a:p>
        </p:txBody>
      </p:sp>
      <p:sp>
        <p:nvSpPr>
          <p:cNvPr id="9" name="Text Placeholder 8"/>
          <p:cNvSpPr>
            <a:spLocks noGrp="1"/>
          </p:cNvSpPr>
          <p:nvPr>
            <p:ph type="body" sz="quarter" idx="11" hasCustomPrompt="1"/>
          </p:nvPr>
        </p:nvSpPr>
        <p:spPr>
          <a:xfrm>
            <a:off x="219455" y="1600200"/>
            <a:ext cx="4142232" cy="4526280"/>
          </a:xfrm>
        </p:spPr>
        <p:txBody>
          <a:bodyPr/>
          <a:lstStyle>
            <a:lvl1pPr marL="0" indent="0">
              <a:buNone/>
              <a:defRPr>
                <a:solidFill>
                  <a:schemeClr val="tx2"/>
                </a:solidFill>
                <a:latin typeface="+mj-lt"/>
              </a:defRPr>
            </a:lvl1pPr>
            <a:lvl2pPr marL="635000" indent="-228600">
              <a:buClr>
                <a:schemeClr val="accent5"/>
              </a:buClr>
              <a:buFont typeface="Arial" pitchFamily="34" charset="0"/>
              <a:buChar char="•"/>
              <a:tabLst/>
              <a:defRPr>
                <a:solidFill>
                  <a:schemeClr val="tx2"/>
                </a:solidFill>
                <a:latin typeface="+mj-lt"/>
              </a:defRPr>
            </a:lvl2pPr>
          </a:lstStyle>
          <a:p>
            <a:pPr lvl="0"/>
            <a:r>
              <a:rPr lang="en-US" dirty="0" smtClean="0"/>
              <a:t>Body copy uses sentence capital letters only, size 20, left aligned</a:t>
            </a:r>
          </a:p>
          <a:p>
            <a:pPr lvl="1"/>
            <a:r>
              <a:rPr lang="en-US" dirty="0" smtClean="0"/>
              <a:t>Sub-bullets are size 18 </a:t>
            </a:r>
            <a:br>
              <a:rPr lang="en-US" dirty="0" smtClean="0"/>
            </a:br>
            <a:r>
              <a:rPr lang="en-US" dirty="0" smtClean="0"/>
              <a:t>and indented</a:t>
            </a:r>
          </a:p>
          <a:p>
            <a:pPr lvl="1"/>
            <a:r>
              <a:rPr lang="en-US" dirty="0" smtClean="0"/>
              <a:t>Hyperlink: www.cisco.com </a:t>
            </a:r>
          </a:p>
          <a:p>
            <a:pPr lvl="0"/>
            <a:r>
              <a:rPr lang="en-US" dirty="0" smtClean="0"/>
              <a:t>Use Cisco highlight color, bold, or both when emphasizing words, </a:t>
            </a:r>
            <a:br>
              <a:rPr lang="en-US" dirty="0" smtClean="0"/>
            </a:br>
            <a:r>
              <a:rPr lang="en-US" dirty="0" smtClean="0"/>
              <a:t>do not italicize; use yellow on the </a:t>
            </a:r>
            <a:br>
              <a:rPr lang="en-US" dirty="0" smtClean="0"/>
            </a:br>
            <a:r>
              <a:rPr lang="en-US" dirty="0" smtClean="0"/>
              <a:t>black template and red for the white template</a:t>
            </a:r>
          </a:p>
        </p:txBody>
      </p:sp>
      <p:sp>
        <p:nvSpPr>
          <p:cNvPr id="12" name="Text Placeholder 11"/>
          <p:cNvSpPr>
            <a:spLocks noGrp="1"/>
          </p:cNvSpPr>
          <p:nvPr>
            <p:ph type="body" sz="quarter" idx="12" hasCustomPrompt="1"/>
          </p:nvPr>
        </p:nvSpPr>
        <p:spPr>
          <a:xfrm>
            <a:off x="4818888" y="1600200"/>
            <a:ext cx="4005072" cy="4526280"/>
          </a:xfrm>
        </p:spPr>
        <p:txBody>
          <a:bodyPr/>
          <a:lstStyle>
            <a:lvl1pPr marL="0" indent="0">
              <a:buFontTx/>
              <a:buNone/>
              <a:defRPr>
                <a:solidFill>
                  <a:schemeClr val="accent1"/>
                </a:solidFill>
                <a:latin typeface="+mj-lt"/>
              </a:defRPr>
            </a:lvl1pPr>
            <a:lvl2pPr marL="635000" indent="-228600">
              <a:buClr>
                <a:schemeClr val="accent1">
                  <a:lumMod val="40000"/>
                  <a:lumOff val="60000"/>
                </a:schemeClr>
              </a:buClr>
              <a:buFont typeface="Arial" pitchFamily="34" charset="0"/>
              <a:buChar char="•"/>
              <a:defRPr>
                <a:solidFill>
                  <a:schemeClr val="accent1"/>
                </a:solidFill>
                <a:latin typeface="+mj-lt"/>
              </a:defRPr>
            </a:lvl2pPr>
          </a:lstStyle>
          <a:p>
            <a:pPr lvl="0"/>
            <a:r>
              <a:rPr lang="en-US" dirty="0" smtClean="0"/>
              <a:t>Body copy uses sentence capital letters only, size 20, left aligned</a:t>
            </a:r>
          </a:p>
          <a:p>
            <a:pPr lvl="1"/>
            <a:r>
              <a:rPr lang="en-US" dirty="0" smtClean="0"/>
              <a:t>Sub-bullets are size 18 </a:t>
            </a:r>
            <a:br>
              <a:rPr lang="en-US" dirty="0" smtClean="0"/>
            </a:br>
            <a:r>
              <a:rPr lang="en-US" dirty="0" smtClean="0"/>
              <a:t>and indented</a:t>
            </a:r>
          </a:p>
          <a:p>
            <a:pPr lvl="1"/>
            <a:r>
              <a:rPr lang="en-US" dirty="0" smtClean="0"/>
              <a:t>Hyperlink: www.cisco.com </a:t>
            </a:r>
          </a:p>
          <a:p>
            <a:pPr lvl="0"/>
            <a:r>
              <a:rPr lang="en-US" dirty="0" smtClean="0"/>
              <a:t>Use Cisco highlight color, bold, or both when emphasizing words, do not italicize; use yellow on the black template and red for the white template</a:t>
            </a:r>
          </a:p>
        </p:txBody>
      </p:sp>
      <p:sp>
        <p:nvSpPr>
          <p:cNvPr id="22" name="Rectangle 5"/>
          <p:cNvSpPr>
            <a:spLocks noChangeArrowheads="1"/>
          </p:cNvSpPr>
          <p:nvPr/>
        </p:nvSpPr>
        <p:spPr bwMode="ltGray">
          <a:xfrm>
            <a:off x="8019288" y="6584512"/>
            <a:ext cx="811863" cy="175257"/>
          </a:xfrm>
          <a:prstGeom prst="rect">
            <a:avLst/>
          </a:prstGeom>
          <a:noFill/>
          <a:ln w="9525">
            <a:noFill/>
            <a:miter lim="800000"/>
            <a:headEnd/>
            <a:tailEnd/>
          </a:ln>
          <a:effectLst/>
        </p:spPr>
        <p:txBody>
          <a:bodyPr wrap="none" lIns="82124" tIns="41061" rIns="82124" bIns="41061" anchor="b">
            <a:spAutoFit/>
          </a:bodyPr>
          <a:lstStyle/>
          <a:p>
            <a:pPr algn="r" defTabSz="814388"/>
            <a:r>
              <a:rPr lang="en-US" sz="600" dirty="0">
                <a:solidFill>
                  <a:srgbClr val="C0C0C0"/>
                </a:solidFill>
              </a:rPr>
              <a:t>Cisco Confidential</a:t>
            </a:r>
          </a:p>
        </p:txBody>
      </p:sp>
      <p:pic>
        <p:nvPicPr>
          <p:cNvPr id="15" name="Picture 14" descr="verticalbar.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447858" y="777667"/>
            <a:ext cx="89319" cy="5287676"/>
          </a:xfrm>
          <a:prstGeom prst="rect">
            <a:avLst/>
          </a:prstGeom>
          <a:noFill/>
          <a:ln>
            <a:noFill/>
          </a:ln>
        </p:spPr>
      </p:pic>
      <p:sp>
        <p:nvSpPr>
          <p:cNvPr id="10" name="Rectangle 4"/>
          <p:cNvSpPr>
            <a:spLocks noChangeArrowheads="1"/>
          </p:cNvSpPr>
          <p:nvPr/>
        </p:nvSpPr>
        <p:spPr bwMode="ltGray">
          <a:xfrm>
            <a:off x="251373" y="6586246"/>
            <a:ext cx="2568027" cy="175257"/>
          </a:xfrm>
          <a:prstGeom prst="rect">
            <a:avLst/>
          </a:prstGeom>
          <a:noFill/>
          <a:ln w="9525">
            <a:noFill/>
            <a:miter lim="800000"/>
            <a:headEnd/>
            <a:tailEnd/>
          </a:ln>
          <a:effectLst/>
        </p:spPr>
        <p:txBody>
          <a:bodyPr wrap="square" lIns="82124" tIns="41061" rIns="82124" bIns="41061" anchor="b" anchorCtr="0">
            <a:spAutoFit/>
          </a:bodyPr>
          <a:lstStyle/>
          <a:p>
            <a:pPr defTabSz="814388"/>
            <a:r>
              <a:rPr lang="en-US" sz="600" dirty="0" smtClean="0">
                <a:solidFill>
                  <a:srgbClr val="C0C0C0"/>
                </a:solidFill>
              </a:rPr>
              <a:t>© 2011 Cisco and/or its affiliates. All rights reserved.</a:t>
            </a:r>
            <a:endParaRPr lang="en-US" sz="600" dirty="0">
              <a:solidFill>
                <a:srgbClr val="C0C0C0"/>
              </a:solidFill>
            </a:endParaRPr>
          </a:p>
        </p:txBody>
      </p:sp>
    </p:spTree>
    <p:extLst>
      <p:ext uri="{BB962C8B-B14F-4D97-AF65-F5344CB8AC3E}">
        <p14:creationId xmlns:p14="http://schemas.microsoft.com/office/powerpoint/2010/main" val="2807528650"/>
      </p:ext>
    </p:extLst>
  </p:cSld>
  <p:clrMapOvr>
    <a:masterClrMapping/>
  </p:clrMapOvr>
  <p:transition>
    <p:wipe dir="r"/>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Bullet_3-Column Layout No Bottom Bar">
    <p:spTree>
      <p:nvGrpSpPr>
        <p:cNvPr id="1" name=""/>
        <p:cNvGrpSpPr/>
        <p:nvPr/>
      </p:nvGrpSpPr>
      <p:grpSpPr>
        <a:xfrm>
          <a:off x="0" y="0"/>
          <a:ext cx="0" cy="0"/>
          <a:chOff x="0" y="0"/>
          <a:chExt cx="0" cy="0"/>
        </a:xfrm>
      </p:grpSpPr>
      <p:sp>
        <p:nvSpPr>
          <p:cNvPr id="11" name="Text Placeholder 10"/>
          <p:cNvSpPr>
            <a:spLocks noGrp="1"/>
          </p:cNvSpPr>
          <p:nvPr>
            <p:ph type="body" sz="quarter" idx="11"/>
          </p:nvPr>
        </p:nvSpPr>
        <p:spPr>
          <a:xfrm>
            <a:off x="6315076" y="98375"/>
            <a:ext cx="2633472" cy="1152144"/>
          </a:xfrm>
        </p:spPr>
        <p:txBody>
          <a:bodyPr anchor="b">
            <a:noAutofit/>
          </a:bodyPr>
          <a:lstStyle>
            <a:lvl1pPr>
              <a:defRPr kumimoji="0" lang="en-US" sz="3000" b="0" i="0" u="none" strike="noStrike" kern="1200" cap="none" spc="-100" normalizeH="0" baseline="0" noProof="0" dirty="0" smtClean="0">
                <a:ln>
                  <a:noFill/>
                </a:ln>
                <a:gradFill>
                  <a:gsLst>
                    <a:gs pos="0">
                      <a:schemeClr val="tx1"/>
                    </a:gs>
                    <a:gs pos="100000">
                      <a:srgbClr val="01BBBB"/>
                    </a:gs>
                  </a:gsLst>
                  <a:lin ang="2400000" scaled="0"/>
                </a:gradFill>
                <a:effectLst/>
                <a:uLnTx/>
                <a:uFillTx/>
                <a:latin typeface="+mj-lt"/>
                <a:ea typeface="+mj-ea"/>
                <a:cs typeface="Arial" pitchFamily="34" charset="0"/>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lang="en-US" smtClean="0"/>
              <a:t>Click to edit Master text styles</a:t>
            </a:r>
          </a:p>
        </p:txBody>
      </p:sp>
      <p:sp>
        <p:nvSpPr>
          <p:cNvPr id="3" name="Rectangle 2"/>
          <p:cNvSpPr/>
          <p:nvPr/>
        </p:nvSpPr>
        <p:spPr>
          <a:xfrm flipV="1">
            <a:off x="217357" y="6355828"/>
            <a:ext cx="8694295" cy="2105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9" name="Text Placeholder 10"/>
          <p:cNvSpPr>
            <a:spLocks noGrp="1"/>
          </p:cNvSpPr>
          <p:nvPr>
            <p:ph type="body" sz="quarter" idx="12"/>
          </p:nvPr>
        </p:nvSpPr>
        <p:spPr>
          <a:xfrm>
            <a:off x="215900" y="98375"/>
            <a:ext cx="2670175" cy="1150939"/>
          </a:xfrm>
        </p:spPr>
        <p:txBody>
          <a:bodyPr anchor="b">
            <a:noAutofit/>
          </a:bodyPr>
          <a:lstStyle>
            <a:lvl1pPr>
              <a:defRPr kumimoji="0" lang="en-US" sz="3000" b="0" i="0" u="none" strike="noStrike" kern="1200" cap="none" spc="-100" normalizeH="0" baseline="0" noProof="0" dirty="0" smtClean="0">
                <a:ln>
                  <a:noFill/>
                </a:ln>
                <a:gradFill>
                  <a:gsLst>
                    <a:gs pos="0">
                      <a:schemeClr val="tx1"/>
                    </a:gs>
                    <a:gs pos="100000">
                      <a:srgbClr val="01BBBB"/>
                    </a:gs>
                  </a:gsLst>
                  <a:lin ang="2400000" scaled="0"/>
                </a:gradFill>
                <a:effectLst/>
                <a:uLnTx/>
                <a:uFillTx/>
                <a:latin typeface="+mj-lt"/>
                <a:ea typeface="+mj-ea"/>
                <a:cs typeface="Arial" pitchFamily="34" charset="0"/>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lang="en-US" smtClean="0"/>
              <a:t>Click to edit Master text styles</a:t>
            </a:r>
          </a:p>
        </p:txBody>
      </p:sp>
      <p:sp>
        <p:nvSpPr>
          <p:cNvPr id="10" name="Text Placeholder 10"/>
          <p:cNvSpPr>
            <a:spLocks noGrp="1"/>
          </p:cNvSpPr>
          <p:nvPr>
            <p:ph type="body" sz="quarter" idx="13"/>
          </p:nvPr>
        </p:nvSpPr>
        <p:spPr>
          <a:xfrm>
            <a:off x="3295651" y="98375"/>
            <a:ext cx="2596896" cy="1152144"/>
          </a:xfrm>
        </p:spPr>
        <p:txBody>
          <a:bodyPr anchor="b">
            <a:noAutofit/>
          </a:bodyPr>
          <a:lstStyle>
            <a:lvl1pPr>
              <a:defRPr kumimoji="0" lang="en-US" sz="3000" b="0" i="0" u="none" strike="noStrike" kern="1200" cap="none" spc="-100" normalizeH="0" baseline="0" noProof="0" dirty="0" smtClean="0">
                <a:ln>
                  <a:noFill/>
                </a:ln>
                <a:gradFill>
                  <a:gsLst>
                    <a:gs pos="0">
                      <a:schemeClr val="tx1"/>
                    </a:gs>
                    <a:gs pos="100000">
                      <a:srgbClr val="01BBBB"/>
                    </a:gs>
                  </a:gsLst>
                  <a:lin ang="2400000" scaled="0"/>
                </a:gradFill>
                <a:effectLst/>
                <a:uLnTx/>
                <a:uFillTx/>
                <a:latin typeface="+mj-lt"/>
                <a:ea typeface="+mj-ea"/>
                <a:cs typeface="Arial" pitchFamily="34" charset="0"/>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lang="en-US" smtClean="0"/>
              <a:t>Click to edit Master text styles</a:t>
            </a:r>
          </a:p>
        </p:txBody>
      </p:sp>
      <p:sp>
        <p:nvSpPr>
          <p:cNvPr id="13" name="Text Placeholder 12"/>
          <p:cNvSpPr>
            <a:spLocks noGrp="1"/>
          </p:cNvSpPr>
          <p:nvPr>
            <p:ph type="body" sz="quarter" idx="14"/>
          </p:nvPr>
        </p:nvSpPr>
        <p:spPr>
          <a:xfrm>
            <a:off x="244475" y="1600200"/>
            <a:ext cx="2622550" cy="4391025"/>
          </a:xfrm>
        </p:spPr>
        <p:txBody>
          <a:bodyPr/>
          <a:lstStyle>
            <a:lvl1pPr>
              <a:defRPr>
                <a:solidFill>
                  <a:schemeClr val="tx2"/>
                </a:solidFill>
                <a:latin typeface="+mj-lt"/>
                <a:cs typeface="Arial" pitchFamily="34" charset="0"/>
              </a:defRPr>
            </a:lvl1pPr>
            <a:lvl2pPr>
              <a:defRPr>
                <a:latin typeface="+mj-lt"/>
                <a:cs typeface="Arial" pitchFamily="34" charset="0"/>
              </a:defRPr>
            </a:lvl2pPr>
            <a:lvl3pPr>
              <a:defRPr>
                <a:latin typeface="+mj-lt"/>
                <a:cs typeface="Arial" pitchFamily="34" charset="0"/>
              </a:defRPr>
            </a:lvl3pPr>
            <a:lvl4pPr>
              <a:defRPr>
                <a:latin typeface="+mj-lt"/>
                <a:cs typeface="Arial" pitchFamily="34" charset="0"/>
              </a:defRPr>
            </a:lvl4pPr>
            <a:lvl5pPr>
              <a:defRPr>
                <a:latin typeface="+mj-lt"/>
                <a:cs typeface="Arial"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4" name="Text Placeholder 12"/>
          <p:cNvSpPr>
            <a:spLocks noGrp="1"/>
          </p:cNvSpPr>
          <p:nvPr>
            <p:ph type="body" sz="quarter" idx="15"/>
          </p:nvPr>
        </p:nvSpPr>
        <p:spPr>
          <a:xfrm>
            <a:off x="3292474" y="1600200"/>
            <a:ext cx="2593975" cy="4362450"/>
          </a:xfrm>
        </p:spPr>
        <p:txBody>
          <a:bodyPr/>
          <a:lstStyle>
            <a:lvl1pPr>
              <a:defRPr>
                <a:solidFill>
                  <a:schemeClr val="accent2"/>
                </a:solidFill>
                <a:latin typeface="+mj-lt"/>
                <a:cs typeface="Arial" pitchFamily="34" charset="0"/>
              </a:defRPr>
            </a:lvl1pPr>
            <a:lvl2pPr>
              <a:defRPr>
                <a:latin typeface="+mj-lt"/>
                <a:cs typeface="Arial" pitchFamily="34" charset="0"/>
              </a:defRPr>
            </a:lvl2pPr>
            <a:lvl3pPr>
              <a:defRPr>
                <a:latin typeface="+mj-lt"/>
                <a:cs typeface="Arial" pitchFamily="34" charset="0"/>
              </a:defRPr>
            </a:lvl3pPr>
            <a:lvl4pPr>
              <a:defRPr>
                <a:latin typeface="+mj-lt"/>
                <a:cs typeface="Arial" pitchFamily="34" charset="0"/>
              </a:defRPr>
            </a:lvl4pPr>
            <a:lvl5pPr>
              <a:defRPr>
                <a:latin typeface="+mj-lt"/>
                <a:cs typeface="Arial"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5" name="Text Placeholder 12"/>
          <p:cNvSpPr>
            <a:spLocks noGrp="1"/>
          </p:cNvSpPr>
          <p:nvPr>
            <p:ph type="body" sz="quarter" idx="16"/>
          </p:nvPr>
        </p:nvSpPr>
        <p:spPr>
          <a:xfrm>
            <a:off x="6300788" y="1600200"/>
            <a:ext cx="2633662" cy="4333875"/>
          </a:xfrm>
        </p:spPr>
        <p:txBody>
          <a:bodyPr/>
          <a:lstStyle>
            <a:lvl1pPr>
              <a:defRPr>
                <a:solidFill>
                  <a:schemeClr val="accent2"/>
                </a:solidFill>
                <a:latin typeface="+mj-lt"/>
                <a:cs typeface="Arial" pitchFamily="34" charset="0"/>
              </a:defRPr>
            </a:lvl1pPr>
            <a:lvl2pPr>
              <a:defRPr>
                <a:latin typeface="+mj-lt"/>
                <a:cs typeface="Arial" pitchFamily="34" charset="0"/>
              </a:defRPr>
            </a:lvl2pPr>
            <a:lvl3pPr>
              <a:defRPr>
                <a:latin typeface="+mj-lt"/>
                <a:cs typeface="Arial" pitchFamily="34" charset="0"/>
              </a:defRPr>
            </a:lvl3pPr>
            <a:lvl4pPr>
              <a:defRPr>
                <a:latin typeface="+mj-lt"/>
                <a:cs typeface="Arial" pitchFamily="34" charset="0"/>
              </a:defRPr>
            </a:lvl4pPr>
            <a:lvl5pPr>
              <a:defRPr>
                <a:latin typeface="+mj-lt"/>
                <a:cs typeface="Arial"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16" name="Picture 15" descr="verticalbar.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038158" y="777667"/>
            <a:ext cx="89319" cy="5287676"/>
          </a:xfrm>
          <a:prstGeom prst="rect">
            <a:avLst/>
          </a:prstGeom>
          <a:noFill/>
          <a:ln>
            <a:noFill/>
          </a:ln>
        </p:spPr>
      </p:pic>
      <p:pic>
        <p:nvPicPr>
          <p:cNvPr id="18" name="Picture 17" descr="verticalbar.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029008" y="777667"/>
            <a:ext cx="89319" cy="5287676"/>
          </a:xfrm>
          <a:prstGeom prst="rect">
            <a:avLst/>
          </a:prstGeom>
          <a:noFill/>
          <a:ln>
            <a:noFill/>
          </a:ln>
        </p:spPr>
      </p:pic>
    </p:spTree>
    <p:extLst>
      <p:ext uri="{BB962C8B-B14F-4D97-AF65-F5344CB8AC3E}">
        <p14:creationId xmlns:p14="http://schemas.microsoft.com/office/powerpoint/2010/main" val="311942546"/>
      </p:ext>
    </p:extLst>
  </p:cSld>
  <p:clrMapOvr>
    <a:masterClrMapping/>
  </p:clrMapOvr>
  <p:transition>
    <p:wipe dir="r"/>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and Chart">
    <p:spTree>
      <p:nvGrpSpPr>
        <p:cNvPr id="1" name=""/>
        <p:cNvGrpSpPr/>
        <p:nvPr/>
      </p:nvGrpSpPr>
      <p:grpSpPr>
        <a:xfrm>
          <a:off x="0" y="0"/>
          <a:ext cx="0" cy="0"/>
          <a:chOff x="0" y="0"/>
          <a:chExt cx="0" cy="0"/>
        </a:xfrm>
      </p:grpSpPr>
      <p:sp>
        <p:nvSpPr>
          <p:cNvPr id="5" name="Rectangle 4"/>
          <p:cNvSpPr/>
          <p:nvPr/>
        </p:nvSpPr>
        <p:spPr>
          <a:xfrm>
            <a:off x="0" y="6339113"/>
            <a:ext cx="9144000" cy="271894"/>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srgbClr val="FFFFFF"/>
              </a:solidFill>
            </a:endParaRPr>
          </a:p>
        </p:txBody>
      </p:sp>
      <p:sp>
        <p:nvSpPr>
          <p:cNvPr id="39" name="Title 1"/>
          <p:cNvSpPr>
            <a:spLocks noGrp="1"/>
          </p:cNvSpPr>
          <p:nvPr>
            <p:ph type="title" hasCustomPrompt="1"/>
          </p:nvPr>
        </p:nvSpPr>
        <p:spPr>
          <a:xfrm>
            <a:off x="246972" y="439710"/>
            <a:ext cx="8567244" cy="838200"/>
          </a:xfrm>
        </p:spPr>
        <p:txBody>
          <a:bodyPr/>
          <a:lstStyle>
            <a:lvl1pPr algn="l" defTabSz="914400" rtl="0" eaLnBrk="1" latinLnBrk="0" hangingPunct="1">
              <a:lnSpc>
                <a:spcPct val="80000"/>
              </a:lnSpc>
              <a:spcBef>
                <a:spcPct val="0"/>
              </a:spcBef>
              <a:buNone/>
              <a:defRPr lang="en-US" sz="3600" b="0" kern="1200" spc="-100" baseline="0" dirty="0">
                <a:gradFill>
                  <a:gsLst>
                    <a:gs pos="0">
                      <a:schemeClr val="tx1"/>
                    </a:gs>
                    <a:gs pos="44000">
                      <a:srgbClr val="01BBBB"/>
                    </a:gs>
                    <a:gs pos="100000">
                      <a:schemeClr val="accent4"/>
                    </a:gs>
                  </a:gsLst>
                  <a:lin ang="4800000" scaled="0"/>
                </a:gradFill>
                <a:latin typeface="+mj-lt"/>
                <a:ea typeface="+mj-ea"/>
                <a:cs typeface="+mj-cs"/>
              </a:defRPr>
            </a:lvl1pPr>
          </a:lstStyle>
          <a:p>
            <a:r>
              <a:rPr lang="en-US" dirty="0" smtClean="0"/>
              <a:t>Slide Title Goes Here</a:t>
            </a:r>
            <a:endParaRPr lang="en-US" dirty="0"/>
          </a:p>
        </p:txBody>
      </p:sp>
      <p:sp>
        <p:nvSpPr>
          <p:cNvPr id="36" name="Chart Placeholder 35"/>
          <p:cNvSpPr>
            <a:spLocks noGrp="1"/>
          </p:cNvSpPr>
          <p:nvPr>
            <p:ph type="chart" sz="quarter" idx="10"/>
          </p:nvPr>
        </p:nvSpPr>
        <p:spPr>
          <a:xfrm>
            <a:off x="359764" y="1476375"/>
            <a:ext cx="8439461" cy="4305300"/>
          </a:xfrm>
        </p:spPr>
        <p:txBody>
          <a:bodyPr anchor="ctr" anchorCtr="1"/>
          <a:lstStyle>
            <a:lvl1pPr>
              <a:buNone/>
              <a:defRPr>
                <a:latin typeface="+mj-lt"/>
              </a:defRPr>
            </a:lvl1pPr>
          </a:lstStyle>
          <a:p>
            <a:r>
              <a:rPr lang="en-US" dirty="0" smtClean="0"/>
              <a:t>Click icon to add chart</a:t>
            </a:r>
            <a:endParaRPr lang="en-US" dirty="0"/>
          </a:p>
        </p:txBody>
      </p:sp>
      <p:sp>
        <p:nvSpPr>
          <p:cNvPr id="4" name="Text Placeholder 9"/>
          <p:cNvSpPr>
            <a:spLocks noGrp="1"/>
          </p:cNvSpPr>
          <p:nvPr>
            <p:ph type="body" sz="quarter" idx="11" hasCustomPrompt="1"/>
          </p:nvPr>
        </p:nvSpPr>
        <p:spPr>
          <a:xfrm>
            <a:off x="249466" y="6062114"/>
            <a:ext cx="7461250" cy="276999"/>
          </a:xfrm>
        </p:spPr>
        <p:txBody>
          <a:bodyPr wrap="square" anchor="b" anchorCtr="0">
            <a:spAutoFit/>
          </a:bodyPr>
          <a:lstStyle>
            <a:lvl1pPr algn="l" defTabSz="804863">
              <a:lnSpc>
                <a:spcPct val="100000"/>
              </a:lnSpc>
              <a:spcBef>
                <a:spcPct val="50000"/>
              </a:spcBef>
              <a:buNone/>
              <a:defRPr sz="1200">
                <a:solidFill>
                  <a:schemeClr val="bg1">
                    <a:lumMod val="50000"/>
                  </a:schemeClr>
                </a:solidFill>
                <a:latin typeface="+mj-lt"/>
              </a:defRPr>
            </a:lvl1pPr>
            <a:lvl2pPr>
              <a:buFont typeface="Arial" pitchFamily="34" charset="0"/>
              <a:buNone/>
              <a:defRPr sz="1400"/>
            </a:lvl2pPr>
            <a:lvl3pPr>
              <a:buFont typeface="Arial" pitchFamily="34" charset="0"/>
              <a:buNone/>
              <a:defRPr sz="1400"/>
            </a:lvl3pPr>
            <a:lvl4pPr>
              <a:buFont typeface="Arial" pitchFamily="34" charset="0"/>
              <a:buNone/>
              <a:defRPr sz="1400"/>
            </a:lvl4pPr>
            <a:lvl5pPr>
              <a:buFont typeface="Arial" pitchFamily="34" charset="0"/>
              <a:buNone/>
              <a:defRPr sz="1400"/>
            </a:lvl5pPr>
          </a:lstStyle>
          <a:p>
            <a:pPr lvl="0"/>
            <a:r>
              <a:rPr lang="en-US" dirty="0" smtClean="0"/>
              <a:t>Source: Placeholder for Notes Is 12 Points</a:t>
            </a:r>
          </a:p>
        </p:txBody>
      </p:sp>
    </p:spTree>
    <p:extLst>
      <p:ext uri="{BB962C8B-B14F-4D97-AF65-F5344CB8AC3E}">
        <p14:creationId xmlns:p14="http://schemas.microsoft.com/office/powerpoint/2010/main" val="1222382407"/>
      </p:ext>
    </p:extLst>
  </p:cSld>
  <p:clrMapOvr>
    <a:masterClrMapping/>
  </p:clrMapOvr>
  <p:transition>
    <p:wipe dir="r"/>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Title Slide Gradient">
    <p:spTree>
      <p:nvGrpSpPr>
        <p:cNvPr id="1" name=""/>
        <p:cNvGrpSpPr/>
        <p:nvPr/>
      </p:nvGrpSpPr>
      <p:grpSpPr>
        <a:xfrm>
          <a:off x="0" y="0"/>
          <a:ext cx="0" cy="0"/>
          <a:chOff x="0" y="0"/>
          <a:chExt cx="0" cy="0"/>
        </a:xfrm>
      </p:grpSpPr>
      <p:grpSp>
        <p:nvGrpSpPr>
          <p:cNvPr id="31" name="Group 30"/>
          <p:cNvGrpSpPr/>
          <p:nvPr userDrawn="1"/>
        </p:nvGrpSpPr>
        <p:grpSpPr>
          <a:xfrm>
            <a:off x="-12700" y="-2056029"/>
            <a:ext cx="9847891" cy="19379146"/>
            <a:chOff x="-12700" y="-2056029"/>
            <a:chExt cx="9847891" cy="19379146"/>
          </a:xfrm>
        </p:grpSpPr>
        <p:pic>
          <p:nvPicPr>
            <p:cNvPr id="32" name="Picture 2" descr="C:\Documents and Settings\contractor\Desktop\Blue_Green_Gradient.png"/>
            <p:cNvPicPr>
              <a:picLocks noChangeAspect="1" noChangeArrowheads="1"/>
            </p:cNvPicPr>
            <p:nvPr userDrawn="1"/>
          </p:nvPicPr>
          <p:blipFill>
            <a:blip r:embed="rId2" cstate="print"/>
            <a:srcRect/>
            <a:stretch>
              <a:fillRect/>
            </a:stretch>
          </p:blipFill>
          <p:spPr bwMode="auto">
            <a:xfrm>
              <a:off x="-12700" y="0"/>
              <a:ext cx="9156700" cy="6858000"/>
            </a:xfrm>
            <a:prstGeom prst="rect">
              <a:avLst/>
            </a:prstGeom>
            <a:noFill/>
          </p:spPr>
        </p:pic>
        <p:sp>
          <p:nvSpPr>
            <p:cNvPr id="33" name="Rounded Rectangle 32"/>
            <p:cNvSpPr/>
            <p:nvPr userDrawn="1"/>
          </p:nvSpPr>
          <p:spPr>
            <a:xfrm>
              <a:off x="1823499" y="3308943"/>
              <a:ext cx="1729740" cy="14014174"/>
            </a:xfrm>
            <a:prstGeom prst="roundRect">
              <a:avLst>
                <a:gd name="adj" fmla="val 50000"/>
              </a:avLst>
            </a:prstGeom>
            <a:gradFill flip="none" rotWithShape="1">
              <a:gsLst>
                <a:gs pos="0">
                  <a:schemeClr val="accent1">
                    <a:shade val="30000"/>
                    <a:satMod val="115000"/>
                    <a:alpha val="18000"/>
                  </a:scheme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34" name="Rounded Rectangle 33"/>
            <p:cNvSpPr/>
            <p:nvPr userDrawn="1"/>
          </p:nvSpPr>
          <p:spPr>
            <a:xfrm>
              <a:off x="0" y="1236689"/>
              <a:ext cx="1729740" cy="8148430"/>
            </a:xfrm>
            <a:prstGeom prst="roundRect">
              <a:avLst>
                <a:gd name="adj" fmla="val 50000"/>
              </a:avLst>
            </a:prstGeom>
            <a:gradFill flip="none" rotWithShape="1">
              <a:gsLst>
                <a:gs pos="0">
                  <a:schemeClr val="accent1">
                    <a:shade val="30000"/>
                    <a:satMod val="115000"/>
                    <a:alpha val="18000"/>
                  </a:scheme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35" name="Rounded Rectangle 34"/>
            <p:cNvSpPr/>
            <p:nvPr userDrawn="1"/>
          </p:nvSpPr>
          <p:spPr>
            <a:xfrm rot="10800000">
              <a:off x="1013791" y="4248605"/>
              <a:ext cx="1729740" cy="8148430"/>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sz="1800" kern="1200" dirty="0">
                <a:solidFill>
                  <a:schemeClr val="lt1"/>
                </a:solidFill>
                <a:latin typeface="+mj-lt"/>
                <a:ea typeface="+mn-ea"/>
                <a:cs typeface="+mn-cs"/>
              </a:endParaRPr>
            </a:p>
          </p:txBody>
        </p:sp>
        <p:sp>
          <p:nvSpPr>
            <p:cNvPr id="36" name="Rounded Rectangle 35"/>
            <p:cNvSpPr/>
            <p:nvPr userDrawn="1"/>
          </p:nvSpPr>
          <p:spPr>
            <a:xfrm>
              <a:off x="6585483" y="-2056029"/>
              <a:ext cx="1729740" cy="8148430"/>
            </a:xfrm>
            <a:prstGeom prst="roundRect">
              <a:avLst>
                <a:gd name="adj" fmla="val 50000"/>
              </a:avLst>
            </a:prstGeom>
            <a:gradFill flip="none" rotWithShape="1">
              <a:gsLst>
                <a:gs pos="0">
                  <a:schemeClr val="accent4">
                    <a:lumMod val="75000"/>
                    <a:alpha val="28000"/>
                  </a:schemeClr>
                </a:gs>
                <a:gs pos="100000">
                  <a:schemeClr val="accent4">
                    <a:lumMod val="75000"/>
                    <a:alpha val="29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37" name="Rounded Rectangle 36"/>
            <p:cNvSpPr/>
            <p:nvPr userDrawn="1"/>
          </p:nvSpPr>
          <p:spPr>
            <a:xfrm>
              <a:off x="8105451" y="2783785"/>
              <a:ext cx="1729740" cy="8148430"/>
            </a:xfrm>
            <a:prstGeom prst="roundRect">
              <a:avLst>
                <a:gd name="adj" fmla="val 50000"/>
              </a:avLst>
            </a:prstGeom>
            <a:gradFill flip="none" rotWithShape="1">
              <a:gsLst>
                <a:gs pos="0">
                  <a:schemeClr val="accent4">
                    <a:lumMod val="75000"/>
                    <a:alpha val="28000"/>
                  </a:schemeClr>
                </a:gs>
                <a:gs pos="100000">
                  <a:schemeClr val="accent4">
                    <a:lumMod val="75000"/>
                    <a:alpha val="29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38" name="Rounded Rectangle 37"/>
            <p:cNvSpPr/>
            <p:nvPr userDrawn="1"/>
          </p:nvSpPr>
          <p:spPr>
            <a:xfrm rot="10800000">
              <a:off x="3036073" y="174390"/>
              <a:ext cx="1729740" cy="8148430"/>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grpSp>
      <p:sp>
        <p:nvSpPr>
          <p:cNvPr id="69" name="Rectangle 5"/>
          <p:cNvSpPr>
            <a:spLocks noChangeArrowheads="1"/>
          </p:cNvSpPr>
          <p:nvPr userDrawn="1"/>
        </p:nvSpPr>
        <p:spPr bwMode="ltGray">
          <a:xfrm>
            <a:off x="3822004" y="6584512"/>
            <a:ext cx="4753646" cy="175257"/>
          </a:xfrm>
          <a:prstGeom prst="rect">
            <a:avLst/>
          </a:prstGeom>
          <a:noFill/>
          <a:ln w="9525">
            <a:noFill/>
            <a:miter lim="800000"/>
            <a:headEnd/>
            <a:tailEnd/>
          </a:ln>
          <a:effectLst/>
        </p:spPr>
        <p:txBody>
          <a:bodyPr wrap="none" lIns="82124" tIns="41061" rIns="82124" bIns="41061" anchor="b">
            <a:spAutoFit/>
          </a:bodyPr>
          <a:lstStyle/>
          <a:p>
            <a:pPr algn="r" defTabSz="814388">
              <a:lnSpc>
                <a:spcPct val="100000"/>
              </a:lnSpc>
            </a:pPr>
            <a:r>
              <a:rPr lang="en-US" sz="600" kern="1200" dirty="0" smtClean="0">
                <a:solidFill>
                  <a:schemeClr val="bg1"/>
                </a:solidFill>
                <a:effectLst/>
                <a:latin typeface="+mn-lt"/>
                <a:ea typeface="+mn-ea"/>
                <a:cs typeface="+mn-cs"/>
              </a:rPr>
              <a:t>© 2012 Cisco and/or its affiliates. All rights reserved. This document is Cisco Confidential. For Channel Partners only. Do not distribute</a:t>
            </a:r>
            <a:endParaRPr lang="en-US" sz="600" dirty="0">
              <a:solidFill>
                <a:schemeClr val="bg2"/>
              </a:solidFill>
              <a:latin typeface="+mj-lt"/>
            </a:endParaRPr>
          </a:p>
        </p:txBody>
      </p:sp>
      <p:sp>
        <p:nvSpPr>
          <p:cNvPr id="70" name="Rectangle 4"/>
          <p:cNvSpPr>
            <a:spLocks noChangeArrowheads="1"/>
          </p:cNvSpPr>
          <p:nvPr userDrawn="1"/>
        </p:nvSpPr>
        <p:spPr bwMode="ltGray">
          <a:xfrm>
            <a:off x="251373" y="6586246"/>
            <a:ext cx="3420515" cy="175257"/>
          </a:xfrm>
          <a:prstGeom prst="rect">
            <a:avLst/>
          </a:prstGeom>
          <a:noFill/>
          <a:ln w="9525">
            <a:noFill/>
            <a:miter lim="800000"/>
            <a:headEnd/>
            <a:tailEnd/>
          </a:ln>
          <a:effectLst/>
        </p:spPr>
        <p:txBody>
          <a:bodyPr wrap="square" lIns="82124" tIns="41061" rIns="82124" bIns="41061" anchor="b" anchorCtr="0">
            <a:spAutoFit/>
          </a:bodyPr>
          <a:lstStyle/>
          <a:p>
            <a:pPr algn="l" defTabSz="814388">
              <a:lnSpc>
                <a:spcPct val="100000"/>
              </a:lnSpc>
            </a:pPr>
            <a:r>
              <a:rPr lang="en-US" sz="600" dirty="0" err="1" smtClean="0">
                <a:solidFill>
                  <a:srgbClr val="FFFFFF"/>
                </a:solidFill>
                <a:latin typeface="+mj-lt"/>
              </a:rPr>
              <a:t>C97</a:t>
            </a:r>
            <a:r>
              <a:rPr lang="en-US" sz="600" dirty="0" smtClean="0">
                <a:solidFill>
                  <a:srgbClr val="FFFFFF"/>
                </a:solidFill>
                <a:latin typeface="+mj-lt"/>
              </a:rPr>
              <a:t>-721796-00 © 2012 Cisco and/or its affiliates. All rights reserved.</a:t>
            </a:r>
            <a:endParaRPr lang="en-US" sz="600" dirty="0">
              <a:solidFill>
                <a:srgbClr val="FFFFFF"/>
              </a:solidFill>
              <a:latin typeface="+mj-lt"/>
            </a:endParaRPr>
          </a:p>
        </p:txBody>
      </p:sp>
      <p:sp>
        <p:nvSpPr>
          <p:cNvPr id="71" name="Rectangle 7"/>
          <p:cNvSpPr>
            <a:spLocks noChangeArrowheads="1"/>
          </p:cNvSpPr>
          <p:nvPr userDrawn="1"/>
        </p:nvSpPr>
        <p:spPr bwMode="ltGray">
          <a:xfrm>
            <a:off x="8639981" y="6580408"/>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lnSpc>
                <a:spcPct val="100000"/>
              </a:lnSpc>
            </a:pPr>
            <a:fld id="{DFCF27A5-1A5B-48D3-A060-2758FFBB1ADD}" type="slidenum">
              <a:rPr lang="en-US" sz="600">
                <a:solidFill>
                  <a:schemeClr val="bg1"/>
                </a:solidFill>
                <a:latin typeface="+mj-lt"/>
              </a:rPr>
              <a:pPr algn="r" defTabSz="814388">
                <a:lnSpc>
                  <a:spcPct val="100000"/>
                </a:lnSpc>
              </a:pPr>
              <a:t>‹#›</a:t>
            </a:fld>
            <a:endParaRPr lang="en-US" sz="600" dirty="0">
              <a:solidFill>
                <a:schemeClr val="bg1"/>
              </a:solidFill>
              <a:latin typeface="+mj-lt"/>
            </a:endParaRPr>
          </a:p>
        </p:txBody>
      </p:sp>
      <p:sp>
        <p:nvSpPr>
          <p:cNvPr id="2" name="Title 1"/>
          <p:cNvSpPr>
            <a:spLocks noGrp="1"/>
          </p:cNvSpPr>
          <p:nvPr>
            <p:ph type="ctrTitle" hasCustomPrompt="1"/>
          </p:nvPr>
        </p:nvSpPr>
        <p:spPr>
          <a:xfrm>
            <a:off x="221393" y="1236689"/>
            <a:ext cx="8112125" cy="2918779"/>
          </a:xfrm>
        </p:spPr>
        <p:txBody>
          <a:bodyPr/>
          <a:lstStyle>
            <a:lvl1pPr>
              <a:lnSpc>
                <a:spcPct val="90000"/>
              </a:lnSpc>
              <a:defRPr lang="en-US" sz="5400" b="0" kern="1200" spc="-200" baseline="0" dirty="0">
                <a:solidFill>
                  <a:schemeClr val="bg1"/>
                </a:solidFill>
                <a:latin typeface="+mj-lt"/>
                <a:ea typeface="+mj-ea"/>
                <a:cs typeface="+mj-cs"/>
              </a:defRPr>
            </a:lvl1pPr>
          </a:lstStyle>
          <a:p>
            <a:r>
              <a:rPr lang="en-US" dirty="0" smtClean="0"/>
              <a:t>Presentation Title Goes Here</a:t>
            </a:r>
            <a:endParaRPr lang="en-US" dirty="0"/>
          </a:p>
        </p:txBody>
      </p:sp>
      <p:sp>
        <p:nvSpPr>
          <p:cNvPr id="3" name="Subtitle 2"/>
          <p:cNvSpPr>
            <a:spLocks noGrp="1"/>
          </p:cNvSpPr>
          <p:nvPr>
            <p:ph type="subTitle" idx="1" hasCustomPrompt="1"/>
          </p:nvPr>
        </p:nvSpPr>
        <p:spPr>
          <a:xfrm>
            <a:off x="236383" y="4464068"/>
            <a:ext cx="8112126" cy="384175"/>
          </a:xfrm>
        </p:spPr>
        <p:txBody>
          <a:bodyPr anchor="b" anchorCtr="0">
            <a:noAutofit/>
          </a:bodyPr>
          <a:lstStyle>
            <a:lvl1pPr marL="0" indent="0" algn="l">
              <a:buNone/>
              <a:defRPr lang="en-US" sz="2000" b="0" kern="1200" dirty="0">
                <a:solidFill>
                  <a:schemeClr val="bg1"/>
                </a:solidFill>
                <a:latin typeface="+mj-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Presenter Name</a:t>
            </a:r>
            <a:endParaRPr lang="en-US" dirty="0"/>
          </a:p>
        </p:txBody>
      </p:sp>
      <p:sp>
        <p:nvSpPr>
          <p:cNvPr id="41" name="Text Placeholder 40"/>
          <p:cNvSpPr>
            <a:spLocks noGrp="1"/>
          </p:cNvSpPr>
          <p:nvPr>
            <p:ph type="body" sz="quarter" idx="10" hasCustomPrompt="1"/>
          </p:nvPr>
        </p:nvSpPr>
        <p:spPr>
          <a:xfrm>
            <a:off x="236383" y="4768852"/>
            <a:ext cx="8097838" cy="384175"/>
          </a:xfrm>
        </p:spPr>
        <p:txBody>
          <a:bodyPr/>
          <a:lstStyle>
            <a:lvl1pPr marL="0" indent="0">
              <a:buFontTx/>
              <a:buNone/>
              <a:defRPr lang="en-US" sz="1800" b="0" kern="1200" dirty="0">
                <a:solidFill>
                  <a:schemeClr val="bg1"/>
                </a:solidFill>
                <a:latin typeface="+mj-lt"/>
                <a:ea typeface="+mn-ea"/>
                <a:cs typeface="+mn-cs"/>
              </a:defRPr>
            </a:lvl1pPr>
            <a:lvl2pPr marL="0" indent="0">
              <a:buFontTx/>
              <a:buNone/>
              <a:defRPr lang="en-US" sz="2000" kern="1200" dirty="0" smtClean="0">
                <a:solidFill>
                  <a:schemeClr val="bg1"/>
                </a:solidFill>
                <a:latin typeface="+mj-lt"/>
                <a:ea typeface="+mn-ea"/>
                <a:cs typeface="+mn-cs"/>
              </a:defRPr>
            </a:lvl2pPr>
            <a:lvl3pPr marL="0" indent="0">
              <a:buFontTx/>
              <a:buNone/>
              <a:defRPr lang="en-US" sz="2000" kern="1200" dirty="0" smtClean="0">
                <a:solidFill>
                  <a:schemeClr val="bg1"/>
                </a:solidFill>
                <a:latin typeface="+mj-lt"/>
                <a:ea typeface="+mn-ea"/>
                <a:cs typeface="+mn-cs"/>
              </a:defRPr>
            </a:lvl3pPr>
            <a:lvl4pPr marL="0" indent="0">
              <a:buFontTx/>
              <a:buNone/>
              <a:defRPr lang="en-US" sz="2000" kern="1200" dirty="0" smtClean="0">
                <a:solidFill>
                  <a:schemeClr val="bg1"/>
                </a:solidFill>
                <a:latin typeface="+mj-lt"/>
                <a:ea typeface="+mn-ea"/>
                <a:cs typeface="+mn-cs"/>
              </a:defRPr>
            </a:lvl4pPr>
            <a:lvl5pPr marL="0" indent="0">
              <a:buFontTx/>
              <a:buNone/>
              <a:defRPr lang="en-US" sz="2000" kern="1200" dirty="0" smtClean="0">
                <a:solidFill>
                  <a:schemeClr val="bg1"/>
                </a:solidFill>
                <a:latin typeface="+mj-lt"/>
                <a:ea typeface="+mn-ea"/>
                <a:cs typeface="+mn-cs"/>
              </a:defRPr>
            </a:lvl5pPr>
          </a:lstStyle>
          <a:p>
            <a:pPr lvl="0"/>
            <a:r>
              <a:rPr lang="en-US" dirty="0" smtClean="0"/>
              <a:t>Presenter Title</a:t>
            </a:r>
            <a:endParaRPr lang="en-US" dirty="0"/>
          </a:p>
        </p:txBody>
      </p:sp>
      <p:sp>
        <p:nvSpPr>
          <p:cNvPr id="44" name="Text Placeholder 43"/>
          <p:cNvSpPr>
            <a:spLocks noGrp="1"/>
          </p:cNvSpPr>
          <p:nvPr>
            <p:ph type="body" sz="quarter" idx="11" hasCustomPrompt="1"/>
          </p:nvPr>
        </p:nvSpPr>
        <p:spPr>
          <a:xfrm>
            <a:off x="236538" y="5232770"/>
            <a:ext cx="8112125" cy="384175"/>
          </a:xfrm>
        </p:spPr>
        <p:txBody>
          <a:bodyPr/>
          <a:lstStyle>
            <a:lvl1pPr marL="0" indent="0">
              <a:buFontTx/>
              <a:buNone/>
              <a:defRPr lang="en-US" sz="1400" b="0" kern="1200" dirty="0">
                <a:solidFill>
                  <a:schemeClr val="bg1"/>
                </a:solidFill>
                <a:latin typeface="+mj-lt"/>
                <a:ea typeface="+mn-ea"/>
                <a:cs typeface="+mn-cs"/>
              </a:defRPr>
            </a:lvl1pPr>
            <a:lvl2pPr>
              <a:defRPr lang="en-US" sz="2000" kern="1200" dirty="0" smtClean="0">
                <a:solidFill>
                  <a:schemeClr val="bg1"/>
                </a:solidFill>
                <a:latin typeface="+mj-lt"/>
                <a:ea typeface="+mn-ea"/>
                <a:cs typeface="+mn-cs"/>
              </a:defRPr>
            </a:lvl2pPr>
            <a:lvl3pPr>
              <a:defRPr lang="en-US" sz="2000" kern="1200" dirty="0" smtClean="0">
                <a:solidFill>
                  <a:schemeClr val="bg1"/>
                </a:solidFill>
                <a:latin typeface="+mj-lt"/>
                <a:ea typeface="+mn-ea"/>
                <a:cs typeface="+mn-cs"/>
              </a:defRPr>
            </a:lvl3pPr>
            <a:lvl4pPr>
              <a:defRPr lang="en-US" sz="2000" kern="1200" dirty="0" smtClean="0">
                <a:solidFill>
                  <a:schemeClr val="bg1"/>
                </a:solidFill>
                <a:latin typeface="+mj-lt"/>
                <a:ea typeface="+mn-ea"/>
                <a:cs typeface="+mn-cs"/>
              </a:defRPr>
            </a:lvl4pPr>
            <a:lvl5pPr>
              <a:defRPr lang="en-US" sz="2000" kern="1200" dirty="0" smtClean="0">
                <a:solidFill>
                  <a:schemeClr val="bg1"/>
                </a:solidFill>
                <a:latin typeface="+mj-lt"/>
                <a:ea typeface="+mn-ea"/>
                <a:cs typeface="+mn-cs"/>
              </a:defRPr>
            </a:lvl5pPr>
          </a:lstStyle>
          <a:p>
            <a:pPr lvl="0"/>
            <a:r>
              <a:rPr lang="en-US" dirty="0" smtClean="0"/>
              <a:t>Date</a:t>
            </a:r>
            <a:endParaRPr lang="en-US" dirty="0"/>
          </a:p>
        </p:txBody>
      </p:sp>
      <p:grpSp>
        <p:nvGrpSpPr>
          <p:cNvPr id="4" name="Group 38"/>
          <p:cNvGrpSpPr/>
          <p:nvPr userDrawn="1"/>
        </p:nvGrpSpPr>
        <p:grpSpPr>
          <a:xfrm>
            <a:off x="341314" y="311151"/>
            <a:ext cx="829170" cy="438358"/>
            <a:chOff x="609600" y="528537"/>
            <a:chExt cx="1444734" cy="763789"/>
          </a:xfrm>
          <a:solidFill>
            <a:schemeClr val="bg1"/>
          </a:solidFill>
        </p:grpSpPr>
        <p:sp>
          <p:nvSpPr>
            <p:cNvPr id="73" name="Rectangle 72"/>
            <p:cNvSpPr>
              <a:spLocks noChangeArrowheads="1"/>
            </p:cNvSpPr>
            <p:nvPr/>
          </p:nvSpPr>
          <p:spPr bwMode="black">
            <a:xfrm>
              <a:off x="1016578" y="1035681"/>
              <a:ext cx="65914" cy="249730"/>
            </a:xfrm>
            <a:prstGeom prst="rect">
              <a:avLst/>
            </a:prstGeom>
            <a:grpFill/>
            <a:ln w="9525">
              <a:noFill/>
              <a:miter lim="800000"/>
              <a:headEnd/>
              <a:tailEnd/>
            </a:ln>
          </p:spPr>
          <p:txBody>
            <a:bodyPr/>
            <a:lstStyle/>
            <a:p>
              <a:endParaRPr lang="en-US" dirty="0">
                <a:latin typeface="+mj-lt"/>
              </a:endParaRPr>
            </a:p>
          </p:txBody>
        </p:sp>
        <p:sp>
          <p:nvSpPr>
            <p:cNvPr id="74" name="Freeform 73"/>
            <p:cNvSpPr>
              <a:spLocks/>
            </p:cNvSpPr>
            <p:nvPr/>
          </p:nvSpPr>
          <p:spPr bwMode="black">
            <a:xfrm>
              <a:off x="1400563" y="1028765"/>
              <a:ext cx="190843" cy="263561"/>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grpFill/>
            <a:ln w="9525">
              <a:noFill/>
              <a:round/>
              <a:headEnd/>
              <a:tailEnd/>
            </a:ln>
          </p:spPr>
          <p:txBody>
            <a:bodyPr/>
            <a:lstStyle/>
            <a:p>
              <a:endParaRPr lang="en-US" dirty="0">
                <a:latin typeface="+mj-lt"/>
              </a:endParaRPr>
            </a:p>
          </p:txBody>
        </p:sp>
        <p:sp>
          <p:nvSpPr>
            <p:cNvPr id="75" name="Freeform 74"/>
            <p:cNvSpPr>
              <a:spLocks/>
            </p:cNvSpPr>
            <p:nvPr/>
          </p:nvSpPr>
          <p:spPr bwMode="black">
            <a:xfrm>
              <a:off x="740661" y="1028765"/>
              <a:ext cx="190843" cy="263561"/>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grpFill/>
            <a:ln w="9525">
              <a:noFill/>
              <a:round/>
              <a:headEnd/>
              <a:tailEnd/>
            </a:ln>
          </p:spPr>
          <p:txBody>
            <a:bodyPr/>
            <a:lstStyle/>
            <a:p>
              <a:endParaRPr lang="en-US" dirty="0">
                <a:latin typeface="+mj-lt"/>
              </a:endParaRPr>
            </a:p>
          </p:txBody>
        </p:sp>
        <p:sp>
          <p:nvSpPr>
            <p:cNvPr id="76" name="Freeform 75"/>
            <p:cNvSpPr>
              <a:spLocks noEditPoints="1"/>
            </p:cNvSpPr>
            <p:nvPr/>
          </p:nvSpPr>
          <p:spPr bwMode="black">
            <a:xfrm>
              <a:off x="1660385" y="1028765"/>
              <a:ext cx="262122" cy="263561"/>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grpFill/>
            <a:ln w="9525">
              <a:noFill/>
              <a:round/>
              <a:headEnd/>
              <a:tailEnd/>
            </a:ln>
          </p:spPr>
          <p:txBody>
            <a:bodyPr/>
            <a:lstStyle/>
            <a:p>
              <a:endParaRPr lang="en-US" dirty="0">
                <a:latin typeface="+mj-lt"/>
              </a:endParaRPr>
            </a:p>
          </p:txBody>
        </p:sp>
        <p:sp>
          <p:nvSpPr>
            <p:cNvPr id="77" name="Freeform 76"/>
            <p:cNvSpPr>
              <a:spLocks/>
            </p:cNvSpPr>
            <p:nvPr/>
          </p:nvSpPr>
          <p:spPr bwMode="black">
            <a:xfrm>
              <a:off x="1167566" y="1028765"/>
              <a:ext cx="170916" cy="263561"/>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grpFill/>
            <a:ln w="9525">
              <a:noFill/>
              <a:round/>
              <a:headEnd/>
              <a:tailEnd/>
            </a:ln>
          </p:spPr>
          <p:txBody>
            <a:bodyPr/>
            <a:lstStyle/>
            <a:p>
              <a:endParaRPr lang="en-US" dirty="0">
                <a:latin typeface="+mj-lt"/>
              </a:endParaRPr>
            </a:p>
          </p:txBody>
        </p:sp>
        <p:sp>
          <p:nvSpPr>
            <p:cNvPr id="92" name="Freeform 91"/>
            <p:cNvSpPr>
              <a:spLocks/>
            </p:cNvSpPr>
            <p:nvPr/>
          </p:nvSpPr>
          <p:spPr bwMode="black">
            <a:xfrm>
              <a:off x="609600" y="732931"/>
              <a:ext cx="62081" cy="128323"/>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grpFill/>
            <a:ln w="9525">
              <a:noFill/>
              <a:round/>
              <a:headEnd/>
              <a:tailEnd/>
            </a:ln>
          </p:spPr>
          <p:txBody>
            <a:bodyPr/>
            <a:lstStyle/>
            <a:p>
              <a:endParaRPr lang="en-US" dirty="0">
                <a:latin typeface="+mj-lt"/>
              </a:endParaRPr>
            </a:p>
          </p:txBody>
        </p:sp>
        <p:sp>
          <p:nvSpPr>
            <p:cNvPr id="93" name="Freeform 92"/>
            <p:cNvSpPr>
              <a:spLocks/>
            </p:cNvSpPr>
            <p:nvPr/>
          </p:nvSpPr>
          <p:spPr bwMode="black">
            <a:xfrm>
              <a:off x="783581" y="646870"/>
              <a:ext cx="62081" cy="214384"/>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grpFill/>
            <a:ln w="9525">
              <a:noFill/>
              <a:round/>
              <a:headEnd/>
              <a:tailEnd/>
            </a:ln>
          </p:spPr>
          <p:txBody>
            <a:bodyPr/>
            <a:lstStyle/>
            <a:p>
              <a:endParaRPr lang="en-US" dirty="0">
                <a:latin typeface="+mj-lt"/>
              </a:endParaRPr>
            </a:p>
          </p:txBody>
        </p:sp>
        <p:sp>
          <p:nvSpPr>
            <p:cNvPr id="94" name="Freeform 93"/>
            <p:cNvSpPr>
              <a:spLocks/>
            </p:cNvSpPr>
            <p:nvPr/>
          </p:nvSpPr>
          <p:spPr bwMode="black">
            <a:xfrm>
              <a:off x="954497" y="528537"/>
              <a:ext cx="62081" cy="394958"/>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grpFill/>
            <a:ln w="9525">
              <a:noFill/>
              <a:round/>
              <a:headEnd/>
              <a:tailEnd/>
            </a:ln>
          </p:spPr>
          <p:txBody>
            <a:bodyPr/>
            <a:lstStyle/>
            <a:p>
              <a:endParaRPr lang="en-US" dirty="0">
                <a:latin typeface="+mj-lt"/>
              </a:endParaRPr>
            </a:p>
          </p:txBody>
        </p:sp>
        <p:sp>
          <p:nvSpPr>
            <p:cNvPr id="95" name="Freeform 94"/>
            <p:cNvSpPr>
              <a:spLocks/>
            </p:cNvSpPr>
            <p:nvPr/>
          </p:nvSpPr>
          <p:spPr bwMode="black">
            <a:xfrm>
              <a:off x="1128478" y="646870"/>
              <a:ext cx="62081" cy="214384"/>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grpFill/>
            <a:ln w="9525">
              <a:noFill/>
              <a:round/>
              <a:headEnd/>
              <a:tailEnd/>
            </a:ln>
          </p:spPr>
          <p:txBody>
            <a:bodyPr/>
            <a:lstStyle/>
            <a:p>
              <a:endParaRPr lang="en-US" dirty="0">
                <a:latin typeface="+mj-lt"/>
              </a:endParaRPr>
            </a:p>
          </p:txBody>
        </p:sp>
        <p:sp>
          <p:nvSpPr>
            <p:cNvPr id="96" name="Freeform 95"/>
            <p:cNvSpPr>
              <a:spLocks/>
            </p:cNvSpPr>
            <p:nvPr/>
          </p:nvSpPr>
          <p:spPr bwMode="black">
            <a:xfrm>
              <a:off x="1298627" y="732931"/>
              <a:ext cx="65914" cy="128323"/>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grpFill/>
            <a:ln w="9525">
              <a:noFill/>
              <a:round/>
              <a:headEnd/>
              <a:tailEnd/>
            </a:ln>
          </p:spPr>
          <p:txBody>
            <a:bodyPr/>
            <a:lstStyle/>
            <a:p>
              <a:endParaRPr lang="en-US" dirty="0">
                <a:latin typeface="+mj-lt"/>
              </a:endParaRPr>
            </a:p>
          </p:txBody>
        </p:sp>
        <p:sp>
          <p:nvSpPr>
            <p:cNvPr id="97" name="Freeform 96"/>
            <p:cNvSpPr>
              <a:spLocks/>
            </p:cNvSpPr>
            <p:nvPr/>
          </p:nvSpPr>
          <p:spPr bwMode="black">
            <a:xfrm>
              <a:off x="1472608" y="646870"/>
              <a:ext cx="62848" cy="214384"/>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grpFill/>
            <a:ln w="9525">
              <a:noFill/>
              <a:round/>
              <a:headEnd/>
              <a:tailEnd/>
            </a:ln>
          </p:spPr>
          <p:txBody>
            <a:bodyPr/>
            <a:lstStyle/>
            <a:p>
              <a:endParaRPr lang="en-US" dirty="0">
                <a:latin typeface="+mj-lt"/>
              </a:endParaRPr>
            </a:p>
          </p:txBody>
        </p:sp>
        <p:sp>
          <p:nvSpPr>
            <p:cNvPr id="98" name="Freeform 97"/>
            <p:cNvSpPr>
              <a:spLocks/>
            </p:cNvSpPr>
            <p:nvPr/>
          </p:nvSpPr>
          <p:spPr bwMode="black">
            <a:xfrm>
              <a:off x="1646590" y="528537"/>
              <a:ext cx="62848" cy="394958"/>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grpFill/>
            <a:ln w="9525">
              <a:noFill/>
              <a:round/>
              <a:headEnd/>
              <a:tailEnd/>
            </a:ln>
          </p:spPr>
          <p:txBody>
            <a:bodyPr/>
            <a:lstStyle/>
            <a:p>
              <a:endParaRPr lang="en-US" dirty="0">
                <a:latin typeface="+mj-lt"/>
              </a:endParaRPr>
            </a:p>
          </p:txBody>
        </p:sp>
        <p:sp>
          <p:nvSpPr>
            <p:cNvPr id="99" name="Freeform 98"/>
            <p:cNvSpPr>
              <a:spLocks/>
            </p:cNvSpPr>
            <p:nvPr/>
          </p:nvSpPr>
          <p:spPr bwMode="black">
            <a:xfrm>
              <a:off x="1817505" y="646870"/>
              <a:ext cx="62848" cy="214384"/>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grpFill/>
            <a:ln w="9525">
              <a:noFill/>
              <a:round/>
              <a:headEnd/>
              <a:tailEnd/>
            </a:ln>
          </p:spPr>
          <p:txBody>
            <a:bodyPr/>
            <a:lstStyle/>
            <a:p>
              <a:endParaRPr lang="en-US" dirty="0">
                <a:latin typeface="+mj-lt"/>
              </a:endParaRPr>
            </a:p>
          </p:txBody>
        </p:sp>
        <p:sp>
          <p:nvSpPr>
            <p:cNvPr id="100" name="Freeform 99"/>
            <p:cNvSpPr>
              <a:spLocks/>
            </p:cNvSpPr>
            <p:nvPr/>
          </p:nvSpPr>
          <p:spPr bwMode="black">
            <a:xfrm>
              <a:off x="1991486" y="732931"/>
              <a:ext cx="62848" cy="128323"/>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grpFill/>
            <a:ln w="9525">
              <a:noFill/>
              <a:round/>
              <a:headEnd/>
              <a:tailEnd/>
            </a:ln>
          </p:spPr>
          <p:txBody>
            <a:bodyPr/>
            <a:lstStyle/>
            <a:p>
              <a:endParaRPr lang="en-US" dirty="0">
                <a:latin typeface="+mj-lt"/>
              </a:endParaRPr>
            </a:p>
          </p:txBody>
        </p:sp>
      </p:grpSp>
    </p:spTree>
  </p:cSld>
  <p:clrMapOvr>
    <a:masterClrMapping/>
  </p:clrMapOvr>
  <p:transition>
    <p:wipe dir="r"/>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Bottom title_photo and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9702" y="5430244"/>
            <a:ext cx="8558698" cy="838200"/>
          </a:xfrm>
        </p:spPr>
        <p:txBody>
          <a:bodyPr vert="horz" lIns="82296" tIns="45720" rIns="82296" bIns="45720" rtlCol="0" anchor="b" anchorCtr="0">
            <a:noAutofit/>
          </a:bodyPr>
          <a:lstStyle>
            <a:lvl1pPr algn="l" defTabSz="914400" rtl="0" eaLnBrk="1" latinLnBrk="0" hangingPunct="1">
              <a:lnSpc>
                <a:spcPct val="80000"/>
              </a:lnSpc>
              <a:spcBef>
                <a:spcPct val="0"/>
              </a:spcBef>
              <a:buNone/>
              <a:defRPr lang="en-US" sz="3600" b="0" kern="1200" spc="-100" baseline="0" dirty="0">
                <a:gradFill>
                  <a:gsLst>
                    <a:gs pos="0">
                      <a:schemeClr val="tx1"/>
                    </a:gs>
                    <a:gs pos="44000">
                      <a:srgbClr val="01BBBB"/>
                    </a:gs>
                    <a:gs pos="100000">
                      <a:schemeClr val="accent4"/>
                    </a:gs>
                  </a:gsLst>
                  <a:lin ang="4800000" scaled="0"/>
                </a:gradFill>
                <a:latin typeface="+mj-lt"/>
                <a:ea typeface="+mj-ea"/>
                <a:cs typeface="+mj-cs"/>
              </a:defRPr>
            </a:lvl1pPr>
          </a:lstStyle>
          <a:p>
            <a:r>
              <a:rPr lang="en-US" dirty="0" smtClean="0"/>
              <a:t>Slide Title Goes Here</a:t>
            </a:r>
            <a:endParaRPr lang="en-US" dirty="0"/>
          </a:p>
        </p:txBody>
      </p:sp>
      <p:sp>
        <p:nvSpPr>
          <p:cNvPr id="4" name="Text Placeholder 3"/>
          <p:cNvSpPr>
            <a:spLocks noGrp="1"/>
          </p:cNvSpPr>
          <p:nvPr>
            <p:ph type="body" sz="quarter" idx="10" hasCustomPrompt="1"/>
          </p:nvPr>
        </p:nvSpPr>
        <p:spPr>
          <a:xfrm>
            <a:off x="246888" y="1600200"/>
            <a:ext cx="4005072" cy="3749040"/>
          </a:xfrm>
        </p:spPr>
        <p:txBody>
          <a:bodyPr anchor="ctr" anchorCtr="0">
            <a:normAutofit/>
          </a:bodyPr>
          <a:lstStyle>
            <a:lvl1pPr marL="0" indent="0">
              <a:buFontTx/>
              <a:buNone/>
              <a:defRPr sz="2400" baseline="0">
                <a:solidFill>
                  <a:schemeClr val="tx1"/>
                </a:solidFill>
                <a:latin typeface="+mj-lt"/>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smtClean="0"/>
              <a:t>Simple text goes here and can wrap to accommodate more lines of information</a:t>
            </a:r>
          </a:p>
        </p:txBody>
      </p:sp>
      <p:sp>
        <p:nvSpPr>
          <p:cNvPr id="6" name="Picture Placeholder 5"/>
          <p:cNvSpPr>
            <a:spLocks noGrp="1"/>
          </p:cNvSpPr>
          <p:nvPr>
            <p:ph type="pic" sz="quarter" idx="11" hasCustomPrompt="1"/>
          </p:nvPr>
        </p:nvSpPr>
        <p:spPr>
          <a:xfrm>
            <a:off x="4873752" y="1947672"/>
            <a:ext cx="3429000" cy="2990088"/>
          </a:xfrm>
        </p:spPr>
        <p:txBody>
          <a:bodyPr anchor="ctr" anchorCtr="1"/>
          <a:lstStyle>
            <a:lvl1pPr algn="ctr">
              <a:buFontTx/>
              <a:buNone/>
              <a:defRPr>
                <a:latin typeface="+mj-lt"/>
              </a:defRPr>
            </a:lvl1pPr>
          </a:lstStyle>
          <a:p>
            <a:r>
              <a:rPr lang="en-US" dirty="0" smtClean="0"/>
              <a:t>Insert photo here</a:t>
            </a:r>
            <a:endParaRPr lang="en-US" dirty="0"/>
          </a:p>
        </p:txBody>
      </p:sp>
    </p:spTree>
    <p:extLst>
      <p:ext uri="{BB962C8B-B14F-4D97-AF65-F5344CB8AC3E}">
        <p14:creationId xmlns:p14="http://schemas.microsoft.com/office/powerpoint/2010/main" val="3699085684"/>
      </p:ext>
    </p:extLst>
  </p:cSld>
  <p:clrMapOvr>
    <a:masterClrMapping/>
  </p:clrMapOvr>
  <p:transition>
    <p:wipe dir="r"/>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Bottom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9702" y="5430244"/>
            <a:ext cx="8558698" cy="838200"/>
          </a:xfrm>
        </p:spPr>
        <p:txBody>
          <a:bodyPr vert="horz" lIns="82296" tIns="45720" rIns="82296" bIns="45720" rtlCol="0" anchor="b" anchorCtr="0">
            <a:noAutofit/>
          </a:bodyPr>
          <a:lstStyle>
            <a:lvl1pPr algn="l" defTabSz="914400" rtl="0" eaLnBrk="1" latinLnBrk="0" hangingPunct="1">
              <a:lnSpc>
                <a:spcPct val="80000"/>
              </a:lnSpc>
              <a:spcBef>
                <a:spcPct val="0"/>
              </a:spcBef>
              <a:buNone/>
              <a:defRPr lang="en-US" sz="3600" b="0" kern="1200" spc="-100" baseline="0" dirty="0">
                <a:gradFill>
                  <a:gsLst>
                    <a:gs pos="0">
                      <a:schemeClr val="tx1"/>
                    </a:gs>
                    <a:gs pos="44000">
                      <a:srgbClr val="01BBBB"/>
                    </a:gs>
                    <a:gs pos="100000">
                      <a:schemeClr val="accent4"/>
                    </a:gs>
                  </a:gsLst>
                  <a:lin ang="4800000" scaled="0"/>
                </a:gradFill>
                <a:latin typeface="+mj-lt"/>
                <a:ea typeface="+mj-ea"/>
                <a:cs typeface="+mj-cs"/>
              </a:defRPr>
            </a:lvl1pPr>
          </a:lstStyle>
          <a:p>
            <a:r>
              <a:rPr lang="en-US" dirty="0" smtClean="0"/>
              <a:t>Slide Title Goes Here</a:t>
            </a:r>
            <a:endParaRPr lang="en-US" dirty="0"/>
          </a:p>
        </p:txBody>
      </p:sp>
    </p:spTree>
    <p:extLst>
      <p:ext uri="{BB962C8B-B14F-4D97-AF65-F5344CB8AC3E}">
        <p14:creationId xmlns:p14="http://schemas.microsoft.com/office/powerpoint/2010/main" val="4074099307"/>
      </p:ext>
    </p:extLst>
  </p:cSld>
  <p:clrMapOvr>
    <a:masterClrMapping/>
  </p:clrMapOvr>
  <p:transition>
    <p:wipe dir="r"/>
  </p:transition>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Quote Slide">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93776" y="5852160"/>
            <a:ext cx="8112126" cy="384175"/>
          </a:xfrm>
        </p:spPr>
        <p:txBody>
          <a:bodyPr>
            <a:normAutofit/>
          </a:bodyPr>
          <a:lstStyle>
            <a:lvl1pPr marL="0" indent="0" algn="l" defTabSz="914400" rtl="0" eaLnBrk="1" latinLnBrk="0" hangingPunct="1">
              <a:lnSpc>
                <a:spcPct val="95000"/>
              </a:lnSpc>
              <a:spcBef>
                <a:spcPts val="1440"/>
              </a:spcBef>
              <a:buClr>
                <a:srgbClr val="92D050"/>
              </a:buClr>
              <a:buSzPct val="90000"/>
              <a:buFont typeface="Arial" pitchFamily="34" charset="0"/>
              <a:buNone/>
              <a:tabLst/>
              <a:defRPr lang="en-US" sz="2000" kern="1200" dirty="0">
                <a:solidFill>
                  <a:schemeClr val="accent2"/>
                </a:solidFill>
                <a:latin typeface="+mj-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Presenter Name and Title Go Here</a:t>
            </a:r>
            <a:endParaRPr lang="en-US" dirty="0"/>
          </a:p>
        </p:txBody>
      </p:sp>
      <p:sp>
        <p:nvSpPr>
          <p:cNvPr id="27" name="Rectangle 3"/>
          <p:cNvSpPr>
            <a:spLocks noChangeArrowheads="1"/>
          </p:cNvSpPr>
          <p:nvPr/>
        </p:nvSpPr>
        <p:spPr bwMode="white">
          <a:xfrm>
            <a:off x="0" y="0"/>
            <a:ext cx="9144000" cy="177800"/>
          </a:xfrm>
          <a:prstGeom prst="rect">
            <a:avLst/>
          </a:prstGeom>
          <a:solidFill>
            <a:schemeClr val="bg2"/>
          </a:solidFill>
          <a:ln w="25400" algn="ctr">
            <a:noFill/>
            <a:miter lim="800000"/>
            <a:headEnd/>
            <a:tailEnd/>
          </a:ln>
          <a:effectLst/>
        </p:spPr>
        <p:txBody>
          <a:bodyPr wrap="none" anchor="ctr"/>
          <a:lstStyle/>
          <a:p>
            <a:endParaRPr lang="en-US" dirty="0">
              <a:solidFill>
                <a:srgbClr val="0096D6"/>
              </a:solidFill>
            </a:endParaRPr>
          </a:p>
        </p:txBody>
      </p:sp>
      <p:sp>
        <p:nvSpPr>
          <p:cNvPr id="2" name="Title 1"/>
          <p:cNvSpPr>
            <a:spLocks noGrp="1"/>
          </p:cNvSpPr>
          <p:nvPr>
            <p:ph type="ctrTitle" hasCustomPrompt="1"/>
          </p:nvPr>
        </p:nvSpPr>
        <p:spPr>
          <a:xfrm>
            <a:off x="219456" y="649224"/>
            <a:ext cx="8112125" cy="4480560"/>
          </a:xfrm>
        </p:spPr>
        <p:txBody>
          <a:bodyPr/>
          <a:lstStyle>
            <a:lvl1pPr marL="233363" indent="-233363" algn="l" defTabSz="914400" rtl="0" eaLnBrk="1" latinLnBrk="0" hangingPunct="1">
              <a:lnSpc>
                <a:spcPct val="80000"/>
              </a:lnSpc>
              <a:spcBef>
                <a:spcPct val="0"/>
              </a:spcBef>
              <a:buClr>
                <a:schemeClr val="tx1"/>
              </a:buClr>
              <a:buFont typeface="Arial" pitchFamily="34" charset="0"/>
              <a:buChar char="“"/>
              <a:defRPr lang="en-US" sz="6000" b="0" kern="1200" spc="-200" baseline="0" dirty="0">
                <a:gradFill>
                  <a:gsLst>
                    <a:gs pos="0">
                      <a:schemeClr val="tx1"/>
                    </a:gs>
                    <a:gs pos="44000">
                      <a:srgbClr val="01BBBB"/>
                    </a:gs>
                    <a:gs pos="100000">
                      <a:schemeClr val="accent4"/>
                    </a:gs>
                  </a:gsLst>
                  <a:lin ang="4800000" scaled="0"/>
                </a:gradFill>
                <a:latin typeface="+mj-lt"/>
                <a:ea typeface="+mj-ea"/>
                <a:cs typeface="+mj-cs"/>
              </a:defRPr>
            </a:lvl1pPr>
          </a:lstStyle>
          <a:p>
            <a:r>
              <a:rPr lang="en-US" dirty="0" smtClean="0"/>
              <a:t>Presentation Title Goes Here</a:t>
            </a:r>
            <a:endParaRPr lang="en-US" dirty="0"/>
          </a:p>
        </p:txBody>
      </p:sp>
      <p:sp>
        <p:nvSpPr>
          <p:cNvPr id="49" name="Rectangle 3"/>
          <p:cNvSpPr>
            <a:spLocks noChangeArrowheads="1"/>
          </p:cNvSpPr>
          <p:nvPr/>
        </p:nvSpPr>
        <p:spPr bwMode="hidden">
          <a:xfrm>
            <a:off x="0" y="0"/>
            <a:ext cx="9144000" cy="177800"/>
          </a:xfrm>
          <a:prstGeom prst="rect">
            <a:avLst/>
          </a:prstGeom>
          <a:solidFill>
            <a:schemeClr val="bg2"/>
          </a:solidFill>
          <a:ln w="25400" algn="ctr">
            <a:noFill/>
            <a:miter lim="800000"/>
            <a:headEnd/>
            <a:tailEnd/>
          </a:ln>
          <a:effectLst/>
        </p:spPr>
        <p:txBody>
          <a:bodyPr wrap="none" anchor="ctr"/>
          <a:lstStyle/>
          <a:p>
            <a:endParaRPr lang="en-US" dirty="0">
              <a:solidFill>
                <a:srgbClr val="0096D6"/>
              </a:solidFill>
            </a:endParaRPr>
          </a:p>
        </p:txBody>
      </p:sp>
    </p:spTree>
    <p:extLst>
      <p:ext uri="{BB962C8B-B14F-4D97-AF65-F5344CB8AC3E}">
        <p14:creationId xmlns:p14="http://schemas.microsoft.com/office/powerpoint/2010/main" val="288326034"/>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80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800"/>
                                        <p:tgtEl>
                                          <p:spTgt spid="2"/>
                                        </p:tgtEl>
                                      </p:cBhvr>
                                    </p:animEffect>
                                  </p:childTnLst>
                                </p:cTn>
                              </p:par>
                              <p:par>
                                <p:cTn id="8" presetID="22" presetClass="entr" presetSubtype="4" fill="hold" grpId="0" nodeType="withEffect">
                                  <p:stCondLst>
                                    <p:cond delay="30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wipe(down)">
                                      <p:cBhvr>
                                        <p:cTn id="10" dur="4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22" presetClass="entr" presetSubtype="4" fill="hold" nodeType="withEffect">
                  <p:stCondLst>
                    <p:cond delay="300"/>
                  </p:stCondLst>
                  <p:childTnLst>
                    <p:set>
                      <p:cBhvr>
                        <p:cTn dur="1" fill="hold">
                          <p:stCondLst>
                            <p:cond delay="0"/>
                          </p:stCondLst>
                        </p:cTn>
                        <p:tgtEl>
                          <p:spTgt spid="3"/>
                        </p:tgtEl>
                        <p:attrNameLst>
                          <p:attrName>style.visibility</p:attrName>
                        </p:attrNameLst>
                      </p:cBhvr>
                      <p:to>
                        <p:strVal val="visible"/>
                      </p:to>
                    </p:set>
                    <p:animEffect transition="in" filter="wipe(down)">
                      <p:cBhvr>
                        <p:cTn dur="400"/>
                        <p:tgtEl>
                          <p:spTgt spid="3"/>
                        </p:tgtEl>
                      </p:cBhvr>
                    </p:animEffect>
                  </p:childTnLst>
                </p:cTn>
              </p:par>
            </p:tnLst>
          </p:tmpl>
        </p:tmplLst>
      </p:bldP>
      <p:bldP spid="2" grpId="0"/>
    </p:bld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Storytelling">
    <p:spTree>
      <p:nvGrpSpPr>
        <p:cNvPr id="1" name=""/>
        <p:cNvGrpSpPr/>
        <p:nvPr/>
      </p:nvGrpSpPr>
      <p:grpSpPr>
        <a:xfrm>
          <a:off x="0" y="0"/>
          <a:ext cx="0" cy="0"/>
          <a:chOff x="0" y="0"/>
          <a:chExt cx="0" cy="0"/>
        </a:xfrm>
      </p:grpSpPr>
      <p:sp>
        <p:nvSpPr>
          <p:cNvPr id="3" name="Rectangle 2"/>
          <p:cNvSpPr/>
          <p:nvPr/>
        </p:nvSpPr>
        <p:spPr>
          <a:xfrm flipV="1">
            <a:off x="217357" y="6355828"/>
            <a:ext cx="8694295" cy="2105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4" name="Title 1"/>
          <p:cNvSpPr>
            <a:spLocks noGrp="1"/>
          </p:cNvSpPr>
          <p:nvPr>
            <p:ph type="title" hasCustomPrompt="1"/>
          </p:nvPr>
        </p:nvSpPr>
        <p:spPr>
          <a:xfrm>
            <a:off x="229702" y="1918741"/>
            <a:ext cx="4117446" cy="3020518"/>
          </a:xfrm>
        </p:spPr>
        <p:txBody>
          <a:bodyPr vert="horz" lIns="82296" tIns="45720" rIns="82296" bIns="45720" rtlCol="0" anchor="ctr" anchorCtr="0">
            <a:noAutofit/>
          </a:bodyPr>
          <a:lstStyle>
            <a:lvl1pPr marL="0" indent="0" algn="l" defTabSz="914400" rtl="0" eaLnBrk="1" latinLnBrk="0" hangingPunct="1">
              <a:lnSpc>
                <a:spcPct val="80000"/>
              </a:lnSpc>
              <a:spcBef>
                <a:spcPct val="0"/>
              </a:spcBef>
              <a:buClr>
                <a:schemeClr val="tx1"/>
              </a:buClr>
              <a:buFont typeface="Ciscolight" pitchFamily="2" charset="0"/>
              <a:buNone/>
              <a:defRPr lang="en-US" sz="5400" b="0" kern="1200" spc="-200" baseline="0" dirty="0">
                <a:gradFill>
                  <a:gsLst>
                    <a:gs pos="0">
                      <a:schemeClr val="tx1"/>
                    </a:gs>
                    <a:gs pos="44000">
                      <a:srgbClr val="01BBBB"/>
                    </a:gs>
                    <a:gs pos="100000">
                      <a:schemeClr val="tx2">
                        <a:lumMod val="75000"/>
                      </a:schemeClr>
                    </a:gs>
                  </a:gsLst>
                  <a:lin ang="1200000" scaled="0"/>
                </a:gradFill>
                <a:latin typeface="+mj-lt"/>
                <a:ea typeface="+mj-ea"/>
                <a:cs typeface="+mj-cs"/>
              </a:defRPr>
            </a:lvl1pPr>
          </a:lstStyle>
          <a:p>
            <a:r>
              <a:rPr lang="en-US" dirty="0" smtClean="0"/>
              <a:t>Telling Shared Experiences</a:t>
            </a:r>
            <a:endParaRPr lang="en-US" dirty="0"/>
          </a:p>
        </p:txBody>
      </p:sp>
      <p:sp>
        <p:nvSpPr>
          <p:cNvPr id="9" name="Text Placeholder 3"/>
          <p:cNvSpPr>
            <a:spLocks noGrp="1"/>
          </p:cNvSpPr>
          <p:nvPr>
            <p:ph type="body" sz="quarter" idx="11" hasCustomPrompt="1"/>
          </p:nvPr>
        </p:nvSpPr>
        <p:spPr>
          <a:xfrm>
            <a:off x="4922519" y="310896"/>
            <a:ext cx="3895344" cy="6208776"/>
          </a:xfrm>
        </p:spPr>
        <p:txBody>
          <a:bodyPr anchor="ctr" anchorCtr="0">
            <a:normAutofit/>
          </a:bodyPr>
          <a:lstStyle>
            <a:lvl1pPr>
              <a:defRPr sz="2000" baseline="0">
                <a:solidFill>
                  <a:schemeClr val="tx1"/>
                </a:solidFill>
                <a:latin typeface="+mj-lt"/>
              </a:defRPr>
            </a:lvl1pPr>
            <a:lvl2pPr>
              <a:defRPr sz="2000"/>
            </a:lvl2pPr>
            <a:lvl3pPr>
              <a:defRPr sz="2000"/>
            </a:lvl3pPr>
            <a:lvl4pPr>
              <a:defRPr sz="2000"/>
            </a:lvl4pPr>
            <a:lvl5pPr>
              <a:defRPr sz="2000"/>
            </a:lvl5pPr>
          </a:lstStyle>
          <a:p>
            <a:pPr lvl="0"/>
            <a:r>
              <a:rPr lang="en-US" dirty="0" smtClean="0"/>
              <a:t>Tell your story here</a:t>
            </a:r>
            <a:endParaRPr lang="en-US" dirty="0"/>
          </a:p>
        </p:txBody>
      </p:sp>
      <p:pic>
        <p:nvPicPr>
          <p:cNvPr id="12" name="Picture 11" descr="verticalbar.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441927" y="777667"/>
            <a:ext cx="89319" cy="5287676"/>
          </a:xfrm>
          <a:prstGeom prst="rect">
            <a:avLst/>
          </a:prstGeom>
          <a:noFill/>
          <a:ln>
            <a:noFill/>
          </a:ln>
        </p:spPr>
      </p:pic>
    </p:spTree>
    <p:extLst>
      <p:ext uri="{BB962C8B-B14F-4D97-AF65-F5344CB8AC3E}">
        <p14:creationId xmlns:p14="http://schemas.microsoft.com/office/powerpoint/2010/main" val="2761093779"/>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20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700"/>
                                        <p:tgtEl>
                                          <p:spTgt spid="4"/>
                                        </p:tgtEl>
                                      </p:cBhvr>
                                    </p:animEffect>
                                  </p:childTnLst>
                                </p:cTn>
                              </p:par>
                              <p:par>
                                <p:cTn id="8" presetID="10" presetClass="entr" presetSubtype="0" fill="hold" grpId="0" nodeType="withEffect">
                                  <p:stCondLst>
                                    <p:cond delay="70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1100"/>
                                        <p:tgtEl>
                                          <p:spTgt spid="9"/>
                                        </p:tgtEl>
                                      </p:cBhvr>
                                    </p:animEffect>
                                  </p:childTnLst>
                                </p:cTn>
                              </p:par>
                              <p:par>
                                <p:cTn id="11" presetID="2" presetClass="entr" presetSubtype="8"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1000" fill="hold"/>
                                        <p:tgtEl>
                                          <p:spTgt spid="12"/>
                                        </p:tgtEl>
                                        <p:attrNameLst>
                                          <p:attrName>ppt_x</p:attrName>
                                        </p:attrNameLst>
                                      </p:cBhvr>
                                      <p:tavLst>
                                        <p:tav tm="0">
                                          <p:val>
                                            <p:strVal val="0-#ppt_w/2"/>
                                          </p:val>
                                        </p:tav>
                                        <p:tav tm="100000">
                                          <p:val>
                                            <p:strVal val="#ppt_x"/>
                                          </p:val>
                                        </p:tav>
                                      </p:tavLst>
                                    </p:anim>
                                    <p:anim calcmode="lin" valueType="num">
                                      <p:cBhvr additive="base">
                                        <p:cTn id="14" dur="10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p:tmplLst>
          <p:tmpl>
            <p:tnLst>
              <p:par>
                <p:cTn presetID="10" presetClass="entr" presetSubtype="0" fill="hold" nodeType="withEffect">
                  <p:stCondLst>
                    <p:cond delay="700"/>
                  </p:stCondLst>
                  <p:childTnLst>
                    <p:set>
                      <p:cBhvr>
                        <p:cTn dur="1" fill="hold">
                          <p:stCondLst>
                            <p:cond delay="0"/>
                          </p:stCondLst>
                        </p:cTn>
                        <p:tgtEl>
                          <p:spTgt spid="9"/>
                        </p:tgtEl>
                        <p:attrNameLst>
                          <p:attrName>style.visibility</p:attrName>
                        </p:attrNameLst>
                      </p:cBhvr>
                      <p:to>
                        <p:strVal val="visible"/>
                      </p:to>
                    </p:set>
                    <p:animEffect transition="in" filter="fade">
                      <p:cBhvr>
                        <p:cTn dur="1100"/>
                        <p:tgtEl>
                          <p:spTgt spid="9"/>
                        </p:tgtEl>
                      </p:cBhvr>
                    </p:animEffect>
                  </p:childTnLst>
                </p:cTn>
              </p:par>
            </p:tnLst>
          </p:tmpl>
        </p:tmplLst>
      </p:bldP>
    </p:bld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236383" y="4279392"/>
            <a:ext cx="4684867" cy="384175"/>
          </a:xfrm>
        </p:spPr>
        <p:txBody>
          <a:bodyPr vert="horz" lIns="91440" tIns="45720" rIns="91440" bIns="45720" rtlCol="0">
            <a:normAutofit/>
          </a:bodyPr>
          <a:lstStyle>
            <a:lvl1pPr marL="0" indent="0" algn="l" defTabSz="914400" rtl="0" eaLnBrk="1" latinLnBrk="0" hangingPunct="1">
              <a:lnSpc>
                <a:spcPct val="95000"/>
              </a:lnSpc>
              <a:spcBef>
                <a:spcPts val="1440"/>
              </a:spcBef>
              <a:buClr>
                <a:srgbClr val="92D050"/>
              </a:buClr>
              <a:buSzPct val="90000"/>
              <a:buFont typeface="Arial" pitchFamily="34" charset="0"/>
              <a:buNone/>
              <a:tabLst/>
              <a:defRPr lang="en-US" sz="2000" kern="1200" dirty="0">
                <a:solidFill>
                  <a:srgbClr val="6DB344"/>
                </a:solidFill>
                <a:latin typeface="+mj-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L="0" lvl="0" indent="0" algn="l" defTabSz="914400" rtl="0" eaLnBrk="1" latinLnBrk="0" hangingPunct="1">
              <a:lnSpc>
                <a:spcPct val="95000"/>
              </a:lnSpc>
              <a:spcBef>
                <a:spcPts val="1440"/>
              </a:spcBef>
              <a:buClr>
                <a:srgbClr val="92D050"/>
              </a:buClr>
              <a:buSzPct val="90000"/>
              <a:buFont typeface="Arial" pitchFamily="34" charset="0"/>
              <a:buNone/>
              <a:tabLst/>
            </a:pPr>
            <a:r>
              <a:rPr lang="en-US" dirty="0" smtClean="0"/>
              <a:t>Presenter Name and Title Go Here</a:t>
            </a:r>
            <a:endParaRPr lang="en-US" dirty="0"/>
          </a:p>
        </p:txBody>
      </p:sp>
      <p:grpSp>
        <p:nvGrpSpPr>
          <p:cNvPr id="4" name="Group 38"/>
          <p:cNvGrpSpPr/>
          <p:nvPr/>
        </p:nvGrpSpPr>
        <p:grpSpPr>
          <a:xfrm>
            <a:off x="341313" y="311150"/>
            <a:ext cx="908367" cy="480227"/>
            <a:chOff x="609600" y="528537"/>
            <a:chExt cx="1444734" cy="763789"/>
          </a:xfrm>
          <a:gradFill flip="none" rotWithShape="1">
            <a:gsLst>
              <a:gs pos="11000">
                <a:schemeClr val="accent2"/>
              </a:gs>
              <a:gs pos="100000">
                <a:schemeClr val="accent5"/>
              </a:gs>
            </a:gsLst>
            <a:lin ang="2700000" scaled="1"/>
            <a:tileRect/>
          </a:gradFill>
        </p:grpSpPr>
        <p:sp>
          <p:nvSpPr>
            <p:cNvPr id="10" name="Rectangle 9"/>
            <p:cNvSpPr>
              <a:spLocks noChangeArrowheads="1"/>
            </p:cNvSpPr>
            <p:nvPr/>
          </p:nvSpPr>
          <p:spPr bwMode="black">
            <a:xfrm>
              <a:off x="1016578" y="1035681"/>
              <a:ext cx="65914" cy="249730"/>
            </a:xfrm>
            <a:prstGeom prst="rect">
              <a:avLst/>
            </a:prstGeom>
            <a:grpFill/>
            <a:ln w="9525">
              <a:noFill/>
              <a:miter lim="800000"/>
              <a:headEnd/>
              <a:tailEnd/>
            </a:ln>
          </p:spPr>
          <p:txBody>
            <a:bodyPr/>
            <a:lstStyle/>
            <a:p>
              <a:endParaRPr lang="en-US" dirty="0">
                <a:solidFill>
                  <a:srgbClr val="0096D6"/>
                </a:solidFill>
              </a:endParaRPr>
            </a:p>
          </p:txBody>
        </p:sp>
        <p:sp>
          <p:nvSpPr>
            <p:cNvPr id="11" name="Freeform 10"/>
            <p:cNvSpPr>
              <a:spLocks/>
            </p:cNvSpPr>
            <p:nvPr/>
          </p:nvSpPr>
          <p:spPr bwMode="black">
            <a:xfrm>
              <a:off x="1400563" y="1028765"/>
              <a:ext cx="190843" cy="263561"/>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grpFill/>
            <a:ln w="9525">
              <a:noFill/>
              <a:round/>
              <a:headEnd/>
              <a:tailEnd/>
            </a:ln>
          </p:spPr>
          <p:txBody>
            <a:bodyPr/>
            <a:lstStyle/>
            <a:p>
              <a:endParaRPr lang="en-US" dirty="0">
                <a:solidFill>
                  <a:srgbClr val="0096D6"/>
                </a:solidFill>
              </a:endParaRPr>
            </a:p>
          </p:txBody>
        </p:sp>
        <p:sp>
          <p:nvSpPr>
            <p:cNvPr id="12" name="Freeform 11"/>
            <p:cNvSpPr>
              <a:spLocks/>
            </p:cNvSpPr>
            <p:nvPr/>
          </p:nvSpPr>
          <p:spPr bwMode="black">
            <a:xfrm>
              <a:off x="740661" y="1028765"/>
              <a:ext cx="190843" cy="263561"/>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grpFill/>
            <a:ln w="9525">
              <a:noFill/>
              <a:round/>
              <a:headEnd/>
              <a:tailEnd/>
            </a:ln>
          </p:spPr>
          <p:txBody>
            <a:bodyPr/>
            <a:lstStyle/>
            <a:p>
              <a:endParaRPr lang="en-US" dirty="0">
                <a:solidFill>
                  <a:srgbClr val="0096D6"/>
                </a:solidFill>
              </a:endParaRPr>
            </a:p>
          </p:txBody>
        </p:sp>
        <p:sp>
          <p:nvSpPr>
            <p:cNvPr id="13" name="Freeform 12"/>
            <p:cNvSpPr>
              <a:spLocks noEditPoints="1"/>
            </p:cNvSpPr>
            <p:nvPr/>
          </p:nvSpPr>
          <p:spPr bwMode="black">
            <a:xfrm>
              <a:off x="1660385" y="1028765"/>
              <a:ext cx="262122" cy="263561"/>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grpFill/>
            <a:ln w="9525">
              <a:noFill/>
              <a:round/>
              <a:headEnd/>
              <a:tailEnd/>
            </a:ln>
          </p:spPr>
          <p:txBody>
            <a:bodyPr/>
            <a:lstStyle/>
            <a:p>
              <a:endParaRPr lang="en-US" dirty="0">
                <a:solidFill>
                  <a:srgbClr val="0096D6"/>
                </a:solidFill>
              </a:endParaRPr>
            </a:p>
          </p:txBody>
        </p:sp>
        <p:sp>
          <p:nvSpPr>
            <p:cNvPr id="14" name="Freeform 13"/>
            <p:cNvSpPr>
              <a:spLocks/>
            </p:cNvSpPr>
            <p:nvPr/>
          </p:nvSpPr>
          <p:spPr bwMode="black">
            <a:xfrm>
              <a:off x="1167566" y="1028765"/>
              <a:ext cx="170916" cy="263561"/>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grpFill/>
            <a:ln w="9525">
              <a:noFill/>
              <a:round/>
              <a:headEnd/>
              <a:tailEnd/>
            </a:ln>
          </p:spPr>
          <p:txBody>
            <a:bodyPr/>
            <a:lstStyle/>
            <a:p>
              <a:endParaRPr lang="en-US" dirty="0">
                <a:solidFill>
                  <a:srgbClr val="0096D6"/>
                </a:solidFill>
              </a:endParaRPr>
            </a:p>
          </p:txBody>
        </p:sp>
        <p:sp>
          <p:nvSpPr>
            <p:cNvPr id="15" name="Freeform 14"/>
            <p:cNvSpPr>
              <a:spLocks/>
            </p:cNvSpPr>
            <p:nvPr/>
          </p:nvSpPr>
          <p:spPr bwMode="black">
            <a:xfrm>
              <a:off x="609600" y="732931"/>
              <a:ext cx="62081" cy="128323"/>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grpFill/>
            <a:ln w="9525">
              <a:noFill/>
              <a:round/>
              <a:headEnd/>
              <a:tailEnd/>
            </a:ln>
          </p:spPr>
          <p:txBody>
            <a:bodyPr/>
            <a:lstStyle/>
            <a:p>
              <a:endParaRPr lang="en-US" dirty="0">
                <a:solidFill>
                  <a:srgbClr val="0096D6"/>
                </a:solidFill>
              </a:endParaRPr>
            </a:p>
          </p:txBody>
        </p:sp>
        <p:sp>
          <p:nvSpPr>
            <p:cNvPr id="16" name="Freeform 15"/>
            <p:cNvSpPr>
              <a:spLocks/>
            </p:cNvSpPr>
            <p:nvPr/>
          </p:nvSpPr>
          <p:spPr bwMode="black">
            <a:xfrm>
              <a:off x="783581" y="646870"/>
              <a:ext cx="62081" cy="214384"/>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grpFill/>
            <a:ln w="9525">
              <a:noFill/>
              <a:round/>
              <a:headEnd/>
              <a:tailEnd/>
            </a:ln>
          </p:spPr>
          <p:txBody>
            <a:bodyPr/>
            <a:lstStyle/>
            <a:p>
              <a:endParaRPr lang="en-US" dirty="0">
                <a:solidFill>
                  <a:srgbClr val="0096D6"/>
                </a:solidFill>
              </a:endParaRPr>
            </a:p>
          </p:txBody>
        </p:sp>
        <p:sp>
          <p:nvSpPr>
            <p:cNvPr id="17" name="Freeform 16"/>
            <p:cNvSpPr>
              <a:spLocks/>
            </p:cNvSpPr>
            <p:nvPr/>
          </p:nvSpPr>
          <p:spPr bwMode="black">
            <a:xfrm>
              <a:off x="954497" y="528537"/>
              <a:ext cx="62081" cy="394958"/>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grpFill/>
            <a:ln w="9525">
              <a:noFill/>
              <a:round/>
              <a:headEnd/>
              <a:tailEnd/>
            </a:ln>
          </p:spPr>
          <p:txBody>
            <a:bodyPr/>
            <a:lstStyle/>
            <a:p>
              <a:endParaRPr lang="en-US" dirty="0">
                <a:solidFill>
                  <a:srgbClr val="0096D6"/>
                </a:solidFill>
              </a:endParaRPr>
            </a:p>
          </p:txBody>
        </p:sp>
        <p:sp>
          <p:nvSpPr>
            <p:cNvPr id="18" name="Freeform 17"/>
            <p:cNvSpPr>
              <a:spLocks/>
            </p:cNvSpPr>
            <p:nvPr/>
          </p:nvSpPr>
          <p:spPr bwMode="black">
            <a:xfrm>
              <a:off x="1128478" y="646870"/>
              <a:ext cx="62081" cy="214384"/>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grpFill/>
            <a:ln w="9525">
              <a:noFill/>
              <a:round/>
              <a:headEnd/>
              <a:tailEnd/>
            </a:ln>
          </p:spPr>
          <p:txBody>
            <a:bodyPr/>
            <a:lstStyle/>
            <a:p>
              <a:endParaRPr lang="en-US" dirty="0">
                <a:solidFill>
                  <a:srgbClr val="0096D6"/>
                </a:solidFill>
              </a:endParaRPr>
            </a:p>
          </p:txBody>
        </p:sp>
        <p:sp>
          <p:nvSpPr>
            <p:cNvPr id="19" name="Freeform 18"/>
            <p:cNvSpPr>
              <a:spLocks/>
            </p:cNvSpPr>
            <p:nvPr/>
          </p:nvSpPr>
          <p:spPr bwMode="black">
            <a:xfrm>
              <a:off x="1298627" y="732931"/>
              <a:ext cx="65914" cy="128323"/>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grpFill/>
            <a:ln w="9525">
              <a:noFill/>
              <a:round/>
              <a:headEnd/>
              <a:tailEnd/>
            </a:ln>
          </p:spPr>
          <p:txBody>
            <a:bodyPr/>
            <a:lstStyle/>
            <a:p>
              <a:endParaRPr lang="en-US" dirty="0">
                <a:solidFill>
                  <a:srgbClr val="0096D6"/>
                </a:solidFill>
              </a:endParaRPr>
            </a:p>
          </p:txBody>
        </p:sp>
        <p:sp>
          <p:nvSpPr>
            <p:cNvPr id="20" name="Freeform 19"/>
            <p:cNvSpPr>
              <a:spLocks/>
            </p:cNvSpPr>
            <p:nvPr/>
          </p:nvSpPr>
          <p:spPr bwMode="black">
            <a:xfrm>
              <a:off x="1472608" y="646870"/>
              <a:ext cx="62848" cy="214384"/>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grpFill/>
            <a:ln w="9525">
              <a:noFill/>
              <a:round/>
              <a:headEnd/>
              <a:tailEnd/>
            </a:ln>
          </p:spPr>
          <p:txBody>
            <a:bodyPr/>
            <a:lstStyle/>
            <a:p>
              <a:endParaRPr lang="en-US" dirty="0">
                <a:solidFill>
                  <a:srgbClr val="0096D6"/>
                </a:solidFill>
              </a:endParaRPr>
            </a:p>
          </p:txBody>
        </p:sp>
        <p:sp>
          <p:nvSpPr>
            <p:cNvPr id="21" name="Freeform 20"/>
            <p:cNvSpPr>
              <a:spLocks/>
            </p:cNvSpPr>
            <p:nvPr/>
          </p:nvSpPr>
          <p:spPr bwMode="black">
            <a:xfrm>
              <a:off x="1646590" y="528537"/>
              <a:ext cx="62848" cy="394958"/>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grpFill/>
            <a:ln w="9525">
              <a:noFill/>
              <a:round/>
              <a:headEnd/>
              <a:tailEnd/>
            </a:ln>
          </p:spPr>
          <p:txBody>
            <a:bodyPr/>
            <a:lstStyle/>
            <a:p>
              <a:endParaRPr lang="en-US" dirty="0">
                <a:solidFill>
                  <a:srgbClr val="0096D6"/>
                </a:solidFill>
              </a:endParaRPr>
            </a:p>
          </p:txBody>
        </p:sp>
        <p:sp>
          <p:nvSpPr>
            <p:cNvPr id="22" name="Freeform 21"/>
            <p:cNvSpPr>
              <a:spLocks/>
            </p:cNvSpPr>
            <p:nvPr/>
          </p:nvSpPr>
          <p:spPr bwMode="black">
            <a:xfrm>
              <a:off x="1817505" y="646870"/>
              <a:ext cx="62848" cy="214384"/>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grpFill/>
            <a:ln w="9525">
              <a:noFill/>
              <a:round/>
              <a:headEnd/>
              <a:tailEnd/>
            </a:ln>
          </p:spPr>
          <p:txBody>
            <a:bodyPr/>
            <a:lstStyle/>
            <a:p>
              <a:endParaRPr lang="en-US" dirty="0">
                <a:solidFill>
                  <a:srgbClr val="0096D6"/>
                </a:solidFill>
              </a:endParaRPr>
            </a:p>
          </p:txBody>
        </p:sp>
        <p:sp>
          <p:nvSpPr>
            <p:cNvPr id="23" name="Freeform 22"/>
            <p:cNvSpPr>
              <a:spLocks/>
            </p:cNvSpPr>
            <p:nvPr/>
          </p:nvSpPr>
          <p:spPr bwMode="black">
            <a:xfrm>
              <a:off x="1991486" y="732931"/>
              <a:ext cx="62848" cy="128323"/>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grpFill/>
            <a:ln w="9525">
              <a:noFill/>
              <a:round/>
              <a:headEnd/>
              <a:tailEnd/>
            </a:ln>
          </p:spPr>
          <p:txBody>
            <a:bodyPr/>
            <a:lstStyle/>
            <a:p>
              <a:endParaRPr lang="en-US" dirty="0">
                <a:solidFill>
                  <a:srgbClr val="0096D6"/>
                </a:solidFill>
              </a:endParaRPr>
            </a:p>
          </p:txBody>
        </p:sp>
      </p:grpSp>
      <p:sp>
        <p:nvSpPr>
          <p:cNvPr id="27" name="Rectangle 3"/>
          <p:cNvSpPr>
            <a:spLocks noChangeArrowheads="1"/>
          </p:cNvSpPr>
          <p:nvPr/>
        </p:nvSpPr>
        <p:spPr bwMode="white">
          <a:xfrm>
            <a:off x="0" y="0"/>
            <a:ext cx="9144000" cy="177800"/>
          </a:xfrm>
          <a:prstGeom prst="rect">
            <a:avLst/>
          </a:prstGeom>
          <a:solidFill>
            <a:schemeClr val="bg2"/>
          </a:solidFill>
          <a:ln w="25400" algn="ctr">
            <a:noFill/>
            <a:miter lim="800000"/>
            <a:headEnd/>
            <a:tailEnd/>
          </a:ln>
          <a:effectLst/>
        </p:spPr>
        <p:txBody>
          <a:bodyPr wrap="none" anchor="ctr"/>
          <a:lstStyle/>
          <a:p>
            <a:endParaRPr lang="en-US" dirty="0">
              <a:solidFill>
                <a:srgbClr val="0096D6"/>
              </a:solidFill>
            </a:endParaRPr>
          </a:p>
        </p:txBody>
      </p:sp>
      <p:sp>
        <p:nvSpPr>
          <p:cNvPr id="2" name="Title 1"/>
          <p:cNvSpPr>
            <a:spLocks noGrp="1"/>
          </p:cNvSpPr>
          <p:nvPr>
            <p:ph type="ctrTitle" hasCustomPrompt="1"/>
          </p:nvPr>
        </p:nvSpPr>
        <p:spPr>
          <a:xfrm>
            <a:off x="208693" y="3282696"/>
            <a:ext cx="4712557" cy="1022350"/>
          </a:xfrm>
        </p:spPr>
        <p:txBody>
          <a:bodyPr vert="horz" lIns="82296" tIns="45720" rIns="82296" bIns="45720" rtlCol="0" anchor="b" anchorCtr="0">
            <a:noAutofit/>
          </a:bodyPr>
          <a:lstStyle>
            <a:lvl1pPr marL="0" indent="0" algn="l" defTabSz="914400" rtl="0" eaLnBrk="1" latinLnBrk="0" hangingPunct="1">
              <a:lnSpc>
                <a:spcPct val="80000"/>
              </a:lnSpc>
              <a:spcBef>
                <a:spcPct val="0"/>
              </a:spcBef>
              <a:buClr>
                <a:schemeClr val="tx1"/>
              </a:buClr>
              <a:buFont typeface="Ciscolight" pitchFamily="2" charset="0"/>
              <a:buNone/>
              <a:defRPr lang="en-US" sz="6000" b="0" kern="1200" spc="-200" baseline="0" dirty="0">
                <a:gradFill>
                  <a:gsLst>
                    <a:gs pos="0">
                      <a:schemeClr val="tx1"/>
                    </a:gs>
                    <a:gs pos="44000">
                      <a:srgbClr val="01BBBB"/>
                    </a:gs>
                    <a:gs pos="100000">
                      <a:schemeClr val="tx2">
                        <a:lumMod val="75000"/>
                      </a:schemeClr>
                    </a:gs>
                  </a:gsLst>
                  <a:lin ang="1200000" scaled="0"/>
                </a:gradFill>
                <a:latin typeface="+mj-lt"/>
                <a:ea typeface="+mj-ea"/>
                <a:cs typeface="+mj-cs"/>
              </a:defRPr>
            </a:lvl1pPr>
          </a:lstStyle>
          <a:p>
            <a:r>
              <a:rPr lang="en-US" dirty="0" smtClean="0"/>
              <a:t>Demo Title</a:t>
            </a:r>
            <a:endParaRPr lang="en-US" dirty="0"/>
          </a:p>
        </p:txBody>
      </p:sp>
      <p:sp>
        <p:nvSpPr>
          <p:cNvPr id="49" name="Rectangle 3"/>
          <p:cNvSpPr>
            <a:spLocks noChangeArrowheads="1"/>
          </p:cNvSpPr>
          <p:nvPr/>
        </p:nvSpPr>
        <p:spPr bwMode="hidden">
          <a:xfrm>
            <a:off x="0" y="0"/>
            <a:ext cx="9144000" cy="177800"/>
          </a:xfrm>
          <a:prstGeom prst="rect">
            <a:avLst/>
          </a:prstGeom>
          <a:solidFill>
            <a:schemeClr val="bg2"/>
          </a:solidFill>
          <a:ln w="25400" algn="ctr">
            <a:noFill/>
            <a:miter lim="800000"/>
            <a:headEnd/>
            <a:tailEnd/>
          </a:ln>
          <a:effectLst/>
        </p:spPr>
        <p:txBody>
          <a:bodyPr wrap="none" anchor="ctr"/>
          <a:lstStyle/>
          <a:p>
            <a:endParaRPr lang="en-US" dirty="0">
              <a:solidFill>
                <a:srgbClr val="0096D6"/>
              </a:solidFill>
            </a:endParaRPr>
          </a:p>
        </p:txBody>
      </p:sp>
      <p:sp>
        <p:nvSpPr>
          <p:cNvPr id="31" name="Picture Placeholder 30"/>
          <p:cNvSpPr>
            <a:spLocks noGrp="1"/>
          </p:cNvSpPr>
          <p:nvPr>
            <p:ph type="pic" sz="quarter" idx="10" hasCustomPrompt="1"/>
          </p:nvPr>
        </p:nvSpPr>
        <p:spPr>
          <a:xfrm>
            <a:off x="5540375" y="1917700"/>
            <a:ext cx="2676525" cy="2889250"/>
          </a:xfrm>
        </p:spPr>
        <p:txBody>
          <a:bodyPr anchor="ctr" anchorCtr="1"/>
          <a:lstStyle>
            <a:lvl1pPr algn="ctr">
              <a:defRPr>
                <a:latin typeface="+mj-lt"/>
              </a:defRPr>
            </a:lvl1pPr>
          </a:lstStyle>
          <a:p>
            <a:r>
              <a:rPr lang="en-US" dirty="0" smtClean="0"/>
              <a:t>Insert photo here</a:t>
            </a:r>
            <a:endParaRPr lang="en-US" dirty="0"/>
          </a:p>
        </p:txBody>
      </p:sp>
    </p:spTree>
    <p:extLst>
      <p:ext uri="{BB962C8B-B14F-4D97-AF65-F5344CB8AC3E}">
        <p14:creationId xmlns:p14="http://schemas.microsoft.com/office/powerpoint/2010/main" val="647521999"/>
      </p:ext>
    </p:extLst>
  </p:cSld>
  <p:clrMapOvr>
    <a:masterClrMapping/>
  </p:clrMapOvr>
  <p:transition>
    <p:wipe dir="r"/>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Big Statement">
    <p:spTree>
      <p:nvGrpSpPr>
        <p:cNvPr id="1" name=""/>
        <p:cNvGrpSpPr/>
        <p:nvPr/>
      </p:nvGrpSpPr>
      <p:grpSpPr>
        <a:xfrm>
          <a:off x="0" y="0"/>
          <a:ext cx="0" cy="0"/>
          <a:chOff x="0" y="0"/>
          <a:chExt cx="0" cy="0"/>
        </a:xfrm>
      </p:grpSpPr>
      <p:sp>
        <p:nvSpPr>
          <p:cNvPr id="30" name="Rectangle 29"/>
          <p:cNvSpPr/>
          <p:nvPr/>
        </p:nvSpPr>
        <p:spPr>
          <a:xfrm>
            <a:off x="-12700" y="6141720"/>
            <a:ext cx="9156700" cy="716279"/>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srgbClr val="FFFFFF"/>
              </a:solidFill>
            </a:endParaRPr>
          </a:p>
        </p:txBody>
      </p:sp>
      <p:pic>
        <p:nvPicPr>
          <p:cNvPr id="17" name="Picture 2" descr="C:\Documents and Settings\contractor\Desktop\Blue_Green_Gradient.png"/>
          <p:cNvPicPr>
            <a:picLocks noChangeAspect="1" noChangeArrowheads="1"/>
          </p:cNvPicPr>
          <p:nvPr/>
        </p:nvPicPr>
        <p:blipFill>
          <a:blip r:embed="rId2" cstate="print"/>
          <a:srcRect/>
          <a:stretch>
            <a:fillRect/>
          </a:stretch>
        </p:blipFill>
        <p:spPr bwMode="auto">
          <a:xfrm>
            <a:off x="-12700" y="0"/>
            <a:ext cx="9156700" cy="6858000"/>
          </a:xfrm>
          <a:prstGeom prst="rect">
            <a:avLst/>
          </a:prstGeom>
          <a:noFill/>
        </p:spPr>
      </p:pic>
      <p:sp>
        <p:nvSpPr>
          <p:cNvPr id="9" name="Rounded Rectangle 8"/>
          <p:cNvSpPr/>
          <p:nvPr/>
        </p:nvSpPr>
        <p:spPr>
          <a:xfrm>
            <a:off x="1823499" y="-3578087"/>
            <a:ext cx="1729740" cy="14014174"/>
          </a:xfrm>
          <a:prstGeom prst="roundRect">
            <a:avLst>
              <a:gd name="adj" fmla="val 50000"/>
            </a:avLst>
          </a:prstGeom>
          <a:gradFill flip="none" rotWithShape="1">
            <a:gsLst>
              <a:gs pos="0">
                <a:schemeClr val="accent1">
                  <a:shade val="30000"/>
                  <a:satMod val="115000"/>
                  <a:alpha val="18000"/>
                </a:scheme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0" name="Rounded Rectangle 9"/>
          <p:cNvSpPr/>
          <p:nvPr/>
        </p:nvSpPr>
        <p:spPr>
          <a:xfrm>
            <a:off x="0" y="-645215"/>
            <a:ext cx="1729740" cy="8148430"/>
          </a:xfrm>
          <a:prstGeom prst="roundRect">
            <a:avLst>
              <a:gd name="adj" fmla="val 50000"/>
            </a:avLst>
          </a:prstGeom>
          <a:gradFill flip="none" rotWithShape="1">
            <a:gsLst>
              <a:gs pos="0">
                <a:schemeClr val="accent1">
                  <a:shade val="30000"/>
                  <a:satMod val="115000"/>
                  <a:alpha val="18000"/>
                </a:scheme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1" name="Rounded Rectangle 10"/>
          <p:cNvSpPr/>
          <p:nvPr/>
        </p:nvSpPr>
        <p:spPr>
          <a:xfrm rot="10800000">
            <a:off x="1013791" y="-645215"/>
            <a:ext cx="1729740" cy="8148430"/>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2" name="Rounded Rectangle 11"/>
          <p:cNvSpPr/>
          <p:nvPr/>
        </p:nvSpPr>
        <p:spPr>
          <a:xfrm>
            <a:off x="6375620" y="1711187"/>
            <a:ext cx="1729740" cy="8148430"/>
          </a:xfrm>
          <a:prstGeom prst="roundRect">
            <a:avLst>
              <a:gd name="adj" fmla="val 50000"/>
            </a:avLst>
          </a:prstGeom>
          <a:gradFill flip="none" rotWithShape="1">
            <a:gsLst>
              <a:gs pos="0">
                <a:schemeClr val="accent4">
                  <a:lumMod val="75000"/>
                  <a:alpha val="28000"/>
                </a:schemeClr>
              </a:gs>
              <a:gs pos="100000">
                <a:schemeClr val="accent4">
                  <a:lumMod val="75000"/>
                  <a:alpha val="29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3" name="Rounded Rectangle 12"/>
          <p:cNvSpPr/>
          <p:nvPr/>
        </p:nvSpPr>
        <p:spPr>
          <a:xfrm>
            <a:off x="8105451" y="834887"/>
            <a:ext cx="1729740" cy="8148430"/>
          </a:xfrm>
          <a:prstGeom prst="roundRect">
            <a:avLst>
              <a:gd name="adj" fmla="val 50000"/>
            </a:avLst>
          </a:prstGeom>
          <a:gradFill flip="none" rotWithShape="1">
            <a:gsLst>
              <a:gs pos="0">
                <a:schemeClr val="accent4">
                  <a:lumMod val="75000"/>
                  <a:alpha val="28000"/>
                </a:schemeClr>
              </a:gs>
              <a:gs pos="100000">
                <a:schemeClr val="accent4">
                  <a:lumMod val="75000"/>
                  <a:alpha val="29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4" name="Rounded Rectangle 13"/>
          <p:cNvSpPr/>
          <p:nvPr/>
        </p:nvSpPr>
        <p:spPr>
          <a:xfrm rot="10800000">
            <a:off x="3036073" y="-3377648"/>
            <a:ext cx="1729740" cy="8148430"/>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2" name="Title 1"/>
          <p:cNvSpPr>
            <a:spLocks noGrp="1"/>
          </p:cNvSpPr>
          <p:nvPr>
            <p:ph type="title"/>
          </p:nvPr>
        </p:nvSpPr>
        <p:spPr>
          <a:xfrm>
            <a:off x="237744" y="484632"/>
            <a:ext cx="8755128" cy="4372131"/>
          </a:xfrm>
        </p:spPr>
        <p:txBody>
          <a:bodyPr anchor="b" anchorCtr="0"/>
          <a:lstStyle>
            <a:lvl1pPr marL="174625" indent="-174625">
              <a:buFont typeface="Arial" pitchFamily="34" charset="0"/>
              <a:buChar char="“"/>
              <a:defRPr sz="5400" spc="-200" baseline="0">
                <a:solidFill>
                  <a:schemeClr val="bg1"/>
                </a:solidFill>
                <a:latin typeface="+mj-lt"/>
              </a:defRPr>
            </a:lvl1pPr>
          </a:lstStyle>
          <a:p>
            <a:r>
              <a:rPr lang="en-US" smtClean="0"/>
              <a:t>Click to edit Master title style</a:t>
            </a:r>
            <a:endParaRPr lang="en-US" dirty="0"/>
          </a:p>
        </p:txBody>
      </p:sp>
      <p:sp>
        <p:nvSpPr>
          <p:cNvPr id="28" name="Rectangle 5"/>
          <p:cNvSpPr>
            <a:spLocks noChangeArrowheads="1"/>
          </p:cNvSpPr>
          <p:nvPr/>
        </p:nvSpPr>
        <p:spPr bwMode="ltGray">
          <a:xfrm>
            <a:off x="7762659" y="6584513"/>
            <a:ext cx="812991" cy="175257"/>
          </a:xfrm>
          <a:prstGeom prst="rect">
            <a:avLst/>
          </a:prstGeom>
          <a:noFill/>
          <a:ln w="9525">
            <a:noFill/>
            <a:miter lim="800000"/>
            <a:headEnd/>
            <a:tailEnd/>
          </a:ln>
          <a:effectLst/>
        </p:spPr>
        <p:txBody>
          <a:bodyPr wrap="square" lIns="82124" tIns="41061" rIns="82124" bIns="41061" anchor="b">
            <a:spAutoFit/>
          </a:bodyPr>
          <a:lstStyle/>
          <a:p>
            <a:pPr algn="r" defTabSz="814388"/>
            <a:r>
              <a:rPr lang="en-US" sz="600" dirty="0">
                <a:solidFill>
                  <a:srgbClr val="FFFFFF"/>
                </a:solidFill>
              </a:rPr>
              <a:t>Cisco Confidential</a:t>
            </a:r>
          </a:p>
        </p:txBody>
      </p:sp>
      <p:sp>
        <p:nvSpPr>
          <p:cNvPr id="19" name="Rectangle 5"/>
          <p:cNvSpPr>
            <a:spLocks noChangeArrowheads="1"/>
          </p:cNvSpPr>
          <p:nvPr/>
        </p:nvSpPr>
        <p:spPr bwMode="ltGray">
          <a:xfrm>
            <a:off x="8019288" y="6584513"/>
            <a:ext cx="812991" cy="175257"/>
          </a:xfrm>
          <a:prstGeom prst="rect">
            <a:avLst/>
          </a:prstGeom>
          <a:noFill/>
          <a:ln w="9525">
            <a:noFill/>
            <a:miter lim="800000"/>
            <a:headEnd/>
            <a:tailEnd/>
          </a:ln>
          <a:effectLst/>
        </p:spPr>
        <p:txBody>
          <a:bodyPr wrap="square" lIns="82124" tIns="41061" rIns="82124" bIns="41061" anchor="b">
            <a:spAutoFit/>
          </a:bodyPr>
          <a:lstStyle/>
          <a:p>
            <a:pPr algn="r" defTabSz="814388"/>
            <a:r>
              <a:rPr lang="en-US" sz="600" dirty="0">
                <a:solidFill>
                  <a:srgbClr val="FFFFFF"/>
                </a:solidFill>
              </a:rPr>
              <a:t>Cisco Confidential</a:t>
            </a:r>
          </a:p>
        </p:txBody>
      </p:sp>
      <p:sp>
        <p:nvSpPr>
          <p:cNvPr id="7" name="Text Placeholder 4"/>
          <p:cNvSpPr>
            <a:spLocks noGrp="1"/>
          </p:cNvSpPr>
          <p:nvPr>
            <p:ph type="body" sz="quarter" idx="11" hasCustomPrompt="1"/>
          </p:nvPr>
        </p:nvSpPr>
        <p:spPr>
          <a:xfrm>
            <a:off x="429768" y="5358903"/>
            <a:ext cx="8574685" cy="614362"/>
          </a:xfrm>
        </p:spPr>
        <p:txBody>
          <a:bodyPr vert="horz" lIns="91440" tIns="45720" rIns="91440" bIns="45720" rtlCol="0">
            <a:normAutofit/>
          </a:bodyPr>
          <a:lstStyle>
            <a:lvl1pPr marL="0" indent="0">
              <a:buNone/>
              <a:defRPr lang="en-US" sz="2400" kern="1200" dirty="0" smtClean="0">
                <a:solidFill>
                  <a:schemeClr val="bg1"/>
                </a:solidFill>
                <a:latin typeface="+mj-lt"/>
                <a:ea typeface="+mn-ea"/>
                <a:cs typeface="+mn-cs"/>
              </a:defRPr>
            </a:lvl1pPr>
          </a:lstStyle>
          <a:p>
            <a:pPr marL="0" lvl="0" indent="0" algn="l" defTabSz="914400" rtl="0" eaLnBrk="1" latinLnBrk="0" hangingPunct="1">
              <a:lnSpc>
                <a:spcPct val="95000"/>
              </a:lnSpc>
              <a:spcBef>
                <a:spcPts val="1440"/>
              </a:spcBef>
              <a:buClr>
                <a:srgbClr val="92D050"/>
              </a:buClr>
              <a:buSzPct val="90000"/>
              <a:buFont typeface="Arial" pitchFamily="34" charset="0"/>
              <a:buNone/>
              <a:tabLst/>
            </a:pPr>
            <a:r>
              <a:rPr lang="en-US" dirty="0" smtClean="0"/>
              <a:t>Source</a:t>
            </a:r>
            <a:endParaRPr lang="en-US" dirty="0"/>
          </a:p>
        </p:txBody>
      </p:sp>
      <p:sp>
        <p:nvSpPr>
          <p:cNvPr id="21" name="Rectangle 4"/>
          <p:cNvSpPr>
            <a:spLocks noChangeArrowheads="1"/>
          </p:cNvSpPr>
          <p:nvPr/>
        </p:nvSpPr>
        <p:spPr bwMode="ltGray">
          <a:xfrm>
            <a:off x="251373" y="6586246"/>
            <a:ext cx="3420515" cy="175257"/>
          </a:xfrm>
          <a:prstGeom prst="rect">
            <a:avLst/>
          </a:prstGeom>
          <a:noFill/>
          <a:ln w="9525">
            <a:noFill/>
            <a:miter lim="800000"/>
            <a:headEnd/>
            <a:tailEnd/>
          </a:ln>
          <a:effectLst/>
        </p:spPr>
        <p:txBody>
          <a:bodyPr wrap="square" lIns="82124" tIns="41061" rIns="82124" bIns="41061" anchor="b" anchorCtr="0">
            <a:spAutoFit/>
          </a:bodyPr>
          <a:lstStyle/>
          <a:p>
            <a:pPr defTabSz="814388"/>
            <a:r>
              <a:rPr lang="en-US" sz="600" dirty="0" smtClean="0">
                <a:solidFill>
                  <a:srgbClr val="FFFFFF"/>
                </a:solidFill>
              </a:rPr>
              <a:t>© 2011 Cisco and/or its affiliates. All rights reserved.</a:t>
            </a:r>
            <a:endParaRPr lang="en-US" sz="600" dirty="0">
              <a:solidFill>
                <a:srgbClr val="FFFFFF"/>
              </a:solidFill>
            </a:endParaRPr>
          </a:p>
        </p:txBody>
      </p:sp>
    </p:spTree>
    <p:extLst>
      <p:ext uri="{BB962C8B-B14F-4D97-AF65-F5344CB8AC3E}">
        <p14:creationId xmlns:p14="http://schemas.microsoft.com/office/powerpoint/2010/main" val="496400600"/>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60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2000" fill="hold"/>
                                        <p:tgtEl>
                                          <p:spTgt spid="10"/>
                                        </p:tgtEl>
                                        <p:attrNameLst>
                                          <p:attrName>ppt_x</p:attrName>
                                        </p:attrNameLst>
                                      </p:cBhvr>
                                      <p:tavLst>
                                        <p:tav tm="0">
                                          <p:val>
                                            <p:strVal val="#ppt_x"/>
                                          </p:val>
                                        </p:tav>
                                        <p:tav tm="100000">
                                          <p:val>
                                            <p:strVal val="#ppt_x"/>
                                          </p:val>
                                        </p:tav>
                                      </p:tavLst>
                                    </p:anim>
                                    <p:anim calcmode="lin" valueType="num">
                                      <p:cBhvr additive="base">
                                        <p:cTn id="8" dur="20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120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2000" fill="hold"/>
                                        <p:tgtEl>
                                          <p:spTgt spid="9"/>
                                        </p:tgtEl>
                                        <p:attrNameLst>
                                          <p:attrName>ppt_x</p:attrName>
                                        </p:attrNameLst>
                                      </p:cBhvr>
                                      <p:tavLst>
                                        <p:tav tm="0">
                                          <p:val>
                                            <p:strVal val="#ppt_x"/>
                                          </p:val>
                                        </p:tav>
                                        <p:tav tm="100000">
                                          <p:val>
                                            <p:strVal val="#ppt_x"/>
                                          </p:val>
                                        </p:tav>
                                      </p:tavLst>
                                    </p:anim>
                                    <p:anim calcmode="lin" valueType="num">
                                      <p:cBhvr additive="base">
                                        <p:cTn id="12" dur="2000" fill="hold"/>
                                        <p:tgtEl>
                                          <p:spTgt spid="9"/>
                                        </p:tgtEl>
                                        <p:attrNameLst>
                                          <p:attrName>ppt_y</p:attrName>
                                        </p:attrNameLst>
                                      </p:cBhvr>
                                      <p:tavLst>
                                        <p:tav tm="0">
                                          <p:val>
                                            <p:strVal val="1+#ppt_h/2"/>
                                          </p:val>
                                        </p:tav>
                                        <p:tav tm="100000">
                                          <p:val>
                                            <p:strVal val="#ppt_y"/>
                                          </p:val>
                                        </p:tav>
                                      </p:tavLst>
                                    </p:anim>
                                  </p:childTnLst>
                                </p:cTn>
                              </p:par>
                              <p:par>
                                <p:cTn id="13" presetID="2" presetClass="entr" presetSubtype="1" fill="hold" grpId="0" nodeType="withEffect">
                                  <p:stCondLst>
                                    <p:cond delay="150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ppt_x"/>
                                          </p:val>
                                        </p:tav>
                                        <p:tav tm="100000">
                                          <p:val>
                                            <p:strVal val="#ppt_x"/>
                                          </p:val>
                                        </p:tav>
                                      </p:tavLst>
                                    </p:anim>
                                    <p:anim calcmode="lin" valueType="num">
                                      <p:cBhvr additive="base">
                                        <p:cTn id="16" dur="1000" fill="hold"/>
                                        <p:tgtEl>
                                          <p:spTgt spid="11"/>
                                        </p:tgtEl>
                                        <p:attrNameLst>
                                          <p:attrName>ppt_y</p:attrName>
                                        </p:attrNameLst>
                                      </p:cBhvr>
                                      <p:tavLst>
                                        <p:tav tm="0">
                                          <p:val>
                                            <p:strVal val="0-#ppt_h/2"/>
                                          </p:val>
                                        </p:tav>
                                        <p:tav tm="100000">
                                          <p:val>
                                            <p:strVal val="#ppt_y"/>
                                          </p:val>
                                        </p:tav>
                                      </p:tavLst>
                                    </p:anim>
                                  </p:childTnLst>
                                </p:cTn>
                              </p:par>
                              <p:par>
                                <p:cTn id="17" presetID="2" presetClass="entr" presetSubtype="1" fill="hold" grpId="0" nodeType="withEffect">
                                  <p:stCondLst>
                                    <p:cond delay="90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2000" fill="hold"/>
                                        <p:tgtEl>
                                          <p:spTgt spid="14"/>
                                        </p:tgtEl>
                                        <p:attrNameLst>
                                          <p:attrName>ppt_x</p:attrName>
                                        </p:attrNameLst>
                                      </p:cBhvr>
                                      <p:tavLst>
                                        <p:tav tm="0">
                                          <p:val>
                                            <p:strVal val="#ppt_x"/>
                                          </p:val>
                                        </p:tav>
                                        <p:tav tm="100000">
                                          <p:val>
                                            <p:strVal val="#ppt_x"/>
                                          </p:val>
                                        </p:tav>
                                      </p:tavLst>
                                    </p:anim>
                                    <p:anim calcmode="lin" valueType="num">
                                      <p:cBhvr additive="base">
                                        <p:cTn id="20" dur="2000" fill="hold"/>
                                        <p:tgtEl>
                                          <p:spTgt spid="14"/>
                                        </p:tgtEl>
                                        <p:attrNameLst>
                                          <p:attrName>ppt_y</p:attrName>
                                        </p:attrNameLst>
                                      </p:cBhvr>
                                      <p:tavLst>
                                        <p:tav tm="0">
                                          <p:val>
                                            <p:strVal val="0-#ppt_h/2"/>
                                          </p:val>
                                        </p:tav>
                                        <p:tav tm="100000">
                                          <p:val>
                                            <p:strVal val="#ppt_y"/>
                                          </p:val>
                                        </p:tav>
                                      </p:tavLst>
                                    </p:anim>
                                  </p:childTnLst>
                                </p:cTn>
                              </p:par>
                              <p:par>
                                <p:cTn id="21" presetID="2" presetClass="entr" presetSubtype="4" fill="hold" grpId="0" nodeType="withEffect">
                                  <p:stCondLst>
                                    <p:cond delay="900"/>
                                  </p:stCondLst>
                                  <p:childTnLst>
                                    <p:set>
                                      <p:cBhvr>
                                        <p:cTn id="22" dur="1" fill="hold">
                                          <p:stCondLst>
                                            <p:cond delay="0"/>
                                          </p:stCondLst>
                                        </p:cTn>
                                        <p:tgtEl>
                                          <p:spTgt spid="12"/>
                                        </p:tgtEl>
                                        <p:attrNameLst>
                                          <p:attrName>style.visibility</p:attrName>
                                        </p:attrNameLst>
                                      </p:cBhvr>
                                      <p:to>
                                        <p:strVal val="visible"/>
                                      </p:to>
                                    </p:set>
                                    <p:anim calcmode="lin" valueType="num">
                                      <p:cBhvr additive="base">
                                        <p:cTn id="23" dur="2000" fill="hold"/>
                                        <p:tgtEl>
                                          <p:spTgt spid="12"/>
                                        </p:tgtEl>
                                        <p:attrNameLst>
                                          <p:attrName>ppt_x</p:attrName>
                                        </p:attrNameLst>
                                      </p:cBhvr>
                                      <p:tavLst>
                                        <p:tav tm="0">
                                          <p:val>
                                            <p:strVal val="#ppt_x"/>
                                          </p:val>
                                        </p:tav>
                                        <p:tav tm="100000">
                                          <p:val>
                                            <p:strVal val="#ppt_x"/>
                                          </p:val>
                                        </p:tav>
                                      </p:tavLst>
                                    </p:anim>
                                    <p:anim calcmode="lin" valueType="num">
                                      <p:cBhvr additive="base">
                                        <p:cTn id="24" dur="2000" fill="hold"/>
                                        <p:tgtEl>
                                          <p:spTgt spid="12"/>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150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1100" fill="hold"/>
                                        <p:tgtEl>
                                          <p:spTgt spid="13"/>
                                        </p:tgtEl>
                                        <p:attrNameLst>
                                          <p:attrName>ppt_x</p:attrName>
                                        </p:attrNameLst>
                                      </p:cBhvr>
                                      <p:tavLst>
                                        <p:tav tm="0">
                                          <p:val>
                                            <p:strVal val="#ppt_x"/>
                                          </p:val>
                                        </p:tav>
                                        <p:tav tm="100000">
                                          <p:val>
                                            <p:strVal val="#ppt_x"/>
                                          </p:val>
                                        </p:tav>
                                      </p:tavLst>
                                    </p:anim>
                                    <p:anim calcmode="lin" valueType="num">
                                      <p:cBhvr additive="base">
                                        <p:cTn id="28" dur="1100" fill="hold"/>
                                        <p:tgtEl>
                                          <p:spTgt spid="13"/>
                                        </p:tgtEl>
                                        <p:attrNameLst>
                                          <p:attrName>ppt_y</p:attrName>
                                        </p:attrNameLst>
                                      </p:cBhvr>
                                      <p:tavLst>
                                        <p:tav tm="0">
                                          <p:val>
                                            <p:strVal val="1+#ppt_h/2"/>
                                          </p:val>
                                        </p:tav>
                                        <p:tav tm="100000">
                                          <p:val>
                                            <p:strVal val="#ppt_y"/>
                                          </p:val>
                                        </p:tav>
                                      </p:tavLst>
                                    </p:anim>
                                  </p:childTnLst>
                                </p:cTn>
                              </p:par>
                              <p:par>
                                <p:cTn id="29" presetID="10" presetClass="entr" presetSubtype="0" fill="hold" grpId="0" nodeType="withEffect">
                                  <p:stCondLst>
                                    <p:cond delay="1500"/>
                                  </p:stCondLst>
                                  <p:childTnLst>
                                    <p:set>
                                      <p:cBhvr>
                                        <p:cTn id="30" dur="1" fill="hold">
                                          <p:stCondLst>
                                            <p:cond delay="0"/>
                                          </p:stCondLst>
                                        </p:cTn>
                                        <p:tgtEl>
                                          <p:spTgt spid="2"/>
                                        </p:tgtEl>
                                        <p:attrNameLst>
                                          <p:attrName>style.visibility</p:attrName>
                                        </p:attrNameLst>
                                      </p:cBhvr>
                                      <p:to>
                                        <p:strVal val="visible"/>
                                      </p:to>
                                    </p:set>
                                    <p:animEffect transition="in" filter="fade">
                                      <p:cBhvr>
                                        <p:cTn id="31" dur="1000"/>
                                        <p:tgtEl>
                                          <p:spTgt spid="2"/>
                                        </p:tgtEl>
                                      </p:cBhvr>
                                    </p:animEffect>
                                  </p:childTnLst>
                                </p:cTn>
                              </p:par>
                              <p:par>
                                <p:cTn id="32" presetID="10" presetClass="entr" presetSubtype="0" fill="hold" grpId="0" nodeType="withEffect">
                                  <p:stCondLst>
                                    <p:cond delay="2000"/>
                                  </p:stCondLst>
                                  <p:childTnLst>
                                    <p:set>
                                      <p:cBhvr>
                                        <p:cTn id="33" dur="1" fill="hold">
                                          <p:stCondLst>
                                            <p:cond delay="0"/>
                                          </p:stCondLst>
                                        </p:cTn>
                                        <p:tgtEl>
                                          <p:spTgt spid="7">
                                            <p:txEl>
                                              <p:pRg st="0" end="0"/>
                                            </p:txEl>
                                          </p:spTgt>
                                        </p:tgtEl>
                                        <p:attrNameLst>
                                          <p:attrName>style.visibility</p:attrName>
                                        </p:attrNameLst>
                                      </p:cBhvr>
                                      <p:to>
                                        <p:strVal val="visible"/>
                                      </p:to>
                                    </p:set>
                                    <p:animEffect transition="in" filter="fade">
                                      <p:cBhvr>
                                        <p:cTn id="34" dur="1000"/>
                                        <p:tgtEl>
                                          <p:spTgt spid="7">
                                            <p:txEl>
                                              <p:pRg st="0" end="0"/>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fade">
                                      <p:cBhvr>
                                        <p:cTn id="37" dur="7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3" grpId="0" animBg="1"/>
      <p:bldP spid="14" grpId="0" animBg="1"/>
      <p:bldP spid="2" grpId="0"/>
      <p:bldP spid="7" grpId="0" build="p">
        <p:tmplLst>
          <p:tmpl lvl="1">
            <p:tnLst>
              <p:par>
                <p:cTn presetID="10" presetClass="entr" presetSubtype="0" fill="hold" nodeType="withEffect">
                  <p:stCondLst>
                    <p:cond delay="2000"/>
                  </p:stCondLst>
                  <p:childTnLst>
                    <p:set>
                      <p:cBhvr>
                        <p:cTn dur="1" fill="hold">
                          <p:stCondLst>
                            <p:cond delay="0"/>
                          </p:stCondLst>
                        </p:cTn>
                        <p:tgtEl>
                          <p:spTgt spid="7"/>
                        </p:tgtEl>
                        <p:attrNameLst>
                          <p:attrName>style.visibility</p:attrName>
                        </p:attrNameLst>
                      </p:cBhvr>
                      <p:to>
                        <p:strVal val="visible"/>
                      </p:to>
                    </p:set>
                    <p:animEffect transition="in" filter="fade">
                      <p:cBhvr>
                        <p:cTn dur="1000"/>
                        <p:tgtEl>
                          <p:spTgt spid="7"/>
                        </p:tgtEl>
                      </p:cBhvr>
                    </p:animEffect>
                  </p:childTnLst>
                </p:cTn>
              </p:par>
            </p:tnLst>
          </p:tmpl>
        </p:tmplLst>
      </p:bldP>
    </p:bld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single photo with caption">
    <p:spTree>
      <p:nvGrpSpPr>
        <p:cNvPr id="1" name=""/>
        <p:cNvGrpSpPr/>
        <p:nvPr/>
      </p:nvGrpSpPr>
      <p:grpSpPr>
        <a:xfrm>
          <a:off x="0" y="0"/>
          <a:ext cx="0" cy="0"/>
          <a:chOff x="0" y="0"/>
          <a:chExt cx="0" cy="0"/>
        </a:xfrm>
      </p:grpSpPr>
      <p:pic>
        <p:nvPicPr>
          <p:cNvPr id="19" name="Picture 2" descr="C:\Documents and Settings\contractor\Desktop\Blue_Green_Gradient.png"/>
          <p:cNvPicPr>
            <a:picLocks noChangeAspect="1" noChangeArrowheads="1"/>
          </p:cNvPicPr>
          <p:nvPr/>
        </p:nvPicPr>
        <p:blipFill>
          <a:blip r:embed="rId2" cstate="print"/>
          <a:srcRect/>
          <a:stretch>
            <a:fillRect/>
          </a:stretch>
        </p:blipFill>
        <p:spPr bwMode="auto">
          <a:xfrm>
            <a:off x="-12700" y="0"/>
            <a:ext cx="9156700" cy="6858000"/>
          </a:xfrm>
          <a:prstGeom prst="rect">
            <a:avLst/>
          </a:prstGeom>
          <a:noFill/>
        </p:spPr>
      </p:pic>
      <p:sp>
        <p:nvSpPr>
          <p:cNvPr id="29" name="Rectangle 28"/>
          <p:cNvSpPr/>
          <p:nvPr/>
        </p:nvSpPr>
        <p:spPr>
          <a:xfrm>
            <a:off x="1891875" y="795528"/>
            <a:ext cx="5349240" cy="4005072"/>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23" name="Rectangle 22"/>
          <p:cNvSpPr/>
          <p:nvPr/>
        </p:nvSpPr>
        <p:spPr>
          <a:xfrm>
            <a:off x="1891874" y="4794352"/>
            <a:ext cx="5347552" cy="996372"/>
          </a:xfrm>
          <a:prstGeom prst="rect">
            <a:avLst/>
          </a:prstGeom>
          <a:solidFill>
            <a:schemeClr val="bg1"/>
          </a:solidFill>
          <a:ln>
            <a:noFill/>
          </a:ln>
          <a:effectLst>
            <a:outerShdw blurRad="1143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1" name="Title 10"/>
          <p:cNvSpPr>
            <a:spLocks noGrp="1"/>
          </p:cNvSpPr>
          <p:nvPr>
            <p:ph type="title" hasCustomPrompt="1"/>
          </p:nvPr>
        </p:nvSpPr>
        <p:spPr>
          <a:xfrm>
            <a:off x="2065871" y="4873438"/>
            <a:ext cx="5074070" cy="838200"/>
          </a:xfrm>
        </p:spPr>
        <p:txBody>
          <a:bodyPr anchor="ctr"/>
          <a:lstStyle>
            <a:lvl1pPr algn="ctr">
              <a:defRPr sz="2600">
                <a:latin typeface="+mj-lt"/>
              </a:defRPr>
            </a:lvl1pPr>
          </a:lstStyle>
          <a:p>
            <a:r>
              <a:rPr lang="en-US" dirty="0" smtClean="0"/>
              <a:t>Click to Edit Master Title Style</a:t>
            </a:r>
            <a:endParaRPr lang="en-US" dirty="0"/>
          </a:p>
        </p:txBody>
      </p:sp>
    </p:spTree>
    <p:extLst>
      <p:ext uri="{BB962C8B-B14F-4D97-AF65-F5344CB8AC3E}">
        <p14:creationId xmlns:p14="http://schemas.microsoft.com/office/powerpoint/2010/main" val="2705030450"/>
      </p:ext>
    </p:extLst>
  </p:cSld>
  <p:clrMapOvr>
    <a:masterClrMapping/>
  </p:clrMapOvr>
  <p:transition>
    <p:wipe dir="r"/>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p:cSld name="Small photo_top left">
    <p:spTree>
      <p:nvGrpSpPr>
        <p:cNvPr id="1" name=""/>
        <p:cNvGrpSpPr/>
        <p:nvPr/>
      </p:nvGrpSpPr>
      <p:grpSpPr>
        <a:xfrm>
          <a:off x="0" y="0"/>
          <a:ext cx="0" cy="0"/>
          <a:chOff x="0" y="0"/>
          <a:chExt cx="0" cy="0"/>
        </a:xfrm>
      </p:grpSpPr>
      <p:pic>
        <p:nvPicPr>
          <p:cNvPr id="19" name="Picture 2" descr="C:\Documents and Settings\contractor\Desktop\Blue_Green_Gradient.png"/>
          <p:cNvPicPr>
            <a:picLocks noChangeAspect="1" noChangeArrowheads="1"/>
          </p:cNvPicPr>
          <p:nvPr/>
        </p:nvPicPr>
        <p:blipFill>
          <a:blip r:embed="rId2" cstate="print"/>
          <a:srcRect/>
          <a:stretch>
            <a:fillRect/>
          </a:stretch>
        </p:blipFill>
        <p:spPr bwMode="auto">
          <a:xfrm>
            <a:off x="-12700" y="0"/>
            <a:ext cx="9156700" cy="6858000"/>
          </a:xfrm>
          <a:prstGeom prst="rect">
            <a:avLst/>
          </a:prstGeom>
          <a:noFill/>
        </p:spPr>
      </p:pic>
      <p:sp>
        <p:nvSpPr>
          <p:cNvPr id="32" name="Rectangle 31"/>
          <p:cNvSpPr/>
          <p:nvPr/>
        </p:nvSpPr>
        <p:spPr>
          <a:xfrm>
            <a:off x="338328" y="310896"/>
            <a:ext cx="3273552" cy="2459736"/>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26" name="Picture Placeholder 25"/>
          <p:cNvSpPr>
            <a:spLocks noGrp="1"/>
          </p:cNvSpPr>
          <p:nvPr>
            <p:ph type="pic" sz="quarter" idx="10" hasCustomPrompt="1"/>
          </p:nvPr>
        </p:nvSpPr>
        <p:spPr>
          <a:xfrm>
            <a:off x="338328" y="310896"/>
            <a:ext cx="3273552" cy="2459736"/>
          </a:xfrm>
          <a:solidFill>
            <a:schemeClr val="bg1">
              <a:alpha val="30000"/>
            </a:schemeClr>
          </a:solidFill>
          <a:ln>
            <a:solidFill>
              <a:schemeClr val="bg2"/>
            </a:solidFill>
          </a:ln>
          <a:effectLst>
            <a:outerShdw blurRad="114300" dist="38100" dir="5400000" algn="ctr" rotWithShape="0">
              <a:srgbClr val="000000">
                <a:alpha val="80000"/>
              </a:srgbClr>
            </a:outerShdw>
          </a:effectLst>
        </p:spPr>
        <p:txBody>
          <a:bodyPr vert="horz" lIns="91440" tIns="45720" rIns="91440" bIns="45720" rtlCol="0" anchor="ctr" anchorCtr="0">
            <a:normAutofit/>
          </a:bodyPr>
          <a:lstStyle>
            <a:lvl1pPr marL="0" indent="0" algn="ctr" defTabSz="914400" rtl="0" eaLnBrk="1" latinLnBrk="0" hangingPunct="1">
              <a:lnSpc>
                <a:spcPct val="95000"/>
              </a:lnSpc>
              <a:spcBef>
                <a:spcPts val="1440"/>
              </a:spcBef>
              <a:buClr>
                <a:srgbClr val="92D050"/>
              </a:buClr>
              <a:buSzPct val="90000"/>
              <a:buFont typeface="Arial" pitchFamily="34" charset="0"/>
              <a:buNone/>
              <a:tabLst/>
              <a:defRPr lang="en-US" sz="2000" kern="1200" dirty="0">
                <a:solidFill>
                  <a:schemeClr val="bg1"/>
                </a:solidFill>
                <a:latin typeface="+mj-lt"/>
                <a:ea typeface="+mn-ea"/>
                <a:cs typeface="+mn-cs"/>
              </a:defRPr>
            </a:lvl1pPr>
          </a:lstStyle>
          <a:p>
            <a:r>
              <a:rPr lang="en-US" dirty="0" smtClean="0"/>
              <a:t>Insert photo here</a:t>
            </a:r>
            <a:endParaRPr lang="en-US" dirty="0"/>
          </a:p>
        </p:txBody>
      </p:sp>
      <p:sp>
        <p:nvSpPr>
          <p:cNvPr id="9" name="Title 8"/>
          <p:cNvSpPr>
            <a:spLocks noGrp="1"/>
          </p:cNvSpPr>
          <p:nvPr>
            <p:ph type="title" hasCustomPrompt="1"/>
          </p:nvPr>
        </p:nvSpPr>
        <p:spPr>
          <a:xfrm>
            <a:off x="229703" y="3429000"/>
            <a:ext cx="7009298" cy="1421928"/>
          </a:xfrm>
        </p:spPr>
        <p:txBody>
          <a:bodyPr anchor="t">
            <a:spAutoFit/>
          </a:bodyPr>
          <a:lstStyle>
            <a:lvl1pPr marL="0" marR="0" indent="0" algn="l" defTabSz="914400" rtl="0" eaLnBrk="1" fontAlgn="auto" latinLnBrk="0" hangingPunct="1">
              <a:lnSpc>
                <a:spcPct val="80000"/>
              </a:lnSpc>
              <a:spcBef>
                <a:spcPct val="0"/>
              </a:spcBef>
              <a:spcAft>
                <a:spcPts val="0"/>
              </a:spcAft>
              <a:buClrTx/>
              <a:buSzTx/>
              <a:buFontTx/>
              <a:buNone/>
              <a:tabLst/>
              <a:defRPr sz="5400">
                <a:solidFill>
                  <a:schemeClr val="bg1"/>
                </a:solidFill>
                <a:latin typeface="+mj-lt"/>
              </a:defRPr>
            </a:lvl1pPr>
          </a:lstStyle>
          <a:p>
            <a:r>
              <a:rPr lang="en-US" dirty="0" smtClean="0"/>
              <a:t>Large photo </a:t>
            </a:r>
            <a:br>
              <a:rPr lang="en-US" dirty="0" smtClean="0"/>
            </a:br>
            <a:r>
              <a:rPr lang="en-US" dirty="0" smtClean="0"/>
              <a:t>caption here.</a:t>
            </a:r>
          </a:p>
        </p:txBody>
      </p:sp>
    </p:spTree>
    <p:extLst>
      <p:ext uri="{BB962C8B-B14F-4D97-AF65-F5344CB8AC3E}">
        <p14:creationId xmlns:p14="http://schemas.microsoft.com/office/powerpoint/2010/main" val="4110358704"/>
      </p:ext>
    </p:extLst>
  </p:cSld>
  <p:clrMapOvr>
    <a:masterClrMapping/>
  </p:clrMapOvr>
  <p:transition>
    <p:wipe dir="r"/>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p:cSld name="Portrait photo_right side">
    <p:spTree>
      <p:nvGrpSpPr>
        <p:cNvPr id="1" name=""/>
        <p:cNvGrpSpPr/>
        <p:nvPr/>
      </p:nvGrpSpPr>
      <p:grpSpPr>
        <a:xfrm>
          <a:off x="0" y="0"/>
          <a:ext cx="0" cy="0"/>
          <a:chOff x="0" y="0"/>
          <a:chExt cx="0" cy="0"/>
        </a:xfrm>
      </p:grpSpPr>
      <p:pic>
        <p:nvPicPr>
          <p:cNvPr id="19" name="Picture 2" descr="C:\Documents and Settings\contractor\Desktop\Blue_Green_Gradient.png"/>
          <p:cNvPicPr>
            <a:picLocks noChangeAspect="1" noChangeArrowheads="1"/>
          </p:cNvPicPr>
          <p:nvPr/>
        </p:nvPicPr>
        <p:blipFill>
          <a:blip r:embed="rId2" cstate="print"/>
          <a:srcRect/>
          <a:stretch>
            <a:fillRect/>
          </a:stretch>
        </p:blipFill>
        <p:spPr bwMode="auto">
          <a:xfrm>
            <a:off x="-12700" y="0"/>
            <a:ext cx="9156700" cy="6858000"/>
          </a:xfrm>
          <a:prstGeom prst="rect">
            <a:avLst/>
          </a:prstGeom>
          <a:noFill/>
        </p:spPr>
      </p:pic>
      <p:sp>
        <p:nvSpPr>
          <p:cNvPr id="40" name="Rectangle 39"/>
          <p:cNvSpPr/>
          <p:nvPr/>
        </p:nvSpPr>
        <p:spPr>
          <a:xfrm>
            <a:off x="4992624" y="859536"/>
            <a:ext cx="3630168" cy="5029200"/>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26" name="Picture Placeholder 25"/>
          <p:cNvSpPr>
            <a:spLocks noGrp="1"/>
          </p:cNvSpPr>
          <p:nvPr>
            <p:ph type="pic" sz="quarter" idx="10" hasCustomPrompt="1"/>
          </p:nvPr>
        </p:nvSpPr>
        <p:spPr>
          <a:xfrm>
            <a:off x="4992624" y="859536"/>
            <a:ext cx="3630168" cy="5029200"/>
          </a:xfrm>
          <a:solidFill>
            <a:schemeClr val="bg1">
              <a:alpha val="30000"/>
            </a:schemeClr>
          </a:solidFill>
          <a:ln>
            <a:solidFill>
              <a:schemeClr val="bg2"/>
            </a:solidFill>
          </a:ln>
          <a:effectLst>
            <a:outerShdw blurRad="114300" dist="38100" dir="5400000" algn="ctr" rotWithShape="0">
              <a:srgbClr val="000000">
                <a:alpha val="80000"/>
              </a:srgbClr>
            </a:outerShdw>
          </a:effectLst>
        </p:spPr>
        <p:txBody>
          <a:bodyPr anchor="ctr" anchorCtr="0"/>
          <a:lstStyle>
            <a:lvl1pPr algn="ctr">
              <a:buFontTx/>
              <a:buNone/>
              <a:defRPr>
                <a:solidFill>
                  <a:schemeClr val="bg1"/>
                </a:solidFill>
                <a:latin typeface="+mj-lt"/>
              </a:defRPr>
            </a:lvl1pPr>
          </a:lstStyle>
          <a:p>
            <a:r>
              <a:rPr lang="en-US" dirty="0" smtClean="0"/>
              <a:t>Insert photo here</a:t>
            </a:r>
            <a:endParaRPr lang="en-US" dirty="0"/>
          </a:p>
        </p:txBody>
      </p:sp>
      <p:sp>
        <p:nvSpPr>
          <p:cNvPr id="9" name="Title 8"/>
          <p:cNvSpPr>
            <a:spLocks noGrp="1"/>
          </p:cNvSpPr>
          <p:nvPr>
            <p:ph type="title"/>
          </p:nvPr>
        </p:nvSpPr>
        <p:spPr>
          <a:xfrm>
            <a:off x="229703" y="728972"/>
            <a:ext cx="4349918" cy="978729"/>
          </a:xfrm>
        </p:spPr>
        <p:txBody>
          <a:bodyPr anchor="t">
            <a:spAutoFit/>
          </a:bodyPr>
          <a:lstStyle>
            <a:lvl1pPr>
              <a:defRPr>
                <a:solidFill>
                  <a:schemeClr val="bg1"/>
                </a:solidFill>
                <a:latin typeface="+mj-lt"/>
              </a:defRPr>
            </a:lvl1pPr>
          </a:lstStyle>
          <a:p>
            <a:r>
              <a:rPr lang="en-US" smtClean="0"/>
              <a:t>Click to edit Master title style</a:t>
            </a:r>
            <a:endParaRPr lang="en-US" dirty="0"/>
          </a:p>
        </p:txBody>
      </p:sp>
    </p:spTree>
    <p:extLst>
      <p:ext uri="{BB962C8B-B14F-4D97-AF65-F5344CB8AC3E}">
        <p14:creationId xmlns:p14="http://schemas.microsoft.com/office/powerpoint/2010/main" val="1723771677"/>
      </p:ext>
    </p:extLst>
  </p:cSld>
  <p:clrMapOvr>
    <a:masterClrMapping/>
  </p:clrMapOvr>
  <p:transition>
    <p:wipe dir="r"/>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p:cSld name="Multiple photo">
    <p:spTree>
      <p:nvGrpSpPr>
        <p:cNvPr id="1" name=""/>
        <p:cNvGrpSpPr/>
        <p:nvPr/>
      </p:nvGrpSpPr>
      <p:grpSpPr>
        <a:xfrm>
          <a:off x="0" y="0"/>
          <a:ext cx="0" cy="0"/>
          <a:chOff x="0" y="0"/>
          <a:chExt cx="0" cy="0"/>
        </a:xfrm>
      </p:grpSpPr>
      <p:pic>
        <p:nvPicPr>
          <p:cNvPr id="19" name="Picture 2" descr="C:\Documents and Settings\contractor\Desktop\Blue_Green_Gradient.png"/>
          <p:cNvPicPr>
            <a:picLocks noChangeAspect="1" noChangeArrowheads="1"/>
          </p:cNvPicPr>
          <p:nvPr/>
        </p:nvPicPr>
        <p:blipFill>
          <a:blip r:embed="rId2" cstate="print"/>
          <a:srcRect/>
          <a:stretch>
            <a:fillRect/>
          </a:stretch>
        </p:blipFill>
        <p:spPr bwMode="auto">
          <a:xfrm>
            <a:off x="-12700" y="0"/>
            <a:ext cx="9156700" cy="6858000"/>
          </a:xfrm>
          <a:prstGeom prst="rect">
            <a:avLst/>
          </a:prstGeom>
          <a:noFill/>
        </p:spPr>
      </p:pic>
      <p:sp>
        <p:nvSpPr>
          <p:cNvPr id="48" name="Rectangle 47"/>
          <p:cNvSpPr/>
          <p:nvPr/>
        </p:nvSpPr>
        <p:spPr>
          <a:xfrm>
            <a:off x="3668713" y="311149"/>
            <a:ext cx="3268136" cy="2660652"/>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49" name="Picture Placeholder 25"/>
          <p:cNvSpPr>
            <a:spLocks noGrp="1"/>
          </p:cNvSpPr>
          <p:nvPr>
            <p:ph type="pic" sz="quarter" idx="11" hasCustomPrompt="1"/>
          </p:nvPr>
        </p:nvSpPr>
        <p:spPr>
          <a:xfrm>
            <a:off x="3668989" y="311149"/>
            <a:ext cx="3267861" cy="2660652"/>
          </a:xfrm>
          <a:solidFill>
            <a:schemeClr val="bg1">
              <a:alpha val="30000"/>
            </a:schemeClr>
          </a:solidFill>
          <a:ln>
            <a:solidFill>
              <a:schemeClr val="bg2"/>
            </a:solidFill>
          </a:ln>
          <a:effectLst>
            <a:outerShdw blurRad="114300" dist="38100" dir="5400000" algn="ctr" rotWithShape="0">
              <a:srgbClr val="000000">
                <a:alpha val="80000"/>
              </a:srgbClr>
            </a:outerShdw>
          </a:effectLst>
        </p:spPr>
        <p:txBody>
          <a:bodyPr vert="horz" lIns="91440" tIns="45720" rIns="91440" bIns="45720" rtlCol="0" anchor="ctr" anchorCtr="0">
            <a:normAutofit/>
          </a:bodyPr>
          <a:lstStyle>
            <a:lvl1pPr marL="0" indent="0" algn="ctr" defTabSz="914400" rtl="0" eaLnBrk="1" latinLnBrk="0" hangingPunct="1">
              <a:lnSpc>
                <a:spcPct val="95000"/>
              </a:lnSpc>
              <a:spcBef>
                <a:spcPts val="1440"/>
              </a:spcBef>
              <a:buClr>
                <a:srgbClr val="92D050"/>
              </a:buClr>
              <a:buSzPct val="90000"/>
              <a:buFont typeface="Arial" pitchFamily="34" charset="0"/>
              <a:buNone/>
              <a:tabLst/>
              <a:defRPr lang="en-US" sz="2000" kern="1200" dirty="0">
                <a:solidFill>
                  <a:schemeClr val="bg1"/>
                </a:solidFill>
                <a:latin typeface="+mj-lt"/>
                <a:ea typeface="+mn-ea"/>
                <a:cs typeface="+mn-cs"/>
              </a:defRPr>
            </a:lvl1pPr>
          </a:lstStyle>
          <a:p>
            <a:r>
              <a:rPr lang="en-US" dirty="0" smtClean="0"/>
              <a:t>Insert photo here</a:t>
            </a:r>
            <a:endParaRPr lang="en-US" dirty="0"/>
          </a:p>
        </p:txBody>
      </p:sp>
      <p:sp>
        <p:nvSpPr>
          <p:cNvPr id="29" name="Rectangle 28"/>
          <p:cNvSpPr/>
          <p:nvPr/>
        </p:nvSpPr>
        <p:spPr>
          <a:xfrm>
            <a:off x="334963" y="311149"/>
            <a:ext cx="3258612" cy="2660652"/>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26" name="Picture Placeholder 25"/>
          <p:cNvSpPr>
            <a:spLocks noGrp="1"/>
          </p:cNvSpPr>
          <p:nvPr>
            <p:ph type="pic" sz="quarter" idx="10" hasCustomPrompt="1"/>
          </p:nvPr>
        </p:nvSpPr>
        <p:spPr>
          <a:xfrm>
            <a:off x="320824" y="311149"/>
            <a:ext cx="3272751" cy="2660652"/>
          </a:xfrm>
          <a:solidFill>
            <a:schemeClr val="bg1">
              <a:alpha val="30000"/>
            </a:schemeClr>
          </a:solidFill>
          <a:ln>
            <a:solidFill>
              <a:schemeClr val="bg2"/>
            </a:solidFill>
          </a:ln>
          <a:effectLst>
            <a:outerShdw blurRad="114300" dist="38100" dir="5400000" algn="ctr" rotWithShape="0">
              <a:srgbClr val="000000">
                <a:alpha val="80000"/>
              </a:srgbClr>
            </a:outerShdw>
          </a:effectLst>
        </p:spPr>
        <p:txBody>
          <a:bodyPr vert="horz" lIns="91440" tIns="45720" rIns="91440" bIns="45720" rtlCol="0" anchor="ctr" anchorCtr="0">
            <a:normAutofit/>
          </a:bodyPr>
          <a:lstStyle>
            <a:lvl1pPr marL="0" indent="0" algn="ctr" defTabSz="914400" rtl="0" eaLnBrk="1" latinLnBrk="0" hangingPunct="1">
              <a:lnSpc>
                <a:spcPct val="95000"/>
              </a:lnSpc>
              <a:spcBef>
                <a:spcPts val="1440"/>
              </a:spcBef>
              <a:buClr>
                <a:srgbClr val="92D050"/>
              </a:buClr>
              <a:buSzPct val="90000"/>
              <a:buFont typeface="Arial" pitchFamily="34" charset="0"/>
              <a:buNone/>
              <a:tabLst/>
              <a:defRPr lang="en-US" sz="2000" kern="1200" dirty="0">
                <a:solidFill>
                  <a:schemeClr val="bg1"/>
                </a:solidFill>
                <a:latin typeface="+mj-lt"/>
                <a:ea typeface="+mn-ea"/>
                <a:cs typeface="+mn-cs"/>
              </a:defRPr>
            </a:lvl1pPr>
          </a:lstStyle>
          <a:p>
            <a:r>
              <a:rPr lang="en-US" dirty="0" smtClean="0"/>
              <a:t>Insert photo here</a:t>
            </a:r>
            <a:endParaRPr lang="en-US" dirty="0"/>
          </a:p>
        </p:txBody>
      </p:sp>
      <p:sp>
        <p:nvSpPr>
          <p:cNvPr id="50" name="Rectangle 49"/>
          <p:cNvSpPr/>
          <p:nvPr/>
        </p:nvSpPr>
        <p:spPr>
          <a:xfrm>
            <a:off x="7011988" y="311149"/>
            <a:ext cx="1806574" cy="1308101"/>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51" name="Picture Placeholder 25"/>
          <p:cNvSpPr>
            <a:spLocks noGrp="1"/>
          </p:cNvSpPr>
          <p:nvPr>
            <p:ph type="pic" sz="quarter" idx="12" hasCustomPrompt="1"/>
          </p:nvPr>
        </p:nvSpPr>
        <p:spPr>
          <a:xfrm>
            <a:off x="7011988" y="311149"/>
            <a:ext cx="1806573" cy="1308101"/>
          </a:xfrm>
          <a:solidFill>
            <a:schemeClr val="bg1">
              <a:alpha val="30000"/>
            </a:schemeClr>
          </a:solidFill>
          <a:ln>
            <a:solidFill>
              <a:schemeClr val="bg2"/>
            </a:solidFill>
          </a:ln>
          <a:effectLst>
            <a:outerShdw blurRad="114300" dist="38100" dir="5400000" algn="ctr" rotWithShape="0">
              <a:srgbClr val="000000">
                <a:alpha val="80000"/>
              </a:srgbClr>
            </a:outerShdw>
          </a:effectLst>
        </p:spPr>
        <p:txBody>
          <a:bodyPr vert="horz" lIns="91440" tIns="45720" rIns="91440" bIns="45720" rtlCol="0" anchor="ctr" anchorCtr="0">
            <a:normAutofit/>
          </a:bodyPr>
          <a:lstStyle>
            <a:lvl1pPr marL="0" indent="0" algn="ctr" defTabSz="914400" rtl="0" eaLnBrk="1" latinLnBrk="0" hangingPunct="1">
              <a:lnSpc>
                <a:spcPct val="95000"/>
              </a:lnSpc>
              <a:spcBef>
                <a:spcPts val="1440"/>
              </a:spcBef>
              <a:buClr>
                <a:srgbClr val="92D050"/>
              </a:buClr>
              <a:buSzPct val="90000"/>
              <a:buFont typeface="Arial" pitchFamily="34" charset="0"/>
              <a:buNone/>
              <a:tabLst/>
              <a:defRPr lang="en-US" sz="2000" kern="1200" dirty="0">
                <a:solidFill>
                  <a:schemeClr val="bg1"/>
                </a:solidFill>
                <a:latin typeface="+mj-lt"/>
                <a:ea typeface="+mn-ea"/>
                <a:cs typeface="+mn-cs"/>
              </a:defRPr>
            </a:lvl1pPr>
          </a:lstStyle>
          <a:p>
            <a:r>
              <a:rPr lang="en-US" dirty="0" smtClean="0"/>
              <a:t>Insert photo here</a:t>
            </a:r>
            <a:endParaRPr lang="en-US" dirty="0"/>
          </a:p>
        </p:txBody>
      </p:sp>
      <p:sp>
        <p:nvSpPr>
          <p:cNvPr id="52" name="Rectangle 51"/>
          <p:cNvSpPr/>
          <p:nvPr/>
        </p:nvSpPr>
        <p:spPr>
          <a:xfrm>
            <a:off x="334963" y="3028951"/>
            <a:ext cx="2501965" cy="3458934"/>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53" name="Picture Placeholder 25"/>
          <p:cNvSpPr>
            <a:spLocks noGrp="1"/>
          </p:cNvSpPr>
          <p:nvPr>
            <p:ph type="pic" sz="quarter" idx="13" hasCustomPrompt="1"/>
          </p:nvPr>
        </p:nvSpPr>
        <p:spPr>
          <a:xfrm>
            <a:off x="320824" y="3028951"/>
            <a:ext cx="2516104" cy="3458934"/>
          </a:xfrm>
          <a:solidFill>
            <a:schemeClr val="bg1">
              <a:alpha val="30000"/>
            </a:schemeClr>
          </a:solidFill>
          <a:ln>
            <a:solidFill>
              <a:schemeClr val="bg2"/>
            </a:solidFill>
          </a:ln>
          <a:effectLst>
            <a:outerShdw blurRad="114300" dist="38100" dir="5400000" algn="ctr" rotWithShape="0">
              <a:srgbClr val="000000">
                <a:alpha val="80000"/>
              </a:srgbClr>
            </a:outerShdw>
          </a:effectLst>
        </p:spPr>
        <p:txBody>
          <a:bodyPr vert="horz" lIns="91440" tIns="45720" rIns="91440" bIns="45720" rtlCol="0" anchor="ctr" anchorCtr="0">
            <a:normAutofit/>
          </a:bodyPr>
          <a:lstStyle>
            <a:lvl1pPr marL="0" indent="0" algn="ctr" defTabSz="914400" rtl="0" eaLnBrk="1" latinLnBrk="0" hangingPunct="1">
              <a:lnSpc>
                <a:spcPct val="95000"/>
              </a:lnSpc>
              <a:spcBef>
                <a:spcPts val="1440"/>
              </a:spcBef>
              <a:buClr>
                <a:srgbClr val="92D050"/>
              </a:buClr>
              <a:buSzPct val="90000"/>
              <a:buFont typeface="Arial" pitchFamily="34" charset="0"/>
              <a:buNone/>
              <a:tabLst/>
              <a:defRPr lang="en-US" sz="2000" kern="1200" dirty="0">
                <a:solidFill>
                  <a:schemeClr val="bg1"/>
                </a:solidFill>
                <a:latin typeface="+mj-lt"/>
                <a:ea typeface="+mn-ea"/>
                <a:cs typeface="+mn-cs"/>
              </a:defRPr>
            </a:lvl1pPr>
          </a:lstStyle>
          <a:p>
            <a:r>
              <a:rPr lang="en-US" dirty="0" smtClean="0"/>
              <a:t>Insert photo here</a:t>
            </a:r>
            <a:endParaRPr lang="en-US" dirty="0"/>
          </a:p>
        </p:txBody>
      </p:sp>
      <p:sp>
        <p:nvSpPr>
          <p:cNvPr id="54" name="Rectangle 53"/>
          <p:cNvSpPr/>
          <p:nvPr/>
        </p:nvSpPr>
        <p:spPr>
          <a:xfrm>
            <a:off x="2911476" y="3028951"/>
            <a:ext cx="4025374" cy="3458934"/>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55" name="Picture Placeholder 25"/>
          <p:cNvSpPr>
            <a:spLocks noGrp="1"/>
          </p:cNvSpPr>
          <p:nvPr>
            <p:ph type="pic" sz="quarter" idx="14" hasCustomPrompt="1"/>
          </p:nvPr>
        </p:nvSpPr>
        <p:spPr>
          <a:xfrm>
            <a:off x="2908334" y="3028951"/>
            <a:ext cx="4028516" cy="3458934"/>
          </a:xfrm>
          <a:solidFill>
            <a:schemeClr val="bg1">
              <a:alpha val="30000"/>
            </a:schemeClr>
          </a:solidFill>
          <a:ln>
            <a:solidFill>
              <a:schemeClr val="bg2"/>
            </a:solidFill>
          </a:ln>
          <a:effectLst>
            <a:outerShdw blurRad="114300" dist="38100" dir="5400000" algn="ctr" rotWithShape="0">
              <a:srgbClr val="000000">
                <a:alpha val="80000"/>
              </a:srgbClr>
            </a:outerShdw>
          </a:effectLst>
        </p:spPr>
        <p:txBody>
          <a:bodyPr vert="horz" lIns="91440" tIns="45720" rIns="91440" bIns="45720" rtlCol="0" anchor="ctr" anchorCtr="0">
            <a:normAutofit/>
          </a:bodyPr>
          <a:lstStyle>
            <a:lvl1pPr marL="0" indent="0" algn="ctr" defTabSz="914400" rtl="0" eaLnBrk="1" latinLnBrk="0" hangingPunct="1">
              <a:lnSpc>
                <a:spcPct val="95000"/>
              </a:lnSpc>
              <a:spcBef>
                <a:spcPts val="1440"/>
              </a:spcBef>
              <a:buClr>
                <a:srgbClr val="92D050"/>
              </a:buClr>
              <a:buSzPct val="90000"/>
              <a:buFont typeface="Arial" pitchFamily="34" charset="0"/>
              <a:buNone/>
              <a:tabLst/>
              <a:defRPr lang="en-US" sz="2000" kern="1200" dirty="0">
                <a:solidFill>
                  <a:schemeClr val="bg1"/>
                </a:solidFill>
                <a:latin typeface="+mj-lt"/>
                <a:ea typeface="+mn-ea"/>
                <a:cs typeface="+mn-cs"/>
              </a:defRPr>
            </a:lvl1pPr>
          </a:lstStyle>
          <a:p>
            <a:r>
              <a:rPr lang="en-US" dirty="0" smtClean="0"/>
              <a:t>Insert photo here</a:t>
            </a:r>
            <a:endParaRPr lang="en-US" dirty="0"/>
          </a:p>
        </p:txBody>
      </p:sp>
      <p:sp>
        <p:nvSpPr>
          <p:cNvPr id="56" name="Rectangle 55"/>
          <p:cNvSpPr/>
          <p:nvPr/>
        </p:nvSpPr>
        <p:spPr>
          <a:xfrm>
            <a:off x="7011988" y="1683657"/>
            <a:ext cx="1806574" cy="3442153"/>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57" name="Picture Placeholder 25"/>
          <p:cNvSpPr>
            <a:spLocks noGrp="1"/>
          </p:cNvSpPr>
          <p:nvPr>
            <p:ph type="pic" sz="quarter" idx="15" hasCustomPrompt="1"/>
          </p:nvPr>
        </p:nvSpPr>
        <p:spPr>
          <a:xfrm>
            <a:off x="7011988" y="1676400"/>
            <a:ext cx="1806573" cy="3449410"/>
          </a:xfrm>
          <a:solidFill>
            <a:schemeClr val="bg1">
              <a:alpha val="30000"/>
            </a:schemeClr>
          </a:solidFill>
          <a:ln>
            <a:solidFill>
              <a:schemeClr val="bg2"/>
            </a:solidFill>
          </a:ln>
          <a:effectLst>
            <a:outerShdw blurRad="114300" dist="38100" dir="5400000" algn="ctr" rotWithShape="0">
              <a:srgbClr val="000000">
                <a:alpha val="80000"/>
              </a:srgbClr>
            </a:outerShdw>
          </a:effectLst>
        </p:spPr>
        <p:txBody>
          <a:bodyPr vert="horz" lIns="91440" tIns="45720" rIns="91440" bIns="45720" rtlCol="0" anchor="ctr" anchorCtr="0">
            <a:normAutofit/>
          </a:bodyPr>
          <a:lstStyle>
            <a:lvl1pPr marL="0" indent="0" algn="ctr" defTabSz="914400" rtl="0" eaLnBrk="1" latinLnBrk="0" hangingPunct="1">
              <a:lnSpc>
                <a:spcPct val="95000"/>
              </a:lnSpc>
              <a:spcBef>
                <a:spcPts val="1440"/>
              </a:spcBef>
              <a:buClr>
                <a:srgbClr val="92D050"/>
              </a:buClr>
              <a:buSzPct val="90000"/>
              <a:buFont typeface="Arial" pitchFamily="34" charset="0"/>
              <a:buNone/>
              <a:tabLst/>
              <a:defRPr lang="en-US" sz="2000" kern="1200" dirty="0">
                <a:solidFill>
                  <a:schemeClr val="bg1"/>
                </a:solidFill>
                <a:latin typeface="+mj-lt"/>
                <a:ea typeface="+mn-ea"/>
                <a:cs typeface="+mn-cs"/>
              </a:defRPr>
            </a:lvl1pPr>
          </a:lstStyle>
          <a:p>
            <a:r>
              <a:rPr lang="en-US" dirty="0" smtClean="0"/>
              <a:t>Insert photo here</a:t>
            </a:r>
            <a:endParaRPr lang="en-US" dirty="0"/>
          </a:p>
        </p:txBody>
      </p:sp>
      <p:sp>
        <p:nvSpPr>
          <p:cNvPr id="58" name="Rectangle 57"/>
          <p:cNvSpPr/>
          <p:nvPr/>
        </p:nvSpPr>
        <p:spPr>
          <a:xfrm>
            <a:off x="7011988" y="5182960"/>
            <a:ext cx="1806574" cy="1304925"/>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59" name="Picture Placeholder 25"/>
          <p:cNvSpPr>
            <a:spLocks noGrp="1"/>
          </p:cNvSpPr>
          <p:nvPr>
            <p:ph type="pic" sz="quarter" idx="16" hasCustomPrompt="1"/>
          </p:nvPr>
        </p:nvSpPr>
        <p:spPr>
          <a:xfrm>
            <a:off x="7011988" y="5182960"/>
            <a:ext cx="1806573" cy="1304925"/>
          </a:xfrm>
          <a:solidFill>
            <a:schemeClr val="bg1">
              <a:alpha val="30000"/>
            </a:schemeClr>
          </a:solidFill>
          <a:ln>
            <a:solidFill>
              <a:schemeClr val="bg2"/>
            </a:solidFill>
          </a:ln>
          <a:effectLst>
            <a:outerShdw blurRad="114300" dist="38100" dir="5400000" algn="ctr" rotWithShape="0">
              <a:srgbClr val="000000">
                <a:alpha val="80000"/>
              </a:srgbClr>
            </a:outerShdw>
          </a:effectLst>
        </p:spPr>
        <p:txBody>
          <a:bodyPr vert="horz" lIns="91440" tIns="45720" rIns="91440" bIns="45720" rtlCol="0" anchor="ctr" anchorCtr="0">
            <a:normAutofit/>
          </a:bodyPr>
          <a:lstStyle>
            <a:lvl1pPr marL="0" indent="0" algn="ctr" defTabSz="914400" rtl="0" eaLnBrk="1" latinLnBrk="0" hangingPunct="1">
              <a:lnSpc>
                <a:spcPct val="95000"/>
              </a:lnSpc>
              <a:spcBef>
                <a:spcPts val="1440"/>
              </a:spcBef>
              <a:buClr>
                <a:srgbClr val="92D050"/>
              </a:buClr>
              <a:buSzPct val="90000"/>
              <a:buFont typeface="Arial" pitchFamily="34" charset="0"/>
              <a:buNone/>
              <a:tabLst/>
              <a:defRPr lang="en-US" sz="2000" kern="1200" dirty="0">
                <a:solidFill>
                  <a:schemeClr val="bg1"/>
                </a:solidFill>
                <a:latin typeface="+mj-lt"/>
                <a:ea typeface="+mn-ea"/>
                <a:cs typeface="+mn-cs"/>
              </a:defRPr>
            </a:lvl1pPr>
          </a:lstStyle>
          <a:p>
            <a:r>
              <a:rPr lang="en-US" dirty="0" smtClean="0"/>
              <a:t>Insert photo here</a:t>
            </a:r>
            <a:endParaRPr lang="en-US" dirty="0"/>
          </a:p>
        </p:txBody>
      </p:sp>
    </p:spTree>
    <p:extLst>
      <p:ext uri="{BB962C8B-B14F-4D97-AF65-F5344CB8AC3E}">
        <p14:creationId xmlns:p14="http://schemas.microsoft.com/office/powerpoint/2010/main" val="2475325074"/>
      </p:ext>
    </p:extLst>
  </p:cSld>
  <p:clrMapOvr>
    <a:masterClrMapping/>
  </p:clrMapOvr>
  <p:transition>
    <p:wipe dir="r"/>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1_Segue">
    <p:spTree>
      <p:nvGrpSpPr>
        <p:cNvPr id="1" name=""/>
        <p:cNvGrpSpPr/>
        <p:nvPr/>
      </p:nvGrpSpPr>
      <p:grpSpPr>
        <a:xfrm>
          <a:off x="0" y="0"/>
          <a:ext cx="0" cy="0"/>
          <a:chOff x="0" y="0"/>
          <a:chExt cx="0" cy="0"/>
        </a:xfrm>
      </p:grpSpPr>
      <p:pic>
        <p:nvPicPr>
          <p:cNvPr id="1026" name="Picture 2" descr="C:\Documents and Settings\contractor\Desktop\Pattern_Half_Page.png"/>
          <p:cNvPicPr>
            <a:picLocks noChangeAspect="1" noChangeArrowheads="1"/>
          </p:cNvPicPr>
          <p:nvPr/>
        </p:nvPicPr>
        <p:blipFill>
          <a:blip r:embed="rId2" cstate="print"/>
          <a:srcRect/>
          <a:stretch>
            <a:fillRect/>
          </a:stretch>
        </p:blipFill>
        <p:spPr bwMode="auto">
          <a:xfrm>
            <a:off x="333375" y="3102726"/>
            <a:ext cx="8477250" cy="3438525"/>
          </a:xfrm>
          <a:prstGeom prst="rect">
            <a:avLst/>
          </a:prstGeom>
          <a:noFill/>
        </p:spPr>
      </p:pic>
      <p:sp>
        <p:nvSpPr>
          <p:cNvPr id="26" name="Rectangle 25"/>
          <p:cNvSpPr/>
          <p:nvPr userDrawn="1"/>
        </p:nvSpPr>
        <p:spPr>
          <a:xfrm>
            <a:off x="217357" y="3020519"/>
            <a:ext cx="8694295" cy="17576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0000"/>
              </a:solidFill>
              <a:latin typeface="+mj-lt"/>
            </a:endParaRPr>
          </a:p>
        </p:txBody>
      </p:sp>
      <p:sp>
        <p:nvSpPr>
          <p:cNvPr id="27" name="Rectangle 3"/>
          <p:cNvSpPr>
            <a:spLocks noChangeArrowheads="1"/>
          </p:cNvSpPr>
          <p:nvPr/>
        </p:nvSpPr>
        <p:spPr bwMode="white">
          <a:xfrm>
            <a:off x="0" y="0"/>
            <a:ext cx="9144000" cy="177800"/>
          </a:xfrm>
          <a:prstGeom prst="rect">
            <a:avLst/>
          </a:prstGeom>
          <a:solidFill>
            <a:schemeClr val="bg2"/>
          </a:solidFill>
          <a:ln w="25400" algn="ctr">
            <a:noFill/>
            <a:miter lim="800000"/>
            <a:headEnd/>
            <a:tailEnd/>
          </a:ln>
          <a:effectLst/>
        </p:spPr>
        <p:txBody>
          <a:bodyPr wrap="none" anchor="ctr"/>
          <a:lstStyle/>
          <a:p>
            <a:endParaRPr lang="en-US" dirty="0">
              <a:latin typeface="+mj-lt"/>
            </a:endParaRPr>
          </a:p>
        </p:txBody>
      </p:sp>
      <p:sp>
        <p:nvSpPr>
          <p:cNvPr id="2" name="Title 1"/>
          <p:cNvSpPr>
            <a:spLocks noGrp="1"/>
          </p:cNvSpPr>
          <p:nvPr>
            <p:ph type="ctrTitle" hasCustomPrompt="1"/>
          </p:nvPr>
        </p:nvSpPr>
        <p:spPr>
          <a:xfrm>
            <a:off x="221393" y="1967967"/>
            <a:ext cx="8112125" cy="2407042"/>
          </a:xfrm>
        </p:spPr>
        <p:txBody>
          <a:bodyPr/>
          <a:lstStyle>
            <a:lvl1pPr algn="l" defTabSz="914400" rtl="0" eaLnBrk="1" latinLnBrk="0" hangingPunct="1">
              <a:lnSpc>
                <a:spcPct val="85000"/>
              </a:lnSpc>
              <a:spcBef>
                <a:spcPct val="0"/>
              </a:spcBef>
              <a:buNone/>
              <a:defRPr lang="en-US" sz="5400" b="0" kern="1200" spc="-150" baseline="0" dirty="0">
                <a:gradFill flip="none" rotWithShape="1">
                  <a:gsLst>
                    <a:gs pos="0">
                      <a:srgbClr val="55E6ED"/>
                    </a:gs>
                    <a:gs pos="80000">
                      <a:srgbClr val="009249"/>
                    </a:gs>
                  </a:gsLst>
                  <a:lin ang="12000000" scaled="0"/>
                  <a:tileRect/>
                </a:gradFill>
                <a:latin typeface="+mj-lt"/>
                <a:ea typeface="+mj-ea"/>
                <a:cs typeface="+mj-cs"/>
              </a:defRPr>
            </a:lvl1pPr>
          </a:lstStyle>
          <a:p>
            <a:r>
              <a:rPr lang="en-US" dirty="0" smtClean="0"/>
              <a:t>Presentation Title Goes Here</a:t>
            </a:r>
            <a:endParaRPr lang="en-US" dirty="0"/>
          </a:p>
        </p:txBody>
      </p:sp>
      <p:sp>
        <p:nvSpPr>
          <p:cNvPr id="47" name="Rectangle 3"/>
          <p:cNvSpPr>
            <a:spLocks noChangeArrowheads="1"/>
          </p:cNvSpPr>
          <p:nvPr/>
        </p:nvSpPr>
        <p:spPr bwMode="hidden">
          <a:xfrm>
            <a:off x="0" y="0"/>
            <a:ext cx="9144000" cy="177800"/>
          </a:xfrm>
          <a:prstGeom prst="rect">
            <a:avLst/>
          </a:prstGeom>
          <a:solidFill>
            <a:schemeClr val="bg1"/>
          </a:solidFill>
          <a:ln w="25400" algn="ctr">
            <a:noFill/>
            <a:miter lim="800000"/>
            <a:headEnd/>
            <a:tailEnd/>
          </a:ln>
          <a:effectLst/>
        </p:spPr>
        <p:txBody>
          <a:bodyPr wrap="none" anchor="ctr"/>
          <a:lstStyle/>
          <a:p>
            <a:endParaRPr lang="en-US" dirty="0">
              <a:solidFill>
                <a:srgbClr val="000000"/>
              </a:solidFill>
              <a:latin typeface="+mj-lt"/>
            </a:endParaRPr>
          </a:p>
        </p:txBody>
      </p:sp>
      <p:sp>
        <p:nvSpPr>
          <p:cNvPr id="11" name="Rectangle 7"/>
          <p:cNvSpPr>
            <a:spLocks noChangeArrowheads="1"/>
          </p:cNvSpPr>
          <p:nvPr userDrawn="1"/>
        </p:nvSpPr>
        <p:spPr bwMode="ltGray">
          <a:xfrm>
            <a:off x="8639981" y="6580408"/>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lnSpc>
                <a:spcPct val="100000"/>
              </a:lnSpc>
            </a:pPr>
            <a:fld id="{DFCF27A5-1A5B-48D3-A060-2758FFBB1ADD}" type="slidenum">
              <a:rPr lang="en-US" sz="600">
                <a:solidFill>
                  <a:srgbClr val="C0C0C0"/>
                </a:solidFill>
                <a:latin typeface="+mj-lt"/>
              </a:rPr>
              <a:pPr algn="r" defTabSz="814388">
                <a:lnSpc>
                  <a:spcPct val="100000"/>
                </a:lnSpc>
              </a:pPr>
              <a:t>‹#›</a:t>
            </a:fld>
            <a:endParaRPr lang="en-US" sz="600" dirty="0">
              <a:solidFill>
                <a:srgbClr val="C0C0C0"/>
              </a:solidFill>
              <a:latin typeface="+mj-lt"/>
            </a:endParaRPr>
          </a:p>
        </p:txBody>
      </p:sp>
      <p:pic>
        <p:nvPicPr>
          <p:cNvPr id="13" name="Picture 12" descr="bottom bar.jpg"/>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33375" y="6378339"/>
            <a:ext cx="8477250" cy="162912"/>
          </a:xfrm>
          <a:prstGeom prst="rect">
            <a:avLst/>
          </a:prstGeom>
        </p:spPr>
      </p:pic>
    </p:spTree>
  </p:cSld>
  <p:clrMapOvr>
    <a:masterClrMapping/>
  </p:clrMapOvr>
  <p:transition>
    <p:wipe dir="r"/>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p:cSld name="Large photo with bottom bar">
    <p:spTree>
      <p:nvGrpSpPr>
        <p:cNvPr id="1" name=""/>
        <p:cNvGrpSpPr/>
        <p:nvPr/>
      </p:nvGrpSpPr>
      <p:grpSpPr>
        <a:xfrm>
          <a:off x="0" y="0"/>
          <a:ext cx="0" cy="0"/>
          <a:chOff x="0" y="0"/>
          <a:chExt cx="0" cy="0"/>
        </a:xfrm>
      </p:grpSpPr>
      <p:sp>
        <p:nvSpPr>
          <p:cNvPr id="7" name="Rectangle 6"/>
          <p:cNvSpPr/>
          <p:nvPr/>
        </p:nvSpPr>
        <p:spPr>
          <a:xfrm>
            <a:off x="338328" y="310896"/>
            <a:ext cx="8476488" cy="6075390"/>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5" name="Picture Placeholder 4"/>
          <p:cNvSpPr>
            <a:spLocks noGrp="1"/>
          </p:cNvSpPr>
          <p:nvPr>
            <p:ph type="pic" sz="quarter" idx="10" hasCustomPrompt="1"/>
          </p:nvPr>
        </p:nvSpPr>
        <p:spPr>
          <a:xfrm>
            <a:off x="333375" y="310896"/>
            <a:ext cx="8474869" cy="6054185"/>
          </a:xfrm>
          <a:ln>
            <a:solidFill>
              <a:schemeClr val="bg2"/>
            </a:solidFill>
          </a:ln>
        </p:spPr>
        <p:txBody>
          <a:bodyPr vert="horz" lIns="91440" tIns="45720" rIns="91440" bIns="45720" rtlCol="0" anchor="ctr" anchorCtr="0">
            <a:normAutofit/>
          </a:bodyPr>
          <a:lstStyle>
            <a:lvl1pPr marL="0" indent="0" algn="ctr" defTabSz="914400" rtl="0" eaLnBrk="1" latinLnBrk="0" hangingPunct="1">
              <a:lnSpc>
                <a:spcPct val="95000"/>
              </a:lnSpc>
              <a:spcBef>
                <a:spcPts val="1440"/>
              </a:spcBef>
              <a:buClr>
                <a:srgbClr val="92D050"/>
              </a:buClr>
              <a:buSzPct val="90000"/>
              <a:buFont typeface="Arial" pitchFamily="34" charset="0"/>
              <a:buNone/>
              <a:tabLst/>
              <a:defRPr lang="en-US" sz="2000" kern="1200" baseline="0" dirty="0">
                <a:solidFill>
                  <a:srgbClr val="546568"/>
                </a:solidFill>
                <a:latin typeface="+mn-lt"/>
                <a:ea typeface="+mn-ea"/>
                <a:cs typeface="+mn-cs"/>
              </a:defRPr>
            </a:lvl1pPr>
          </a:lstStyle>
          <a:p>
            <a:r>
              <a:rPr lang="en-US" dirty="0" smtClean="0"/>
              <a:t>Photo placeholder</a:t>
            </a:r>
            <a:endParaRPr lang="en-US" dirty="0"/>
          </a:p>
        </p:txBody>
      </p:sp>
      <p:pic>
        <p:nvPicPr>
          <p:cNvPr id="3" name="Picture 2" descr="bottom bar.jpg"/>
          <p:cNvPicPr>
            <a:picLocks noChangeAspect="1"/>
          </p:cNvPicPr>
          <p:nvPr/>
        </p:nvPicPr>
        <p:blipFill>
          <a:blip r:embed="rId2" cstate="print"/>
          <a:stretch>
            <a:fillRect/>
          </a:stretch>
        </p:blipFill>
        <p:spPr>
          <a:xfrm>
            <a:off x="333375" y="6374862"/>
            <a:ext cx="8477250" cy="171450"/>
          </a:xfrm>
          <a:prstGeom prst="rect">
            <a:avLst/>
          </a:prstGeom>
        </p:spPr>
      </p:pic>
      <p:sp>
        <p:nvSpPr>
          <p:cNvPr id="11" name="Rectangle 5"/>
          <p:cNvSpPr>
            <a:spLocks noChangeArrowheads="1"/>
          </p:cNvSpPr>
          <p:nvPr/>
        </p:nvSpPr>
        <p:spPr bwMode="ltGray">
          <a:xfrm>
            <a:off x="8019288" y="6584512"/>
            <a:ext cx="811863" cy="175257"/>
          </a:xfrm>
          <a:prstGeom prst="rect">
            <a:avLst/>
          </a:prstGeom>
          <a:noFill/>
          <a:ln w="9525">
            <a:noFill/>
            <a:miter lim="800000"/>
            <a:headEnd/>
            <a:tailEnd/>
          </a:ln>
          <a:effectLst/>
        </p:spPr>
        <p:txBody>
          <a:bodyPr wrap="none" lIns="82124" tIns="41061" rIns="82124" bIns="41061" anchor="b">
            <a:spAutoFit/>
          </a:bodyPr>
          <a:lstStyle/>
          <a:p>
            <a:pPr algn="r" defTabSz="814388"/>
            <a:r>
              <a:rPr lang="en-US" sz="600" dirty="0">
                <a:solidFill>
                  <a:srgbClr val="C0C0C0"/>
                </a:solidFill>
              </a:rPr>
              <a:t>Cisco Confidential</a:t>
            </a:r>
          </a:p>
        </p:txBody>
      </p:sp>
      <p:sp>
        <p:nvSpPr>
          <p:cNvPr id="8" name="Rectangle 4"/>
          <p:cNvSpPr>
            <a:spLocks noChangeArrowheads="1"/>
          </p:cNvSpPr>
          <p:nvPr/>
        </p:nvSpPr>
        <p:spPr bwMode="ltGray">
          <a:xfrm>
            <a:off x="251373" y="6586246"/>
            <a:ext cx="3420515" cy="175257"/>
          </a:xfrm>
          <a:prstGeom prst="rect">
            <a:avLst/>
          </a:prstGeom>
          <a:noFill/>
          <a:ln w="9525">
            <a:noFill/>
            <a:miter lim="800000"/>
            <a:headEnd/>
            <a:tailEnd/>
          </a:ln>
          <a:effectLst/>
        </p:spPr>
        <p:txBody>
          <a:bodyPr wrap="square" lIns="82124" tIns="41061" rIns="82124" bIns="41061" anchor="b" anchorCtr="0">
            <a:spAutoFit/>
          </a:bodyPr>
          <a:lstStyle/>
          <a:p>
            <a:pPr defTabSz="814388"/>
            <a:r>
              <a:rPr lang="en-US" sz="600" dirty="0" smtClean="0">
                <a:solidFill>
                  <a:srgbClr val="C0C0C0"/>
                </a:solidFill>
              </a:rPr>
              <a:t>© 2011 Cisco and/or its affiliates. All rights reserved.</a:t>
            </a:r>
            <a:endParaRPr lang="en-US" sz="600" dirty="0">
              <a:solidFill>
                <a:srgbClr val="C0C0C0"/>
              </a:solidFill>
            </a:endParaRPr>
          </a:p>
        </p:txBody>
      </p:sp>
    </p:spTree>
    <p:extLst>
      <p:ext uri="{BB962C8B-B14F-4D97-AF65-F5344CB8AC3E}">
        <p14:creationId xmlns:p14="http://schemas.microsoft.com/office/powerpoint/2010/main" val="1784592175"/>
      </p:ext>
    </p:extLst>
  </p:cSld>
  <p:clrMapOvr>
    <a:masterClrMapping/>
  </p:clrMapOvr>
  <p:transition>
    <p:wipe dir="r"/>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p:cSld name="Full bleed photo">
    <p:spTree>
      <p:nvGrpSpPr>
        <p:cNvPr id="1" name=""/>
        <p:cNvGrpSpPr/>
        <p:nvPr/>
      </p:nvGrpSpPr>
      <p:grpSpPr>
        <a:xfrm>
          <a:off x="0" y="0"/>
          <a:ext cx="0" cy="0"/>
          <a:chOff x="0" y="0"/>
          <a:chExt cx="0" cy="0"/>
        </a:xfrm>
      </p:grpSpPr>
      <p:sp>
        <p:nvSpPr>
          <p:cNvPr id="3" name="Picture Placeholder 2"/>
          <p:cNvSpPr>
            <a:spLocks noGrp="1"/>
          </p:cNvSpPr>
          <p:nvPr>
            <p:ph type="pic" sz="quarter" idx="10" hasCustomPrompt="1"/>
          </p:nvPr>
        </p:nvSpPr>
        <p:spPr>
          <a:xfrm>
            <a:off x="-91440" y="-91440"/>
            <a:ext cx="9326880" cy="7040880"/>
          </a:xfrm>
        </p:spPr>
        <p:txBody>
          <a:bodyPr anchor="ctr" anchorCtr="1">
            <a:noAutofit/>
          </a:bodyPr>
          <a:lstStyle>
            <a:lvl1pPr algn="ctr">
              <a:buNone/>
              <a:defRPr>
                <a:latin typeface="+mj-lt"/>
              </a:defRPr>
            </a:lvl1pPr>
          </a:lstStyle>
          <a:p>
            <a:r>
              <a:rPr lang="en-US" dirty="0" smtClean="0"/>
              <a:t>Full bleed image placeholder</a:t>
            </a:r>
            <a:endParaRPr lang="en-US" dirty="0"/>
          </a:p>
        </p:txBody>
      </p:sp>
    </p:spTree>
    <p:extLst>
      <p:ext uri="{BB962C8B-B14F-4D97-AF65-F5344CB8AC3E}">
        <p14:creationId xmlns:p14="http://schemas.microsoft.com/office/powerpoint/2010/main" val="1265031602"/>
      </p:ext>
    </p:extLst>
  </p:cSld>
  <p:clrMapOvr>
    <a:masterClrMapping/>
  </p:clrMapOvr>
  <p:transition>
    <p:wipe dir="r"/>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p:cSld name="Standard video">
    <p:spTree>
      <p:nvGrpSpPr>
        <p:cNvPr id="1" name=""/>
        <p:cNvGrpSpPr/>
        <p:nvPr/>
      </p:nvGrpSpPr>
      <p:grpSpPr>
        <a:xfrm>
          <a:off x="0" y="0"/>
          <a:ext cx="0" cy="0"/>
          <a:chOff x="0" y="0"/>
          <a:chExt cx="0" cy="0"/>
        </a:xfrm>
      </p:grpSpPr>
      <p:pic>
        <p:nvPicPr>
          <p:cNvPr id="19" name="Picture 2" descr="C:\Documents and Settings\contractor\Desktop\Blue_Green_Gradient.png"/>
          <p:cNvPicPr>
            <a:picLocks noChangeAspect="1" noChangeArrowheads="1"/>
          </p:cNvPicPr>
          <p:nvPr/>
        </p:nvPicPr>
        <p:blipFill>
          <a:blip r:embed="rId2" cstate="print"/>
          <a:srcRect/>
          <a:stretch>
            <a:fillRect/>
          </a:stretch>
        </p:blipFill>
        <p:spPr bwMode="auto">
          <a:xfrm>
            <a:off x="-12700" y="0"/>
            <a:ext cx="9156700" cy="6858000"/>
          </a:xfrm>
          <a:prstGeom prst="rect">
            <a:avLst/>
          </a:prstGeom>
          <a:noFill/>
        </p:spPr>
      </p:pic>
      <p:sp>
        <p:nvSpPr>
          <p:cNvPr id="22" name="Rectangle 21"/>
          <p:cNvSpPr/>
          <p:nvPr/>
        </p:nvSpPr>
        <p:spPr>
          <a:xfrm>
            <a:off x="0" y="0"/>
            <a:ext cx="9144000" cy="6858000"/>
          </a:xfrm>
          <a:prstGeom prst="rect">
            <a:avLst/>
          </a:prstGeom>
          <a:blipFill dpi="0" rotWithShape="1">
            <a:blip r:embed="rId3" cstate="email">
              <a:alphaModFix amt="29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grpSp>
        <p:nvGrpSpPr>
          <p:cNvPr id="2" name="Group 3"/>
          <p:cNvGrpSpPr/>
          <p:nvPr/>
        </p:nvGrpSpPr>
        <p:grpSpPr>
          <a:xfrm>
            <a:off x="341314" y="6124575"/>
            <a:ext cx="787133" cy="416134"/>
            <a:chOff x="609600" y="528537"/>
            <a:chExt cx="1444734" cy="763789"/>
          </a:xfrm>
          <a:solidFill>
            <a:schemeClr val="bg1"/>
          </a:solidFill>
        </p:grpSpPr>
        <p:sp>
          <p:nvSpPr>
            <p:cNvPr id="40" name="Rectangle 39"/>
            <p:cNvSpPr>
              <a:spLocks noChangeArrowheads="1"/>
            </p:cNvSpPr>
            <p:nvPr/>
          </p:nvSpPr>
          <p:spPr bwMode="black">
            <a:xfrm>
              <a:off x="1016578" y="1035681"/>
              <a:ext cx="65914" cy="249730"/>
            </a:xfrm>
            <a:prstGeom prst="rect">
              <a:avLst/>
            </a:prstGeom>
            <a:grpFill/>
            <a:ln w="9525">
              <a:noFill/>
              <a:miter lim="800000"/>
              <a:headEnd/>
              <a:tailEnd/>
            </a:ln>
          </p:spPr>
          <p:txBody>
            <a:bodyPr/>
            <a:lstStyle/>
            <a:p>
              <a:endParaRPr lang="en-US" dirty="0">
                <a:solidFill>
                  <a:srgbClr val="0096D6"/>
                </a:solidFill>
              </a:endParaRPr>
            </a:p>
          </p:txBody>
        </p:sp>
        <p:sp>
          <p:nvSpPr>
            <p:cNvPr id="41" name="Freeform 40"/>
            <p:cNvSpPr>
              <a:spLocks/>
            </p:cNvSpPr>
            <p:nvPr/>
          </p:nvSpPr>
          <p:spPr bwMode="black">
            <a:xfrm>
              <a:off x="1400563" y="1028765"/>
              <a:ext cx="190843" cy="263561"/>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grpFill/>
            <a:ln w="9525">
              <a:noFill/>
              <a:round/>
              <a:headEnd/>
              <a:tailEnd/>
            </a:ln>
          </p:spPr>
          <p:txBody>
            <a:bodyPr/>
            <a:lstStyle/>
            <a:p>
              <a:endParaRPr lang="en-US" dirty="0">
                <a:solidFill>
                  <a:srgbClr val="0096D6"/>
                </a:solidFill>
              </a:endParaRPr>
            </a:p>
          </p:txBody>
        </p:sp>
        <p:sp>
          <p:nvSpPr>
            <p:cNvPr id="42" name="Freeform 41"/>
            <p:cNvSpPr>
              <a:spLocks/>
            </p:cNvSpPr>
            <p:nvPr/>
          </p:nvSpPr>
          <p:spPr bwMode="black">
            <a:xfrm>
              <a:off x="740661" y="1028765"/>
              <a:ext cx="190843" cy="263561"/>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grpFill/>
            <a:ln w="9525">
              <a:noFill/>
              <a:round/>
              <a:headEnd/>
              <a:tailEnd/>
            </a:ln>
          </p:spPr>
          <p:txBody>
            <a:bodyPr/>
            <a:lstStyle/>
            <a:p>
              <a:endParaRPr lang="en-US" dirty="0">
                <a:solidFill>
                  <a:srgbClr val="0096D6"/>
                </a:solidFill>
              </a:endParaRPr>
            </a:p>
          </p:txBody>
        </p:sp>
        <p:sp>
          <p:nvSpPr>
            <p:cNvPr id="43" name="Freeform 42"/>
            <p:cNvSpPr>
              <a:spLocks noEditPoints="1"/>
            </p:cNvSpPr>
            <p:nvPr/>
          </p:nvSpPr>
          <p:spPr bwMode="black">
            <a:xfrm>
              <a:off x="1660385" y="1028765"/>
              <a:ext cx="262122" cy="263561"/>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grpFill/>
            <a:ln w="9525">
              <a:noFill/>
              <a:round/>
              <a:headEnd/>
              <a:tailEnd/>
            </a:ln>
          </p:spPr>
          <p:txBody>
            <a:bodyPr/>
            <a:lstStyle/>
            <a:p>
              <a:endParaRPr lang="en-US" dirty="0">
                <a:solidFill>
                  <a:srgbClr val="0096D6"/>
                </a:solidFill>
              </a:endParaRPr>
            </a:p>
          </p:txBody>
        </p:sp>
        <p:sp>
          <p:nvSpPr>
            <p:cNvPr id="44" name="Freeform 43"/>
            <p:cNvSpPr>
              <a:spLocks/>
            </p:cNvSpPr>
            <p:nvPr/>
          </p:nvSpPr>
          <p:spPr bwMode="black">
            <a:xfrm>
              <a:off x="1167566" y="1028765"/>
              <a:ext cx="170916" cy="263561"/>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grpFill/>
            <a:ln w="9525">
              <a:noFill/>
              <a:round/>
              <a:headEnd/>
              <a:tailEnd/>
            </a:ln>
          </p:spPr>
          <p:txBody>
            <a:bodyPr/>
            <a:lstStyle/>
            <a:p>
              <a:endParaRPr lang="en-US" dirty="0">
                <a:solidFill>
                  <a:srgbClr val="0096D6"/>
                </a:solidFill>
              </a:endParaRPr>
            </a:p>
          </p:txBody>
        </p:sp>
        <p:sp>
          <p:nvSpPr>
            <p:cNvPr id="45" name="Freeform 44"/>
            <p:cNvSpPr>
              <a:spLocks/>
            </p:cNvSpPr>
            <p:nvPr/>
          </p:nvSpPr>
          <p:spPr bwMode="black">
            <a:xfrm>
              <a:off x="609600" y="732931"/>
              <a:ext cx="62081" cy="128323"/>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grpFill/>
            <a:ln w="9525">
              <a:noFill/>
              <a:round/>
              <a:headEnd/>
              <a:tailEnd/>
            </a:ln>
          </p:spPr>
          <p:txBody>
            <a:bodyPr/>
            <a:lstStyle/>
            <a:p>
              <a:endParaRPr lang="en-US" dirty="0">
                <a:solidFill>
                  <a:srgbClr val="0096D6"/>
                </a:solidFill>
              </a:endParaRPr>
            </a:p>
          </p:txBody>
        </p:sp>
        <p:sp>
          <p:nvSpPr>
            <p:cNvPr id="46" name="Freeform 45"/>
            <p:cNvSpPr>
              <a:spLocks/>
            </p:cNvSpPr>
            <p:nvPr/>
          </p:nvSpPr>
          <p:spPr bwMode="black">
            <a:xfrm>
              <a:off x="783581" y="646870"/>
              <a:ext cx="62081" cy="214384"/>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grpFill/>
            <a:ln w="9525">
              <a:noFill/>
              <a:round/>
              <a:headEnd/>
              <a:tailEnd/>
            </a:ln>
          </p:spPr>
          <p:txBody>
            <a:bodyPr/>
            <a:lstStyle/>
            <a:p>
              <a:endParaRPr lang="en-US" dirty="0">
                <a:solidFill>
                  <a:srgbClr val="0096D6"/>
                </a:solidFill>
              </a:endParaRPr>
            </a:p>
          </p:txBody>
        </p:sp>
        <p:sp>
          <p:nvSpPr>
            <p:cNvPr id="47" name="Freeform 46"/>
            <p:cNvSpPr>
              <a:spLocks/>
            </p:cNvSpPr>
            <p:nvPr/>
          </p:nvSpPr>
          <p:spPr bwMode="black">
            <a:xfrm>
              <a:off x="954497" y="528537"/>
              <a:ext cx="62081" cy="394958"/>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grpFill/>
            <a:ln w="9525">
              <a:noFill/>
              <a:round/>
              <a:headEnd/>
              <a:tailEnd/>
            </a:ln>
          </p:spPr>
          <p:txBody>
            <a:bodyPr/>
            <a:lstStyle/>
            <a:p>
              <a:endParaRPr lang="en-US" dirty="0">
                <a:solidFill>
                  <a:srgbClr val="0096D6"/>
                </a:solidFill>
              </a:endParaRPr>
            </a:p>
          </p:txBody>
        </p:sp>
        <p:sp>
          <p:nvSpPr>
            <p:cNvPr id="48" name="Freeform 47"/>
            <p:cNvSpPr>
              <a:spLocks/>
            </p:cNvSpPr>
            <p:nvPr/>
          </p:nvSpPr>
          <p:spPr bwMode="black">
            <a:xfrm>
              <a:off x="1128478" y="646870"/>
              <a:ext cx="62081" cy="214384"/>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grpFill/>
            <a:ln w="9525">
              <a:noFill/>
              <a:round/>
              <a:headEnd/>
              <a:tailEnd/>
            </a:ln>
          </p:spPr>
          <p:txBody>
            <a:bodyPr/>
            <a:lstStyle/>
            <a:p>
              <a:endParaRPr lang="en-US" dirty="0">
                <a:solidFill>
                  <a:srgbClr val="0096D6"/>
                </a:solidFill>
              </a:endParaRPr>
            </a:p>
          </p:txBody>
        </p:sp>
        <p:sp>
          <p:nvSpPr>
            <p:cNvPr id="49" name="Freeform 48"/>
            <p:cNvSpPr>
              <a:spLocks/>
            </p:cNvSpPr>
            <p:nvPr/>
          </p:nvSpPr>
          <p:spPr bwMode="black">
            <a:xfrm>
              <a:off x="1298627" y="732931"/>
              <a:ext cx="65914" cy="128323"/>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grpFill/>
            <a:ln w="9525">
              <a:noFill/>
              <a:round/>
              <a:headEnd/>
              <a:tailEnd/>
            </a:ln>
          </p:spPr>
          <p:txBody>
            <a:bodyPr/>
            <a:lstStyle/>
            <a:p>
              <a:endParaRPr lang="en-US" dirty="0">
                <a:solidFill>
                  <a:srgbClr val="0096D6"/>
                </a:solidFill>
              </a:endParaRPr>
            </a:p>
          </p:txBody>
        </p:sp>
        <p:sp>
          <p:nvSpPr>
            <p:cNvPr id="50" name="Freeform 49"/>
            <p:cNvSpPr>
              <a:spLocks/>
            </p:cNvSpPr>
            <p:nvPr/>
          </p:nvSpPr>
          <p:spPr bwMode="black">
            <a:xfrm>
              <a:off x="1472608" y="646870"/>
              <a:ext cx="62848" cy="214384"/>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grpFill/>
            <a:ln w="9525">
              <a:noFill/>
              <a:round/>
              <a:headEnd/>
              <a:tailEnd/>
            </a:ln>
          </p:spPr>
          <p:txBody>
            <a:bodyPr/>
            <a:lstStyle/>
            <a:p>
              <a:endParaRPr lang="en-US" dirty="0">
                <a:solidFill>
                  <a:srgbClr val="0096D6"/>
                </a:solidFill>
              </a:endParaRPr>
            </a:p>
          </p:txBody>
        </p:sp>
        <p:sp>
          <p:nvSpPr>
            <p:cNvPr id="51" name="Freeform 50"/>
            <p:cNvSpPr>
              <a:spLocks/>
            </p:cNvSpPr>
            <p:nvPr/>
          </p:nvSpPr>
          <p:spPr bwMode="black">
            <a:xfrm>
              <a:off x="1646590" y="528537"/>
              <a:ext cx="62848" cy="394958"/>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grpFill/>
            <a:ln w="9525">
              <a:noFill/>
              <a:round/>
              <a:headEnd/>
              <a:tailEnd/>
            </a:ln>
          </p:spPr>
          <p:txBody>
            <a:bodyPr/>
            <a:lstStyle/>
            <a:p>
              <a:endParaRPr lang="en-US" dirty="0">
                <a:solidFill>
                  <a:srgbClr val="0096D6"/>
                </a:solidFill>
              </a:endParaRPr>
            </a:p>
          </p:txBody>
        </p:sp>
        <p:sp>
          <p:nvSpPr>
            <p:cNvPr id="52" name="Freeform 51"/>
            <p:cNvSpPr>
              <a:spLocks/>
            </p:cNvSpPr>
            <p:nvPr/>
          </p:nvSpPr>
          <p:spPr bwMode="black">
            <a:xfrm>
              <a:off x="1817505" y="646870"/>
              <a:ext cx="62848" cy="214384"/>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grpFill/>
            <a:ln w="9525">
              <a:noFill/>
              <a:round/>
              <a:headEnd/>
              <a:tailEnd/>
            </a:ln>
          </p:spPr>
          <p:txBody>
            <a:bodyPr/>
            <a:lstStyle/>
            <a:p>
              <a:endParaRPr lang="en-US" dirty="0">
                <a:solidFill>
                  <a:srgbClr val="0096D6"/>
                </a:solidFill>
              </a:endParaRPr>
            </a:p>
          </p:txBody>
        </p:sp>
        <p:sp>
          <p:nvSpPr>
            <p:cNvPr id="53" name="Freeform 52"/>
            <p:cNvSpPr>
              <a:spLocks/>
            </p:cNvSpPr>
            <p:nvPr/>
          </p:nvSpPr>
          <p:spPr bwMode="black">
            <a:xfrm>
              <a:off x="1991486" y="732931"/>
              <a:ext cx="62848" cy="128323"/>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grpFill/>
            <a:ln w="9525">
              <a:noFill/>
              <a:round/>
              <a:headEnd/>
              <a:tailEnd/>
            </a:ln>
          </p:spPr>
          <p:txBody>
            <a:bodyPr/>
            <a:lstStyle/>
            <a:p>
              <a:endParaRPr lang="en-US" dirty="0">
                <a:solidFill>
                  <a:srgbClr val="0096D6"/>
                </a:solidFill>
              </a:endParaRPr>
            </a:p>
          </p:txBody>
        </p:sp>
      </p:grpSp>
      <p:sp>
        <p:nvSpPr>
          <p:cNvPr id="21" name="Media Placeholder 20"/>
          <p:cNvSpPr>
            <a:spLocks noGrp="1"/>
          </p:cNvSpPr>
          <p:nvPr>
            <p:ph type="media" sz="quarter" idx="10" hasCustomPrompt="1"/>
          </p:nvPr>
        </p:nvSpPr>
        <p:spPr>
          <a:xfrm>
            <a:off x="2845150" y="778669"/>
            <a:ext cx="5971032" cy="4425696"/>
          </a:xfrm>
          <a:solidFill>
            <a:schemeClr val="tx1">
              <a:lumMod val="50000"/>
            </a:schemeClr>
          </a:solidFill>
          <a:ln>
            <a:noFill/>
          </a:ln>
          <a:effectLst>
            <a:innerShdw blurRad="419100">
              <a:prstClr val="black">
                <a:alpha val="47000"/>
              </a:prstClr>
            </a:innerShdw>
          </a:effectLst>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marL="0" indent="0" algn="ctr" defTabSz="914400" rtl="0" eaLnBrk="1" latinLnBrk="0" hangingPunct="1">
              <a:lnSpc>
                <a:spcPct val="95000"/>
              </a:lnSpc>
              <a:spcBef>
                <a:spcPts val="1440"/>
              </a:spcBef>
              <a:buClr>
                <a:srgbClr val="92D050"/>
              </a:buClr>
              <a:buSzPct val="90000"/>
              <a:buFont typeface="Arial" pitchFamily="34" charset="0"/>
              <a:buNone/>
              <a:tabLst/>
              <a:defRPr lang="en-US" sz="1800" kern="1200">
                <a:solidFill>
                  <a:schemeClr val="lt1"/>
                </a:solidFill>
                <a:latin typeface="+mj-lt"/>
                <a:ea typeface="+mn-ea"/>
                <a:cs typeface="+mn-cs"/>
              </a:defRPr>
            </a:lvl1pPr>
          </a:lstStyle>
          <a:p>
            <a:r>
              <a:rPr lang="en-US" dirty="0" smtClean="0"/>
              <a:t>Click icon to add video</a:t>
            </a:r>
            <a:endParaRPr lang="en-US" dirty="0"/>
          </a:p>
        </p:txBody>
      </p:sp>
    </p:spTree>
    <p:extLst>
      <p:ext uri="{BB962C8B-B14F-4D97-AF65-F5344CB8AC3E}">
        <p14:creationId xmlns:p14="http://schemas.microsoft.com/office/powerpoint/2010/main" val="3392192426"/>
      </p:ext>
    </p:extLst>
  </p:cSld>
  <p:clrMapOvr>
    <a:masterClrMapping/>
  </p:clrMapOvr>
  <p:transition>
    <p:wipe dir="r"/>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p:cSld name="Blank_gradient only">
    <p:spTree>
      <p:nvGrpSpPr>
        <p:cNvPr id="1" name=""/>
        <p:cNvGrpSpPr/>
        <p:nvPr/>
      </p:nvGrpSpPr>
      <p:grpSpPr>
        <a:xfrm>
          <a:off x="0" y="0"/>
          <a:ext cx="0" cy="0"/>
          <a:chOff x="0" y="0"/>
          <a:chExt cx="0" cy="0"/>
        </a:xfrm>
      </p:grpSpPr>
      <p:pic>
        <p:nvPicPr>
          <p:cNvPr id="19" name="Picture 2" descr="C:\Documents and Settings\contractor\Desktop\Blue_Green_Gradient.png"/>
          <p:cNvPicPr>
            <a:picLocks noChangeAspect="1" noChangeArrowheads="1"/>
          </p:cNvPicPr>
          <p:nvPr/>
        </p:nvPicPr>
        <p:blipFill>
          <a:blip r:embed="rId2" cstate="print"/>
          <a:srcRect/>
          <a:stretch>
            <a:fillRect/>
          </a:stretch>
        </p:blipFill>
        <p:spPr bwMode="auto">
          <a:xfrm>
            <a:off x="-12700" y="0"/>
            <a:ext cx="9156700" cy="6858000"/>
          </a:xfrm>
          <a:prstGeom prst="rect">
            <a:avLst/>
          </a:prstGeom>
          <a:noFill/>
        </p:spPr>
      </p:pic>
    </p:spTree>
    <p:extLst>
      <p:ext uri="{BB962C8B-B14F-4D97-AF65-F5344CB8AC3E}">
        <p14:creationId xmlns:p14="http://schemas.microsoft.com/office/powerpoint/2010/main" val="879976351"/>
      </p:ext>
    </p:extLst>
  </p:cSld>
  <p:clrMapOvr>
    <a:masterClrMapping/>
  </p:clrMapOvr>
  <p:transition>
    <p:wipe dir="r"/>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p:cSld name="Blank">
    <p:spTree>
      <p:nvGrpSpPr>
        <p:cNvPr id="1" name=""/>
        <p:cNvGrpSpPr/>
        <p:nvPr/>
      </p:nvGrpSpPr>
      <p:grpSpPr>
        <a:xfrm>
          <a:off x="0" y="0"/>
          <a:ext cx="0" cy="0"/>
          <a:chOff x="0" y="0"/>
          <a:chExt cx="0" cy="0"/>
        </a:xfrm>
      </p:grpSpPr>
      <p:sp>
        <p:nvSpPr>
          <p:cNvPr id="3" name="Rectangle 5"/>
          <p:cNvSpPr>
            <a:spLocks noChangeArrowheads="1"/>
          </p:cNvSpPr>
          <p:nvPr/>
        </p:nvSpPr>
        <p:spPr bwMode="ltGray">
          <a:xfrm>
            <a:off x="8019288" y="6584512"/>
            <a:ext cx="811863" cy="175257"/>
          </a:xfrm>
          <a:prstGeom prst="rect">
            <a:avLst/>
          </a:prstGeom>
          <a:noFill/>
          <a:ln w="9525">
            <a:noFill/>
            <a:miter lim="800000"/>
            <a:headEnd/>
            <a:tailEnd/>
          </a:ln>
          <a:effectLst/>
        </p:spPr>
        <p:txBody>
          <a:bodyPr wrap="none" lIns="82124" tIns="41061" rIns="82124" bIns="41061" anchor="b">
            <a:spAutoFit/>
          </a:bodyPr>
          <a:lstStyle/>
          <a:p>
            <a:pPr algn="r" defTabSz="814388"/>
            <a:r>
              <a:rPr lang="en-US" sz="600" dirty="0">
                <a:solidFill>
                  <a:srgbClr val="C0C0C0"/>
                </a:solidFill>
              </a:rPr>
              <a:t>Cisco Confidential</a:t>
            </a:r>
          </a:p>
        </p:txBody>
      </p:sp>
      <p:sp>
        <p:nvSpPr>
          <p:cNvPr id="5" name="Rectangle 4"/>
          <p:cNvSpPr>
            <a:spLocks noChangeArrowheads="1"/>
          </p:cNvSpPr>
          <p:nvPr/>
        </p:nvSpPr>
        <p:spPr bwMode="ltGray">
          <a:xfrm>
            <a:off x="251373" y="6586246"/>
            <a:ext cx="3420515" cy="175257"/>
          </a:xfrm>
          <a:prstGeom prst="rect">
            <a:avLst/>
          </a:prstGeom>
          <a:noFill/>
          <a:ln w="9525">
            <a:noFill/>
            <a:miter lim="800000"/>
            <a:headEnd/>
            <a:tailEnd/>
          </a:ln>
          <a:effectLst/>
        </p:spPr>
        <p:txBody>
          <a:bodyPr wrap="square" lIns="82124" tIns="41061" rIns="82124" bIns="41061" anchor="b" anchorCtr="0">
            <a:spAutoFit/>
          </a:bodyPr>
          <a:lstStyle/>
          <a:p>
            <a:pPr defTabSz="814388"/>
            <a:r>
              <a:rPr lang="en-US" sz="600" dirty="0" smtClean="0">
                <a:solidFill>
                  <a:srgbClr val="C0C0C0"/>
                </a:solidFill>
              </a:rPr>
              <a:t>© 2011 Cisco and/or its affiliates. All rights reserved.</a:t>
            </a:r>
            <a:endParaRPr lang="en-US" sz="600" dirty="0">
              <a:solidFill>
                <a:srgbClr val="C0C0C0"/>
              </a:solidFill>
            </a:endParaRPr>
          </a:p>
        </p:txBody>
      </p:sp>
    </p:spTree>
    <p:extLst>
      <p:ext uri="{BB962C8B-B14F-4D97-AF65-F5344CB8AC3E}">
        <p14:creationId xmlns:p14="http://schemas.microsoft.com/office/powerpoint/2010/main" val="2142527238"/>
      </p:ext>
    </p:extLst>
  </p:cSld>
  <p:clrMapOvr>
    <a:masterClrMapping/>
  </p:clrMapOvr>
  <p:transition>
    <p:wipe dir="r"/>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Section_Seque">
    <p:spTree>
      <p:nvGrpSpPr>
        <p:cNvPr id="1" name=""/>
        <p:cNvGrpSpPr/>
        <p:nvPr/>
      </p:nvGrpSpPr>
      <p:grpSpPr>
        <a:xfrm>
          <a:off x="0" y="0"/>
          <a:ext cx="0" cy="0"/>
          <a:chOff x="0" y="0"/>
          <a:chExt cx="0" cy="0"/>
        </a:xfrm>
      </p:grpSpPr>
      <p:sp>
        <p:nvSpPr>
          <p:cNvPr id="3" name="Rectangle 5"/>
          <p:cNvSpPr>
            <a:spLocks noChangeArrowheads="1"/>
          </p:cNvSpPr>
          <p:nvPr/>
        </p:nvSpPr>
        <p:spPr bwMode="ltGray">
          <a:xfrm>
            <a:off x="8019288" y="6584512"/>
            <a:ext cx="811863" cy="175257"/>
          </a:xfrm>
          <a:prstGeom prst="rect">
            <a:avLst/>
          </a:prstGeom>
          <a:noFill/>
          <a:ln w="9525">
            <a:noFill/>
            <a:miter lim="800000"/>
            <a:headEnd/>
            <a:tailEnd/>
          </a:ln>
          <a:effectLst/>
        </p:spPr>
        <p:txBody>
          <a:bodyPr wrap="none" lIns="82124" tIns="41061" rIns="82124" bIns="41061" anchor="b">
            <a:spAutoFit/>
          </a:bodyPr>
          <a:lstStyle/>
          <a:p>
            <a:pPr algn="r" defTabSz="814388"/>
            <a:r>
              <a:rPr lang="en-US" sz="600" dirty="0">
                <a:solidFill>
                  <a:srgbClr val="C0C0C0"/>
                </a:solidFill>
              </a:rPr>
              <a:t>Cisco Confidential</a:t>
            </a:r>
          </a:p>
        </p:txBody>
      </p:sp>
      <p:sp>
        <p:nvSpPr>
          <p:cNvPr id="5" name="Rectangle 4"/>
          <p:cNvSpPr>
            <a:spLocks noChangeArrowheads="1"/>
          </p:cNvSpPr>
          <p:nvPr/>
        </p:nvSpPr>
        <p:spPr bwMode="ltGray">
          <a:xfrm>
            <a:off x="251373" y="6586246"/>
            <a:ext cx="3420515" cy="175257"/>
          </a:xfrm>
          <a:prstGeom prst="rect">
            <a:avLst/>
          </a:prstGeom>
          <a:noFill/>
          <a:ln w="9525">
            <a:noFill/>
            <a:miter lim="800000"/>
            <a:headEnd/>
            <a:tailEnd/>
          </a:ln>
          <a:effectLst/>
        </p:spPr>
        <p:txBody>
          <a:bodyPr wrap="square" lIns="82124" tIns="41061" rIns="82124" bIns="41061" anchor="b" anchorCtr="0">
            <a:spAutoFit/>
          </a:bodyPr>
          <a:lstStyle/>
          <a:p>
            <a:pPr defTabSz="814388"/>
            <a:r>
              <a:rPr lang="en-US" sz="600" dirty="0" smtClean="0">
                <a:solidFill>
                  <a:srgbClr val="C0C0C0"/>
                </a:solidFill>
              </a:rPr>
              <a:t>© 2011 Cisco and/or its affiliates. All rights reserved.</a:t>
            </a:r>
            <a:endParaRPr lang="en-US" sz="600" dirty="0">
              <a:solidFill>
                <a:srgbClr val="C0C0C0"/>
              </a:solidFill>
            </a:endParaRPr>
          </a:p>
        </p:txBody>
      </p:sp>
      <p:sp>
        <p:nvSpPr>
          <p:cNvPr id="4" name="Rectangle 5"/>
          <p:cNvSpPr>
            <a:spLocks noChangeArrowheads="1"/>
          </p:cNvSpPr>
          <p:nvPr userDrawn="1"/>
        </p:nvSpPr>
        <p:spPr bwMode="ltGray">
          <a:xfrm>
            <a:off x="7763787" y="6584512"/>
            <a:ext cx="811863" cy="175257"/>
          </a:xfrm>
          <a:prstGeom prst="rect">
            <a:avLst/>
          </a:prstGeom>
          <a:noFill/>
          <a:ln w="9525">
            <a:noFill/>
            <a:miter lim="800000"/>
            <a:headEnd/>
            <a:tailEnd/>
          </a:ln>
          <a:effectLst/>
        </p:spPr>
        <p:txBody>
          <a:bodyPr wrap="none" lIns="82124" tIns="41061" rIns="82124" bIns="41061" anchor="b">
            <a:spAutoFit/>
          </a:bodyPr>
          <a:lstStyle/>
          <a:p>
            <a:pPr algn="r" defTabSz="814388"/>
            <a:r>
              <a:rPr lang="en-US" sz="600" dirty="0">
                <a:solidFill>
                  <a:srgbClr val="C0C0C0"/>
                </a:solidFill>
              </a:rPr>
              <a:t>Cisco Confidential</a:t>
            </a:r>
          </a:p>
        </p:txBody>
      </p:sp>
      <p:sp>
        <p:nvSpPr>
          <p:cNvPr id="6" name="Rectangle 7"/>
          <p:cNvSpPr>
            <a:spLocks noChangeArrowheads="1"/>
          </p:cNvSpPr>
          <p:nvPr userDrawn="1"/>
        </p:nvSpPr>
        <p:spPr bwMode="ltGray">
          <a:xfrm>
            <a:off x="8649525" y="6580408"/>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fld id="{DFCF27A5-1A5B-48D3-A060-2758FFBB1ADD}" type="slidenum">
              <a:rPr lang="en-US" sz="600">
                <a:solidFill>
                  <a:srgbClr val="C0C0C0"/>
                </a:solidFill>
              </a:rPr>
              <a:pPr algn="r" defTabSz="814388"/>
              <a:t>‹#›</a:t>
            </a:fld>
            <a:endParaRPr lang="en-US" sz="600" dirty="0">
              <a:solidFill>
                <a:srgbClr val="C0C0C0"/>
              </a:solidFill>
            </a:endParaRPr>
          </a:p>
        </p:txBody>
      </p:sp>
      <p:sp>
        <p:nvSpPr>
          <p:cNvPr id="7" name="Rectangle 6"/>
          <p:cNvSpPr>
            <a:spLocks noChangeArrowheads="1"/>
          </p:cNvSpPr>
          <p:nvPr userDrawn="1"/>
        </p:nvSpPr>
        <p:spPr bwMode="ltGray">
          <a:xfrm>
            <a:off x="251373" y="6586246"/>
            <a:ext cx="3420515" cy="175257"/>
          </a:xfrm>
          <a:prstGeom prst="rect">
            <a:avLst/>
          </a:prstGeom>
          <a:noFill/>
          <a:ln w="9525">
            <a:noFill/>
            <a:miter lim="800000"/>
            <a:headEnd/>
            <a:tailEnd/>
          </a:ln>
          <a:effectLst/>
        </p:spPr>
        <p:txBody>
          <a:bodyPr wrap="square" lIns="82124" tIns="41061" rIns="82124" bIns="41061" anchor="b" anchorCtr="0">
            <a:spAutoFit/>
          </a:bodyPr>
          <a:lstStyle/>
          <a:p>
            <a:pPr defTabSz="814388"/>
            <a:r>
              <a:rPr lang="en-US" sz="600" dirty="0" smtClean="0">
                <a:solidFill>
                  <a:srgbClr val="C0C0C0"/>
                </a:solidFill>
              </a:rPr>
              <a:t>© 2011 Cisco and/or its affiliates. All rights reserved.</a:t>
            </a:r>
            <a:endParaRPr lang="en-US" sz="600" dirty="0">
              <a:solidFill>
                <a:srgbClr val="C0C0C0"/>
              </a:solidFill>
            </a:endParaRPr>
          </a:p>
        </p:txBody>
      </p:sp>
      <p:pic>
        <p:nvPicPr>
          <p:cNvPr id="8" name="Picture 2" descr="C:\Documents and Settings\contractor\Desktop\Blue_Green_Gradient.png"/>
          <p:cNvPicPr>
            <a:picLocks noChangeArrowheads="1"/>
          </p:cNvPicPr>
          <p:nvPr userDrawn="1"/>
        </p:nvPicPr>
        <p:blipFill>
          <a:blip r:embed="rId2" cstate="email">
            <a:extLst>
              <a:ext uri="{28A0092B-C50C-407E-A947-70E740481C1C}">
                <a14:useLocalDpi xmlns:a14="http://schemas.microsoft.com/office/drawing/2010/main"/>
              </a:ext>
            </a:extLst>
          </a:blip>
          <a:stretch>
            <a:fillRect/>
          </a:stretch>
        </p:blipFill>
        <p:spPr bwMode="auto">
          <a:xfrm>
            <a:off x="-12700" y="2047200"/>
            <a:ext cx="9153144" cy="2743200"/>
          </a:xfrm>
          <a:prstGeom prst="rect">
            <a:avLst/>
          </a:prstGeom>
          <a:noFill/>
        </p:spPr>
      </p:pic>
      <p:pic>
        <p:nvPicPr>
          <p:cNvPr id="9" name="Picture 8" descr="bottom bar.jpg"/>
          <p:cNvPicPr>
            <a:picLocks noChangeAspect="1"/>
          </p:cNvPicPr>
          <p:nvPr userDrawn="1"/>
        </p:nvPicPr>
        <p:blipFill>
          <a:blip r:embed="rId3" cstate="print"/>
          <a:stretch>
            <a:fillRect/>
          </a:stretch>
        </p:blipFill>
        <p:spPr>
          <a:xfrm>
            <a:off x="321999" y="6374862"/>
            <a:ext cx="8477250" cy="171450"/>
          </a:xfrm>
          <a:prstGeom prst="rect">
            <a:avLst/>
          </a:prstGeom>
        </p:spPr>
      </p:pic>
      <p:sp>
        <p:nvSpPr>
          <p:cNvPr id="10" name="Rounded Rectangle 9"/>
          <p:cNvSpPr/>
          <p:nvPr userDrawn="1"/>
        </p:nvSpPr>
        <p:spPr>
          <a:xfrm rot="10800000">
            <a:off x="6570845" y="3192507"/>
            <a:ext cx="307632" cy="1480782"/>
          </a:xfrm>
          <a:prstGeom prst="roundRect">
            <a:avLst>
              <a:gd name="adj" fmla="val 50000"/>
            </a:avLst>
          </a:prstGeom>
          <a:gradFill flip="none" rotWithShape="1">
            <a:gsLst>
              <a:gs pos="0">
                <a:srgbClr val="057550">
                  <a:alpha val="27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1" name="Rounded Rectangle 10"/>
          <p:cNvSpPr/>
          <p:nvPr userDrawn="1"/>
        </p:nvSpPr>
        <p:spPr>
          <a:xfrm rot="10800000">
            <a:off x="6941610" y="2912470"/>
            <a:ext cx="307632" cy="1480782"/>
          </a:xfrm>
          <a:prstGeom prst="roundRect">
            <a:avLst>
              <a:gd name="adj" fmla="val 50000"/>
            </a:avLst>
          </a:prstGeom>
          <a:gradFill flip="none" rotWithShape="1">
            <a:gsLst>
              <a:gs pos="0">
                <a:srgbClr val="057550">
                  <a:alpha val="27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2" name="Rounded Rectangle 11"/>
          <p:cNvSpPr/>
          <p:nvPr userDrawn="1"/>
        </p:nvSpPr>
        <p:spPr>
          <a:xfrm rot="10800000">
            <a:off x="7719532" y="3151932"/>
            <a:ext cx="307632" cy="1480782"/>
          </a:xfrm>
          <a:prstGeom prst="roundRect">
            <a:avLst>
              <a:gd name="adj" fmla="val 50000"/>
            </a:avLst>
          </a:prstGeom>
          <a:gradFill flip="none" rotWithShape="1">
            <a:gsLst>
              <a:gs pos="0">
                <a:srgbClr val="057550">
                  <a:alpha val="27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3" name="Rounded Rectangle 12"/>
          <p:cNvSpPr/>
          <p:nvPr userDrawn="1"/>
        </p:nvSpPr>
        <p:spPr>
          <a:xfrm rot="10800000">
            <a:off x="8251794" y="2971089"/>
            <a:ext cx="307632" cy="1480782"/>
          </a:xfrm>
          <a:prstGeom prst="roundRect">
            <a:avLst>
              <a:gd name="adj" fmla="val 50000"/>
            </a:avLst>
          </a:prstGeom>
          <a:gradFill flip="none" rotWithShape="1">
            <a:gsLst>
              <a:gs pos="0">
                <a:srgbClr val="057550">
                  <a:alpha val="27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4" name="Rounded Rectangle 13"/>
          <p:cNvSpPr/>
          <p:nvPr userDrawn="1"/>
        </p:nvSpPr>
        <p:spPr>
          <a:xfrm rot="10800000">
            <a:off x="8620284" y="3179802"/>
            <a:ext cx="307632" cy="1480782"/>
          </a:xfrm>
          <a:prstGeom prst="roundRect">
            <a:avLst>
              <a:gd name="adj" fmla="val 50000"/>
            </a:avLst>
          </a:prstGeom>
          <a:gradFill flip="none" rotWithShape="1">
            <a:gsLst>
              <a:gs pos="0">
                <a:srgbClr val="057550">
                  <a:alpha val="27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5" name="Title 8"/>
          <p:cNvSpPr>
            <a:spLocks noGrp="1"/>
          </p:cNvSpPr>
          <p:nvPr>
            <p:ph type="title" hasCustomPrompt="1"/>
          </p:nvPr>
        </p:nvSpPr>
        <p:spPr>
          <a:xfrm>
            <a:off x="284294" y="2824440"/>
            <a:ext cx="8588861" cy="1188720"/>
          </a:xfrm>
        </p:spPr>
        <p:txBody>
          <a:bodyPr anchor="ctr"/>
          <a:lstStyle>
            <a:lvl1pPr algn="ctr">
              <a:lnSpc>
                <a:spcPct val="100000"/>
              </a:lnSpc>
              <a:defRPr>
                <a:solidFill>
                  <a:schemeClr val="bg1"/>
                </a:solidFill>
              </a:defRPr>
            </a:lvl1pPr>
          </a:lstStyle>
          <a:p>
            <a:r>
              <a:rPr lang="en-US" dirty="0" smtClean="0"/>
              <a:t/>
            </a:r>
            <a:br>
              <a:rPr lang="en-US" dirty="0" smtClean="0"/>
            </a:br>
            <a:r>
              <a:rPr lang="en-US" dirty="0" smtClean="0"/>
              <a:t>Click To Edit Master Title Style</a:t>
            </a:r>
            <a:endParaRPr lang="en-US" dirty="0"/>
          </a:p>
        </p:txBody>
      </p:sp>
      <p:pic>
        <p:nvPicPr>
          <p:cNvPr id="16" name="Picture 15" descr="bottom bar.jpg"/>
          <p:cNvPicPr>
            <a:picLocks noChangeAspect="1"/>
          </p:cNvPicPr>
          <p:nvPr userDrawn="1"/>
        </p:nvPicPr>
        <p:blipFill>
          <a:blip r:embed="rId3" cstate="print"/>
          <a:stretch>
            <a:fillRect/>
          </a:stretch>
        </p:blipFill>
        <p:spPr>
          <a:xfrm>
            <a:off x="321999" y="262830"/>
            <a:ext cx="8477250" cy="171450"/>
          </a:xfrm>
          <a:prstGeom prst="rect">
            <a:avLst/>
          </a:prstGeom>
        </p:spPr>
      </p:pic>
    </p:spTree>
    <p:extLst>
      <p:ext uri="{BB962C8B-B14F-4D97-AF65-F5344CB8AC3E}">
        <p14:creationId xmlns:p14="http://schemas.microsoft.com/office/powerpoint/2010/main" val="1428234324"/>
      </p:ext>
    </p:extLst>
  </p:cSld>
  <p:clrMapOvr>
    <a:masterClrMapping/>
  </p:clrMapOvr>
  <p:transition>
    <p:wipe dir="r"/>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p:cSld name="Closing Slide_green">
    <p:spTree>
      <p:nvGrpSpPr>
        <p:cNvPr id="1" name=""/>
        <p:cNvGrpSpPr/>
        <p:nvPr/>
      </p:nvGrpSpPr>
      <p:grpSpPr>
        <a:xfrm>
          <a:off x="0" y="0"/>
          <a:ext cx="0" cy="0"/>
          <a:chOff x="0" y="0"/>
          <a:chExt cx="0" cy="0"/>
        </a:xfrm>
      </p:grpSpPr>
      <p:pic>
        <p:nvPicPr>
          <p:cNvPr id="19" name="Picture 2" descr="C:\Documents and Settings\contractor\Desktop\Blue_Green_Gradient.png"/>
          <p:cNvPicPr>
            <a:picLocks noChangeAspect="1" noChangeArrowheads="1"/>
          </p:cNvPicPr>
          <p:nvPr/>
        </p:nvPicPr>
        <p:blipFill>
          <a:blip r:embed="rId2" cstate="print"/>
          <a:srcRect/>
          <a:stretch>
            <a:fillRect/>
          </a:stretch>
        </p:blipFill>
        <p:spPr bwMode="auto">
          <a:xfrm>
            <a:off x="-12700" y="0"/>
            <a:ext cx="9156700" cy="6858000"/>
          </a:xfrm>
          <a:prstGeom prst="rect">
            <a:avLst/>
          </a:prstGeom>
          <a:noFill/>
        </p:spPr>
      </p:pic>
      <p:sp>
        <p:nvSpPr>
          <p:cNvPr id="20" name="Rectangle 19"/>
          <p:cNvSpPr>
            <a:spLocks noChangeArrowheads="1"/>
          </p:cNvSpPr>
          <p:nvPr/>
        </p:nvSpPr>
        <p:spPr bwMode="black">
          <a:xfrm>
            <a:off x="4373702" y="5844550"/>
            <a:ext cx="41443" cy="157016"/>
          </a:xfrm>
          <a:prstGeom prst="rect">
            <a:avLst/>
          </a:prstGeom>
          <a:solidFill>
            <a:schemeClr val="bg1"/>
          </a:solidFill>
          <a:ln w="9525">
            <a:noFill/>
            <a:miter lim="800000"/>
            <a:headEnd/>
            <a:tailEnd/>
          </a:ln>
        </p:spPr>
        <p:txBody>
          <a:bodyPr/>
          <a:lstStyle/>
          <a:p>
            <a:endParaRPr lang="en-US" dirty="0">
              <a:solidFill>
                <a:srgbClr val="0096D6"/>
              </a:solidFill>
            </a:endParaRPr>
          </a:p>
        </p:txBody>
      </p:sp>
      <p:sp>
        <p:nvSpPr>
          <p:cNvPr id="21" name="Freeform 20"/>
          <p:cNvSpPr>
            <a:spLocks/>
          </p:cNvSpPr>
          <p:nvPr/>
        </p:nvSpPr>
        <p:spPr bwMode="black">
          <a:xfrm>
            <a:off x="4615130" y="5840202"/>
            <a:ext cx="119991" cy="165712"/>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solidFill>
            <a:schemeClr val="bg1"/>
          </a:solidFill>
          <a:ln w="9525">
            <a:noFill/>
            <a:round/>
            <a:headEnd/>
            <a:tailEnd/>
          </a:ln>
        </p:spPr>
        <p:txBody>
          <a:bodyPr/>
          <a:lstStyle/>
          <a:p>
            <a:endParaRPr lang="en-US" dirty="0">
              <a:solidFill>
                <a:srgbClr val="0096D6"/>
              </a:solidFill>
            </a:endParaRPr>
          </a:p>
        </p:txBody>
      </p:sp>
      <p:sp>
        <p:nvSpPr>
          <p:cNvPr id="22" name="Freeform 21"/>
          <p:cNvSpPr>
            <a:spLocks/>
          </p:cNvSpPr>
          <p:nvPr/>
        </p:nvSpPr>
        <p:spPr bwMode="black">
          <a:xfrm>
            <a:off x="4200221" y="5840202"/>
            <a:ext cx="119991" cy="165712"/>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solidFill>
            <a:schemeClr val="bg1"/>
          </a:solidFill>
          <a:ln w="9525">
            <a:noFill/>
            <a:round/>
            <a:headEnd/>
            <a:tailEnd/>
          </a:ln>
        </p:spPr>
        <p:txBody>
          <a:bodyPr/>
          <a:lstStyle/>
          <a:p>
            <a:endParaRPr lang="en-US" dirty="0">
              <a:solidFill>
                <a:srgbClr val="0096D6"/>
              </a:solidFill>
            </a:endParaRPr>
          </a:p>
        </p:txBody>
      </p:sp>
      <p:sp>
        <p:nvSpPr>
          <p:cNvPr id="23" name="Freeform 22"/>
          <p:cNvSpPr>
            <a:spLocks noEditPoints="1"/>
          </p:cNvSpPr>
          <p:nvPr/>
        </p:nvSpPr>
        <p:spPr bwMode="black">
          <a:xfrm>
            <a:off x="4778491" y="5840202"/>
            <a:ext cx="164807" cy="165712"/>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solidFill>
            <a:schemeClr val="bg1"/>
          </a:solidFill>
          <a:ln w="9525">
            <a:noFill/>
            <a:round/>
            <a:headEnd/>
            <a:tailEnd/>
          </a:ln>
        </p:spPr>
        <p:txBody>
          <a:bodyPr/>
          <a:lstStyle/>
          <a:p>
            <a:endParaRPr lang="en-US" dirty="0">
              <a:solidFill>
                <a:srgbClr val="0096D6"/>
              </a:solidFill>
            </a:endParaRPr>
          </a:p>
        </p:txBody>
      </p:sp>
      <p:sp>
        <p:nvSpPr>
          <p:cNvPr id="24" name="Freeform 23"/>
          <p:cNvSpPr>
            <a:spLocks/>
          </p:cNvSpPr>
          <p:nvPr/>
        </p:nvSpPr>
        <p:spPr bwMode="black">
          <a:xfrm>
            <a:off x="4468634" y="5840202"/>
            <a:ext cx="107462" cy="165712"/>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solidFill>
            <a:schemeClr val="bg1"/>
          </a:solidFill>
          <a:ln w="9525">
            <a:noFill/>
            <a:round/>
            <a:headEnd/>
            <a:tailEnd/>
          </a:ln>
        </p:spPr>
        <p:txBody>
          <a:bodyPr/>
          <a:lstStyle/>
          <a:p>
            <a:endParaRPr lang="en-US" dirty="0">
              <a:solidFill>
                <a:srgbClr val="0096D6"/>
              </a:solidFill>
            </a:endParaRPr>
          </a:p>
        </p:txBody>
      </p:sp>
      <p:sp>
        <p:nvSpPr>
          <p:cNvPr id="25" name="Freeform 24"/>
          <p:cNvSpPr>
            <a:spLocks/>
          </p:cNvSpPr>
          <p:nvPr/>
        </p:nvSpPr>
        <p:spPr bwMode="black">
          <a:xfrm>
            <a:off x="4117817" y="5654198"/>
            <a:ext cx="39033" cy="80682"/>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solidFill>
            <a:schemeClr val="bg1"/>
          </a:solidFill>
          <a:ln w="9525">
            <a:noFill/>
            <a:round/>
            <a:headEnd/>
            <a:tailEnd/>
          </a:ln>
        </p:spPr>
        <p:txBody>
          <a:bodyPr/>
          <a:lstStyle/>
          <a:p>
            <a:endParaRPr lang="en-US" dirty="0">
              <a:solidFill>
                <a:srgbClr val="0096D6"/>
              </a:solidFill>
            </a:endParaRPr>
          </a:p>
        </p:txBody>
      </p:sp>
      <p:sp>
        <p:nvSpPr>
          <p:cNvPr id="26" name="Freeform 25"/>
          <p:cNvSpPr>
            <a:spLocks/>
          </p:cNvSpPr>
          <p:nvPr/>
        </p:nvSpPr>
        <p:spPr bwMode="black">
          <a:xfrm>
            <a:off x="4227206" y="5600088"/>
            <a:ext cx="39033" cy="134792"/>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solidFill>
            <a:schemeClr val="bg1"/>
          </a:solidFill>
          <a:ln w="9525">
            <a:noFill/>
            <a:round/>
            <a:headEnd/>
            <a:tailEnd/>
          </a:ln>
        </p:spPr>
        <p:txBody>
          <a:bodyPr/>
          <a:lstStyle/>
          <a:p>
            <a:endParaRPr lang="en-US" dirty="0">
              <a:solidFill>
                <a:srgbClr val="0096D6"/>
              </a:solidFill>
            </a:endParaRPr>
          </a:p>
        </p:txBody>
      </p:sp>
      <p:sp>
        <p:nvSpPr>
          <p:cNvPr id="27" name="Freeform 26"/>
          <p:cNvSpPr>
            <a:spLocks/>
          </p:cNvSpPr>
          <p:nvPr/>
        </p:nvSpPr>
        <p:spPr bwMode="black">
          <a:xfrm>
            <a:off x="4334669" y="5525687"/>
            <a:ext cx="39033" cy="248327"/>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solidFill>
            <a:schemeClr val="bg1"/>
          </a:solidFill>
          <a:ln w="9525">
            <a:noFill/>
            <a:round/>
            <a:headEnd/>
            <a:tailEnd/>
          </a:ln>
        </p:spPr>
        <p:txBody>
          <a:bodyPr/>
          <a:lstStyle/>
          <a:p>
            <a:endParaRPr lang="en-US" dirty="0">
              <a:solidFill>
                <a:srgbClr val="0096D6"/>
              </a:solidFill>
            </a:endParaRPr>
          </a:p>
        </p:txBody>
      </p:sp>
      <p:sp>
        <p:nvSpPr>
          <p:cNvPr id="28" name="Freeform 27"/>
          <p:cNvSpPr>
            <a:spLocks/>
          </p:cNvSpPr>
          <p:nvPr/>
        </p:nvSpPr>
        <p:spPr bwMode="black">
          <a:xfrm>
            <a:off x="4444058" y="5600088"/>
            <a:ext cx="39033" cy="134792"/>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solidFill>
            <a:schemeClr val="bg1"/>
          </a:solidFill>
          <a:ln w="9525">
            <a:noFill/>
            <a:round/>
            <a:headEnd/>
            <a:tailEnd/>
          </a:ln>
        </p:spPr>
        <p:txBody>
          <a:bodyPr/>
          <a:lstStyle/>
          <a:p>
            <a:endParaRPr lang="en-US" dirty="0">
              <a:solidFill>
                <a:srgbClr val="0096D6"/>
              </a:solidFill>
            </a:endParaRPr>
          </a:p>
        </p:txBody>
      </p:sp>
      <p:sp>
        <p:nvSpPr>
          <p:cNvPr id="29" name="Freeform 28"/>
          <p:cNvSpPr>
            <a:spLocks/>
          </p:cNvSpPr>
          <p:nvPr/>
        </p:nvSpPr>
        <p:spPr bwMode="black">
          <a:xfrm>
            <a:off x="4551038" y="5654198"/>
            <a:ext cx="41443" cy="80682"/>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solidFill>
            <a:schemeClr val="bg1"/>
          </a:solidFill>
          <a:ln w="9525">
            <a:noFill/>
            <a:round/>
            <a:headEnd/>
            <a:tailEnd/>
          </a:ln>
        </p:spPr>
        <p:txBody>
          <a:bodyPr/>
          <a:lstStyle/>
          <a:p>
            <a:endParaRPr lang="en-US" dirty="0">
              <a:solidFill>
                <a:srgbClr val="0096D6"/>
              </a:solidFill>
            </a:endParaRPr>
          </a:p>
        </p:txBody>
      </p:sp>
      <p:sp>
        <p:nvSpPr>
          <p:cNvPr id="30" name="Freeform 29"/>
          <p:cNvSpPr>
            <a:spLocks/>
          </p:cNvSpPr>
          <p:nvPr/>
        </p:nvSpPr>
        <p:spPr bwMode="black">
          <a:xfrm>
            <a:off x="4660428" y="5600088"/>
            <a:ext cx="39515" cy="134792"/>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solidFill>
            <a:schemeClr val="bg1"/>
          </a:solidFill>
          <a:ln w="9525">
            <a:noFill/>
            <a:round/>
            <a:headEnd/>
            <a:tailEnd/>
          </a:ln>
        </p:spPr>
        <p:txBody>
          <a:bodyPr/>
          <a:lstStyle/>
          <a:p>
            <a:endParaRPr lang="en-US" dirty="0">
              <a:solidFill>
                <a:srgbClr val="0096D6"/>
              </a:solidFill>
            </a:endParaRPr>
          </a:p>
        </p:txBody>
      </p:sp>
      <p:sp>
        <p:nvSpPr>
          <p:cNvPr id="31" name="Freeform 30"/>
          <p:cNvSpPr>
            <a:spLocks/>
          </p:cNvSpPr>
          <p:nvPr/>
        </p:nvSpPr>
        <p:spPr bwMode="black">
          <a:xfrm>
            <a:off x="4769818" y="5525687"/>
            <a:ext cx="39515" cy="248327"/>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solidFill>
            <a:schemeClr val="bg1"/>
          </a:solidFill>
          <a:ln w="9525">
            <a:noFill/>
            <a:round/>
            <a:headEnd/>
            <a:tailEnd/>
          </a:ln>
        </p:spPr>
        <p:txBody>
          <a:bodyPr/>
          <a:lstStyle/>
          <a:p>
            <a:endParaRPr lang="en-US" dirty="0">
              <a:solidFill>
                <a:srgbClr val="0096D6"/>
              </a:solidFill>
            </a:endParaRPr>
          </a:p>
        </p:txBody>
      </p:sp>
      <p:sp>
        <p:nvSpPr>
          <p:cNvPr id="32" name="Freeform 31"/>
          <p:cNvSpPr>
            <a:spLocks/>
          </p:cNvSpPr>
          <p:nvPr/>
        </p:nvSpPr>
        <p:spPr bwMode="black">
          <a:xfrm>
            <a:off x="4877279" y="5600088"/>
            <a:ext cx="39515" cy="134792"/>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solidFill>
            <a:schemeClr val="bg1"/>
          </a:solidFill>
          <a:ln w="9525">
            <a:noFill/>
            <a:round/>
            <a:headEnd/>
            <a:tailEnd/>
          </a:ln>
        </p:spPr>
        <p:txBody>
          <a:bodyPr/>
          <a:lstStyle/>
          <a:p>
            <a:endParaRPr lang="en-US" dirty="0">
              <a:solidFill>
                <a:srgbClr val="0096D6"/>
              </a:solidFill>
            </a:endParaRPr>
          </a:p>
        </p:txBody>
      </p:sp>
      <p:sp>
        <p:nvSpPr>
          <p:cNvPr id="33" name="Freeform 32"/>
          <p:cNvSpPr>
            <a:spLocks/>
          </p:cNvSpPr>
          <p:nvPr/>
        </p:nvSpPr>
        <p:spPr bwMode="black">
          <a:xfrm>
            <a:off x="4986669" y="5654198"/>
            <a:ext cx="39515" cy="80682"/>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solidFill>
            <a:schemeClr val="bg1"/>
          </a:solidFill>
          <a:ln w="9525">
            <a:noFill/>
            <a:round/>
            <a:headEnd/>
            <a:tailEnd/>
          </a:ln>
        </p:spPr>
        <p:txBody>
          <a:bodyPr/>
          <a:lstStyle/>
          <a:p>
            <a:endParaRPr lang="en-US" dirty="0">
              <a:solidFill>
                <a:srgbClr val="0096D6"/>
              </a:solidFill>
            </a:endParaRPr>
          </a:p>
        </p:txBody>
      </p:sp>
    </p:spTree>
    <p:extLst>
      <p:ext uri="{BB962C8B-B14F-4D97-AF65-F5344CB8AC3E}">
        <p14:creationId xmlns:p14="http://schemas.microsoft.com/office/powerpoint/2010/main" val="1850869998"/>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700"/>
                                        <p:tgtEl>
                                          <p:spTgt spid="19"/>
                                        </p:tgtEl>
                                      </p:cBhvr>
                                    </p:animEffect>
                                  </p:childTnLst>
                                </p:cTn>
                              </p:par>
                            </p:childTnLst>
                          </p:cTn>
                        </p:par>
                        <p:par>
                          <p:cTn id="8" fill="hold">
                            <p:stCondLst>
                              <p:cond delay="700"/>
                            </p:stCondLst>
                            <p:childTnLst>
                              <p:par>
                                <p:cTn id="9" presetID="10" presetClass="entr" presetSubtype="0" fill="hold" grpId="1"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fade">
                                      <p:cBhvr>
                                        <p:cTn id="11" dur="700"/>
                                        <p:tgtEl>
                                          <p:spTgt spid="25"/>
                                        </p:tgtEl>
                                      </p:cBhvr>
                                    </p:animEffect>
                                  </p:childTnLst>
                                </p:cTn>
                              </p:par>
                              <p:par>
                                <p:cTn id="12" presetID="10" presetClass="entr" presetSubtype="0" fill="hold" grpId="1" nodeType="withEffect">
                                  <p:stCondLst>
                                    <p:cond delay="0"/>
                                  </p:stCondLst>
                                  <p:childTnLst>
                                    <p:set>
                                      <p:cBhvr>
                                        <p:cTn id="13" dur="1" fill="hold">
                                          <p:stCondLst>
                                            <p:cond delay="0"/>
                                          </p:stCondLst>
                                        </p:cTn>
                                        <p:tgtEl>
                                          <p:spTgt spid="27"/>
                                        </p:tgtEl>
                                        <p:attrNameLst>
                                          <p:attrName>style.visibility</p:attrName>
                                        </p:attrNameLst>
                                      </p:cBhvr>
                                      <p:to>
                                        <p:strVal val="visible"/>
                                      </p:to>
                                    </p:set>
                                    <p:animEffect transition="in" filter="fade">
                                      <p:cBhvr>
                                        <p:cTn id="14" dur="700"/>
                                        <p:tgtEl>
                                          <p:spTgt spid="27"/>
                                        </p:tgtEl>
                                      </p:cBhvr>
                                    </p:animEffect>
                                  </p:childTnLst>
                                </p:cTn>
                              </p:par>
                              <p:par>
                                <p:cTn id="15" presetID="10" presetClass="entr" presetSubtype="0" fill="hold" grpId="1" nodeType="withEffect">
                                  <p:stCondLst>
                                    <p:cond delay="0"/>
                                  </p:stCondLst>
                                  <p:childTnLst>
                                    <p:set>
                                      <p:cBhvr>
                                        <p:cTn id="16" dur="1" fill="hold">
                                          <p:stCondLst>
                                            <p:cond delay="0"/>
                                          </p:stCondLst>
                                        </p:cTn>
                                        <p:tgtEl>
                                          <p:spTgt spid="29"/>
                                        </p:tgtEl>
                                        <p:attrNameLst>
                                          <p:attrName>style.visibility</p:attrName>
                                        </p:attrNameLst>
                                      </p:cBhvr>
                                      <p:to>
                                        <p:strVal val="visible"/>
                                      </p:to>
                                    </p:set>
                                    <p:animEffect transition="in" filter="fade">
                                      <p:cBhvr>
                                        <p:cTn id="17" dur="700"/>
                                        <p:tgtEl>
                                          <p:spTgt spid="29"/>
                                        </p:tgtEl>
                                      </p:cBhvr>
                                    </p:animEffect>
                                  </p:childTnLst>
                                </p:cTn>
                              </p:par>
                              <p:par>
                                <p:cTn id="18" presetID="10" presetClass="entr" presetSubtype="0" fill="hold" grpId="1" nodeType="withEffect">
                                  <p:stCondLst>
                                    <p:cond delay="0"/>
                                  </p:stCondLst>
                                  <p:childTnLst>
                                    <p:set>
                                      <p:cBhvr>
                                        <p:cTn id="19" dur="1" fill="hold">
                                          <p:stCondLst>
                                            <p:cond delay="0"/>
                                          </p:stCondLst>
                                        </p:cTn>
                                        <p:tgtEl>
                                          <p:spTgt spid="31"/>
                                        </p:tgtEl>
                                        <p:attrNameLst>
                                          <p:attrName>style.visibility</p:attrName>
                                        </p:attrNameLst>
                                      </p:cBhvr>
                                      <p:to>
                                        <p:strVal val="visible"/>
                                      </p:to>
                                    </p:set>
                                    <p:animEffect transition="in" filter="fade">
                                      <p:cBhvr>
                                        <p:cTn id="20" dur="700"/>
                                        <p:tgtEl>
                                          <p:spTgt spid="31"/>
                                        </p:tgtEl>
                                      </p:cBhvr>
                                    </p:animEffect>
                                  </p:childTnLst>
                                </p:cTn>
                              </p:par>
                              <p:par>
                                <p:cTn id="21" presetID="10" presetClass="entr" presetSubtype="0" fill="hold" grpId="1" nodeType="withEffect">
                                  <p:stCondLst>
                                    <p:cond delay="0"/>
                                  </p:stCondLst>
                                  <p:childTnLst>
                                    <p:set>
                                      <p:cBhvr>
                                        <p:cTn id="22" dur="1" fill="hold">
                                          <p:stCondLst>
                                            <p:cond delay="0"/>
                                          </p:stCondLst>
                                        </p:cTn>
                                        <p:tgtEl>
                                          <p:spTgt spid="33"/>
                                        </p:tgtEl>
                                        <p:attrNameLst>
                                          <p:attrName>style.visibility</p:attrName>
                                        </p:attrNameLst>
                                      </p:cBhvr>
                                      <p:to>
                                        <p:strVal val="visible"/>
                                      </p:to>
                                    </p:set>
                                    <p:animEffect transition="in" filter="fade">
                                      <p:cBhvr>
                                        <p:cTn id="23" dur="700"/>
                                        <p:tgtEl>
                                          <p:spTgt spid="33"/>
                                        </p:tgtEl>
                                      </p:cBhvr>
                                    </p:animEffect>
                                  </p:childTnLst>
                                </p:cTn>
                              </p:par>
                              <p:par>
                                <p:cTn id="24" presetID="10" presetClass="entr" presetSubtype="0" fill="hold" grpId="1" nodeType="withEffect">
                                  <p:stCondLst>
                                    <p:cond delay="0"/>
                                  </p:stCondLst>
                                  <p:childTnLst>
                                    <p:set>
                                      <p:cBhvr>
                                        <p:cTn id="25" dur="1" fill="hold">
                                          <p:stCondLst>
                                            <p:cond delay="0"/>
                                          </p:stCondLst>
                                        </p:cTn>
                                        <p:tgtEl>
                                          <p:spTgt spid="26"/>
                                        </p:tgtEl>
                                        <p:attrNameLst>
                                          <p:attrName>style.visibility</p:attrName>
                                        </p:attrNameLst>
                                      </p:cBhvr>
                                      <p:to>
                                        <p:strVal val="visible"/>
                                      </p:to>
                                    </p:set>
                                    <p:animEffect transition="in" filter="fade">
                                      <p:cBhvr>
                                        <p:cTn id="26" dur="700"/>
                                        <p:tgtEl>
                                          <p:spTgt spid="26"/>
                                        </p:tgtEl>
                                      </p:cBhvr>
                                    </p:animEffect>
                                  </p:childTnLst>
                                </p:cTn>
                              </p:par>
                              <p:par>
                                <p:cTn id="27" presetID="10" presetClass="entr" presetSubtype="0" fill="hold" grpId="1" nodeType="withEffect">
                                  <p:stCondLst>
                                    <p:cond delay="0"/>
                                  </p:stCondLst>
                                  <p:childTnLst>
                                    <p:set>
                                      <p:cBhvr>
                                        <p:cTn id="28" dur="1" fill="hold">
                                          <p:stCondLst>
                                            <p:cond delay="0"/>
                                          </p:stCondLst>
                                        </p:cTn>
                                        <p:tgtEl>
                                          <p:spTgt spid="28"/>
                                        </p:tgtEl>
                                        <p:attrNameLst>
                                          <p:attrName>style.visibility</p:attrName>
                                        </p:attrNameLst>
                                      </p:cBhvr>
                                      <p:to>
                                        <p:strVal val="visible"/>
                                      </p:to>
                                    </p:set>
                                    <p:animEffect transition="in" filter="fade">
                                      <p:cBhvr>
                                        <p:cTn id="29" dur="700"/>
                                        <p:tgtEl>
                                          <p:spTgt spid="28"/>
                                        </p:tgtEl>
                                      </p:cBhvr>
                                    </p:animEffect>
                                  </p:childTnLst>
                                </p:cTn>
                              </p:par>
                              <p:par>
                                <p:cTn id="30" presetID="10" presetClass="entr" presetSubtype="0" fill="hold" grpId="1" nodeType="withEffect">
                                  <p:stCondLst>
                                    <p:cond delay="0"/>
                                  </p:stCondLst>
                                  <p:childTnLst>
                                    <p:set>
                                      <p:cBhvr>
                                        <p:cTn id="31" dur="1" fill="hold">
                                          <p:stCondLst>
                                            <p:cond delay="0"/>
                                          </p:stCondLst>
                                        </p:cTn>
                                        <p:tgtEl>
                                          <p:spTgt spid="30"/>
                                        </p:tgtEl>
                                        <p:attrNameLst>
                                          <p:attrName>style.visibility</p:attrName>
                                        </p:attrNameLst>
                                      </p:cBhvr>
                                      <p:to>
                                        <p:strVal val="visible"/>
                                      </p:to>
                                    </p:set>
                                    <p:animEffect transition="in" filter="fade">
                                      <p:cBhvr>
                                        <p:cTn id="32" dur="700"/>
                                        <p:tgtEl>
                                          <p:spTgt spid="30"/>
                                        </p:tgtEl>
                                      </p:cBhvr>
                                    </p:animEffect>
                                  </p:childTnLst>
                                </p:cTn>
                              </p:par>
                              <p:par>
                                <p:cTn id="33" presetID="10" presetClass="entr" presetSubtype="0" fill="hold" grpId="1" nodeType="withEffect">
                                  <p:stCondLst>
                                    <p:cond delay="0"/>
                                  </p:stCondLst>
                                  <p:childTnLst>
                                    <p:set>
                                      <p:cBhvr>
                                        <p:cTn id="34" dur="1" fill="hold">
                                          <p:stCondLst>
                                            <p:cond delay="0"/>
                                          </p:stCondLst>
                                        </p:cTn>
                                        <p:tgtEl>
                                          <p:spTgt spid="32"/>
                                        </p:tgtEl>
                                        <p:attrNameLst>
                                          <p:attrName>style.visibility</p:attrName>
                                        </p:attrNameLst>
                                      </p:cBhvr>
                                      <p:to>
                                        <p:strVal val="visible"/>
                                      </p:to>
                                    </p:set>
                                    <p:animEffect transition="in" filter="fade">
                                      <p:cBhvr>
                                        <p:cTn id="35" dur="700"/>
                                        <p:tgtEl>
                                          <p:spTgt spid="32"/>
                                        </p:tgtEl>
                                      </p:cBhvr>
                                    </p:animEffect>
                                  </p:childTnLst>
                                </p:cTn>
                              </p:par>
                              <p:par>
                                <p:cTn id="36" presetID="42" presetClass="path" presetSubtype="0" accel="50000" decel="50000" fill="hold" grpId="0" nodeType="withEffect">
                                  <p:stCondLst>
                                    <p:cond delay="0"/>
                                  </p:stCondLst>
                                  <p:childTnLst>
                                    <p:animMotion origin="layout" path="M -5.55556E-7 -1.91391E-6 L -5.55556E-7 0.02314 " pathEditMode="relative" rAng="0" ptsTypes="AA">
                                      <p:cBhvr>
                                        <p:cTn id="37" dur="700" spd="-100000" fill="hold"/>
                                        <p:tgtEl>
                                          <p:spTgt spid="25"/>
                                        </p:tgtEl>
                                        <p:attrNameLst>
                                          <p:attrName>ppt_x</p:attrName>
                                          <p:attrName>ppt_y</p:attrName>
                                        </p:attrNameLst>
                                      </p:cBhvr>
                                      <p:rCtr x="0" y="12"/>
                                    </p:animMotion>
                                  </p:childTnLst>
                                </p:cTn>
                              </p:par>
                              <p:par>
                                <p:cTn id="38" presetID="42" presetClass="path" presetSubtype="0" accel="50000" decel="50000" fill="hold" grpId="0" nodeType="withEffect">
                                  <p:stCondLst>
                                    <p:cond delay="0"/>
                                  </p:stCondLst>
                                  <p:childTnLst>
                                    <p:animMotion origin="layout" path="M 4.72222E-6 -1.93242E-6 L 4.72222E-6 0.02962 " pathEditMode="relative" rAng="0" ptsTypes="AA">
                                      <p:cBhvr>
                                        <p:cTn id="39" dur="700" spd="-100000" fill="hold"/>
                                        <p:tgtEl>
                                          <p:spTgt spid="27"/>
                                        </p:tgtEl>
                                        <p:attrNameLst>
                                          <p:attrName>ppt_x</p:attrName>
                                          <p:attrName>ppt_y</p:attrName>
                                        </p:attrNameLst>
                                      </p:cBhvr>
                                      <p:rCtr x="0" y="15"/>
                                    </p:animMotion>
                                  </p:childTnLst>
                                </p:cTn>
                              </p:par>
                              <p:par>
                                <p:cTn id="40" presetID="42" presetClass="path" presetSubtype="0" accel="50000" decel="50000" fill="hold" grpId="0" nodeType="withEffect">
                                  <p:stCondLst>
                                    <p:cond delay="0"/>
                                  </p:stCondLst>
                                  <p:childTnLst>
                                    <p:animMotion origin="layout" path="M 0 -1.91391E-6 L 0 0.02314 " pathEditMode="relative" rAng="0" ptsTypes="AA">
                                      <p:cBhvr>
                                        <p:cTn id="41" dur="700" spd="-100000" fill="hold"/>
                                        <p:tgtEl>
                                          <p:spTgt spid="29"/>
                                        </p:tgtEl>
                                        <p:attrNameLst>
                                          <p:attrName>ppt_x</p:attrName>
                                          <p:attrName>ppt_y</p:attrName>
                                        </p:attrNameLst>
                                      </p:cBhvr>
                                      <p:rCtr x="0" y="12"/>
                                    </p:animMotion>
                                  </p:childTnLst>
                                </p:cTn>
                              </p:par>
                              <p:par>
                                <p:cTn id="42" presetID="42" presetClass="path" presetSubtype="0" accel="50000" decel="50000" fill="hold" grpId="0" nodeType="withEffect">
                                  <p:stCondLst>
                                    <p:cond delay="0"/>
                                  </p:stCondLst>
                                  <p:childTnLst>
                                    <p:animMotion origin="layout" path="M -4.72222E-6 -1.93242E-6 L -4.72222E-6 0.02962 " pathEditMode="relative" rAng="0" ptsTypes="AA">
                                      <p:cBhvr>
                                        <p:cTn id="43" dur="700" spd="-100000" fill="hold"/>
                                        <p:tgtEl>
                                          <p:spTgt spid="31"/>
                                        </p:tgtEl>
                                        <p:attrNameLst>
                                          <p:attrName>ppt_x</p:attrName>
                                          <p:attrName>ppt_y</p:attrName>
                                        </p:attrNameLst>
                                      </p:cBhvr>
                                      <p:rCtr x="0" y="15"/>
                                    </p:animMotion>
                                  </p:childTnLst>
                                </p:cTn>
                              </p:par>
                              <p:par>
                                <p:cTn id="44" presetID="42" presetClass="path" presetSubtype="0" accel="50000" decel="50000" fill="hold" grpId="0" nodeType="withEffect">
                                  <p:stCondLst>
                                    <p:cond delay="0"/>
                                  </p:stCondLst>
                                  <p:childTnLst>
                                    <p:animMotion origin="layout" path="M 4.16667E-6 -1.91391E-6 L 4.16667E-6 0.02314 " pathEditMode="relative" rAng="0" ptsTypes="AA">
                                      <p:cBhvr>
                                        <p:cTn id="45" dur="700" spd="-100000" fill="hold"/>
                                        <p:tgtEl>
                                          <p:spTgt spid="33"/>
                                        </p:tgtEl>
                                        <p:attrNameLst>
                                          <p:attrName>ppt_x</p:attrName>
                                          <p:attrName>ppt_y</p:attrName>
                                        </p:attrNameLst>
                                      </p:cBhvr>
                                      <p:rCtr x="0" y="12"/>
                                    </p:animMotion>
                                  </p:childTnLst>
                                </p:cTn>
                              </p:par>
                              <p:par>
                                <p:cTn id="46" presetID="64" presetClass="path" presetSubtype="0" accel="50000" decel="50000" fill="hold" grpId="0" nodeType="withEffect">
                                  <p:stCondLst>
                                    <p:cond delay="0"/>
                                  </p:stCondLst>
                                  <p:childTnLst>
                                    <p:animMotion origin="layout" path="M 2.77778E-7 2.36056E-6 L 2.77778E-7 -0.02338 " pathEditMode="relative" rAng="0" ptsTypes="AA">
                                      <p:cBhvr>
                                        <p:cTn id="47" dur="700" spd="-100000" fill="hold"/>
                                        <p:tgtEl>
                                          <p:spTgt spid="26"/>
                                        </p:tgtEl>
                                        <p:attrNameLst>
                                          <p:attrName>ppt_x</p:attrName>
                                          <p:attrName>ppt_y</p:attrName>
                                        </p:attrNameLst>
                                      </p:cBhvr>
                                      <p:rCtr x="0" y="-12"/>
                                    </p:animMotion>
                                  </p:childTnLst>
                                </p:cTn>
                              </p:par>
                              <p:par>
                                <p:cTn id="48" presetID="64" presetClass="path" presetSubtype="0" accel="50000" decel="50000" fill="hold" grpId="0" nodeType="withEffect">
                                  <p:stCondLst>
                                    <p:cond delay="0"/>
                                  </p:stCondLst>
                                  <p:childTnLst>
                                    <p:animMotion origin="layout" path="M -8.33333E-7 2.36056E-6 L -8.33333E-7 -0.02338 " pathEditMode="relative" rAng="0" ptsTypes="AA">
                                      <p:cBhvr>
                                        <p:cTn id="49" dur="700" spd="-100000" fill="hold"/>
                                        <p:tgtEl>
                                          <p:spTgt spid="28"/>
                                        </p:tgtEl>
                                        <p:attrNameLst>
                                          <p:attrName>ppt_x</p:attrName>
                                          <p:attrName>ppt_y</p:attrName>
                                        </p:attrNameLst>
                                      </p:cBhvr>
                                      <p:rCtr x="0" y="-12"/>
                                    </p:animMotion>
                                  </p:childTnLst>
                                </p:cTn>
                              </p:par>
                              <p:par>
                                <p:cTn id="50" presetID="64" presetClass="path" presetSubtype="0" accel="50000" decel="50000" fill="hold" grpId="0" nodeType="withEffect">
                                  <p:stCondLst>
                                    <p:cond delay="0"/>
                                  </p:stCondLst>
                                  <p:childTnLst>
                                    <p:animMotion origin="layout" path="M 4.44444E-6 2.36056E-6 L 4.44444E-6 -0.02338 " pathEditMode="relative" rAng="0" ptsTypes="AA">
                                      <p:cBhvr>
                                        <p:cTn id="51" dur="700" spd="-100000" fill="hold"/>
                                        <p:tgtEl>
                                          <p:spTgt spid="30"/>
                                        </p:tgtEl>
                                        <p:attrNameLst>
                                          <p:attrName>ppt_x</p:attrName>
                                          <p:attrName>ppt_y</p:attrName>
                                        </p:attrNameLst>
                                      </p:cBhvr>
                                      <p:rCtr x="0" y="-12"/>
                                    </p:animMotion>
                                  </p:childTnLst>
                                </p:cTn>
                              </p:par>
                              <p:par>
                                <p:cTn id="52" presetID="64" presetClass="path" presetSubtype="0" accel="50000" decel="50000" fill="hold" grpId="0" nodeType="withEffect">
                                  <p:stCondLst>
                                    <p:cond delay="0"/>
                                  </p:stCondLst>
                                  <p:childTnLst>
                                    <p:animMotion origin="layout" path="M 3.33333E-6 2.36056E-6 L 3.33333E-6 -0.02338 " pathEditMode="relative" rAng="0" ptsTypes="AA">
                                      <p:cBhvr>
                                        <p:cTn id="53" dur="700" spd="-100000" fill="hold"/>
                                        <p:tgtEl>
                                          <p:spTgt spid="32"/>
                                        </p:tgtEl>
                                        <p:attrNameLst>
                                          <p:attrName>ppt_x</p:attrName>
                                          <p:attrName>ppt_y</p:attrName>
                                        </p:attrNameLst>
                                      </p:cBhvr>
                                      <p:rCtr x="0" y="-12"/>
                                    </p:animMotion>
                                  </p:childTnLst>
                                </p:cTn>
                              </p:par>
                            </p:childTnLst>
                          </p:cTn>
                        </p:par>
                        <p:par>
                          <p:cTn id="54" fill="hold">
                            <p:stCondLst>
                              <p:cond delay="1400"/>
                            </p:stCondLst>
                            <p:childTnLst>
                              <p:par>
                                <p:cTn id="55" presetID="10" presetClass="entr" presetSubtype="0" fill="hold" grpId="0" nodeType="afterEffect">
                                  <p:stCondLst>
                                    <p:cond delay="0"/>
                                  </p:stCondLst>
                                  <p:childTnLst>
                                    <p:set>
                                      <p:cBhvr>
                                        <p:cTn id="56" dur="1" fill="hold">
                                          <p:stCondLst>
                                            <p:cond delay="0"/>
                                          </p:stCondLst>
                                        </p:cTn>
                                        <p:tgtEl>
                                          <p:spTgt spid="22"/>
                                        </p:tgtEl>
                                        <p:attrNameLst>
                                          <p:attrName>style.visibility</p:attrName>
                                        </p:attrNameLst>
                                      </p:cBhvr>
                                      <p:to>
                                        <p:strVal val="visible"/>
                                      </p:to>
                                    </p:set>
                                    <p:animEffect transition="in" filter="fade">
                                      <p:cBhvr>
                                        <p:cTn id="57" dur="700"/>
                                        <p:tgtEl>
                                          <p:spTgt spid="22"/>
                                        </p:tgtEl>
                                      </p:cBhvr>
                                    </p:animEffect>
                                  </p:childTnLst>
                                </p:cTn>
                              </p:par>
                              <p:par>
                                <p:cTn id="58" presetID="10" presetClass="entr" presetSubtype="0" fill="hold" grpId="0" nodeType="withEffect">
                                  <p:stCondLst>
                                    <p:cond delay="100"/>
                                  </p:stCondLst>
                                  <p:childTnLst>
                                    <p:set>
                                      <p:cBhvr>
                                        <p:cTn id="59" dur="1" fill="hold">
                                          <p:stCondLst>
                                            <p:cond delay="0"/>
                                          </p:stCondLst>
                                        </p:cTn>
                                        <p:tgtEl>
                                          <p:spTgt spid="20"/>
                                        </p:tgtEl>
                                        <p:attrNameLst>
                                          <p:attrName>style.visibility</p:attrName>
                                        </p:attrNameLst>
                                      </p:cBhvr>
                                      <p:to>
                                        <p:strVal val="visible"/>
                                      </p:to>
                                    </p:set>
                                    <p:animEffect transition="in" filter="fade">
                                      <p:cBhvr>
                                        <p:cTn id="60" dur="700"/>
                                        <p:tgtEl>
                                          <p:spTgt spid="20"/>
                                        </p:tgtEl>
                                      </p:cBhvr>
                                    </p:animEffect>
                                  </p:childTnLst>
                                </p:cTn>
                              </p:par>
                              <p:par>
                                <p:cTn id="61" presetID="10" presetClass="entr" presetSubtype="0" fill="hold" grpId="0" nodeType="withEffect">
                                  <p:stCondLst>
                                    <p:cond delay="200"/>
                                  </p:stCondLst>
                                  <p:childTnLst>
                                    <p:set>
                                      <p:cBhvr>
                                        <p:cTn id="62" dur="1" fill="hold">
                                          <p:stCondLst>
                                            <p:cond delay="0"/>
                                          </p:stCondLst>
                                        </p:cTn>
                                        <p:tgtEl>
                                          <p:spTgt spid="24"/>
                                        </p:tgtEl>
                                        <p:attrNameLst>
                                          <p:attrName>style.visibility</p:attrName>
                                        </p:attrNameLst>
                                      </p:cBhvr>
                                      <p:to>
                                        <p:strVal val="visible"/>
                                      </p:to>
                                    </p:set>
                                    <p:animEffect transition="in" filter="fade">
                                      <p:cBhvr>
                                        <p:cTn id="63" dur="700"/>
                                        <p:tgtEl>
                                          <p:spTgt spid="24"/>
                                        </p:tgtEl>
                                      </p:cBhvr>
                                    </p:animEffect>
                                  </p:childTnLst>
                                </p:cTn>
                              </p:par>
                              <p:par>
                                <p:cTn id="64" presetID="10" presetClass="entr" presetSubtype="0" fill="hold" grpId="0" nodeType="withEffect">
                                  <p:stCondLst>
                                    <p:cond delay="300"/>
                                  </p:stCondLst>
                                  <p:childTnLst>
                                    <p:set>
                                      <p:cBhvr>
                                        <p:cTn id="65" dur="1" fill="hold">
                                          <p:stCondLst>
                                            <p:cond delay="0"/>
                                          </p:stCondLst>
                                        </p:cTn>
                                        <p:tgtEl>
                                          <p:spTgt spid="21"/>
                                        </p:tgtEl>
                                        <p:attrNameLst>
                                          <p:attrName>style.visibility</p:attrName>
                                        </p:attrNameLst>
                                      </p:cBhvr>
                                      <p:to>
                                        <p:strVal val="visible"/>
                                      </p:to>
                                    </p:set>
                                    <p:animEffect transition="in" filter="fade">
                                      <p:cBhvr>
                                        <p:cTn id="66" dur="700"/>
                                        <p:tgtEl>
                                          <p:spTgt spid="21"/>
                                        </p:tgtEl>
                                      </p:cBhvr>
                                    </p:animEffect>
                                  </p:childTnLst>
                                </p:cTn>
                              </p:par>
                              <p:par>
                                <p:cTn id="67" presetID="10" presetClass="entr" presetSubtype="0" fill="hold" grpId="0" nodeType="withEffect">
                                  <p:stCondLst>
                                    <p:cond delay="400"/>
                                  </p:stCondLst>
                                  <p:childTnLst>
                                    <p:set>
                                      <p:cBhvr>
                                        <p:cTn id="68" dur="1" fill="hold">
                                          <p:stCondLst>
                                            <p:cond delay="0"/>
                                          </p:stCondLst>
                                        </p:cTn>
                                        <p:tgtEl>
                                          <p:spTgt spid="23"/>
                                        </p:tgtEl>
                                        <p:attrNameLst>
                                          <p:attrName>style.visibility</p:attrName>
                                        </p:attrNameLst>
                                      </p:cBhvr>
                                      <p:to>
                                        <p:strVal val="visible"/>
                                      </p:to>
                                    </p:set>
                                    <p:animEffect transition="in" filter="fade">
                                      <p:cBhvr>
                                        <p:cTn id="69" dur="7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P spid="24" grpId="0" animBg="1"/>
      <p:bldP spid="25" grpId="0" animBg="1"/>
      <p:bldP spid="25" grpId="1" animBg="1"/>
      <p:bldP spid="26" grpId="0" animBg="1"/>
      <p:bldP spid="26" grpId="1" animBg="1"/>
      <p:bldP spid="27" grpId="0" animBg="1"/>
      <p:bldP spid="27" grpId="1" animBg="1"/>
      <p:bldP spid="28" grpId="0" animBg="1"/>
      <p:bldP spid="28" grpId="1" animBg="1"/>
      <p:bldP spid="29" grpId="0" animBg="1"/>
      <p:bldP spid="29" grpId="1" animBg="1"/>
      <p:bldP spid="30" grpId="0" animBg="1"/>
      <p:bldP spid="30" grpId="1" animBg="1"/>
      <p:bldP spid="31" grpId="0" animBg="1"/>
      <p:bldP spid="31" grpId="1" animBg="1"/>
      <p:bldP spid="32" grpId="0" animBg="1"/>
      <p:bldP spid="32" grpId="1" animBg="1"/>
      <p:bldP spid="33" grpId="0" animBg="1"/>
      <p:bldP spid="33" grpId="1" animBg="1"/>
    </p:bld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p:cSld name="Closing Slide-green thank you">
    <p:spTree>
      <p:nvGrpSpPr>
        <p:cNvPr id="1" name=""/>
        <p:cNvGrpSpPr/>
        <p:nvPr/>
      </p:nvGrpSpPr>
      <p:grpSpPr>
        <a:xfrm>
          <a:off x="0" y="0"/>
          <a:ext cx="0" cy="0"/>
          <a:chOff x="0" y="0"/>
          <a:chExt cx="0" cy="0"/>
        </a:xfrm>
      </p:grpSpPr>
      <p:pic>
        <p:nvPicPr>
          <p:cNvPr id="19" name="Picture 2" descr="C:\Documents and Settings\contractor\Desktop\Blue_Green_Gradient.png"/>
          <p:cNvPicPr>
            <a:picLocks noChangeAspect="1" noChangeArrowheads="1"/>
          </p:cNvPicPr>
          <p:nvPr/>
        </p:nvPicPr>
        <p:blipFill>
          <a:blip r:embed="rId2" cstate="print"/>
          <a:srcRect/>
          <a:stretch>
            <a:fillRect/>
          </a:stretch>
        </p:blipFill>
        <p:spPr bwMode="auto">
          <a:xfrm>
            <a:off x="-12700" y="0"/>
            <a:ext cx="9156700" cy="6858000"/>
          </a:xfrm>
          <a:prstGeom prst="rect">
            <a:avLst/>
          </a:prstGeom>
          <a:noFill/>
        </p:spPr>
      </p:pic>
      <p:sp>
        <p:nvSpPr>
          <p:cNvPr id="20" name="Rectangle 19"/>
          <p:cNvSpPr>
            <a:spLocks noChangeArrowheads="1"/>
          </p:cNvSpPr>
          <p:nvPr/>
        </p:nvSpPr>
        <p:spPr bwMode="black">
          <a:xfrm>
            <a:off x="6312989" y="3708603"/>
            <a:ext cx="116616" cy="441827"/>
          </a:xfrm>
          <a:prstGeom prst="rect">
            <a:avLst/>
          </a:prstGeom>
          <a:solidFill>
            <a:schemeClr val="bg1"/>
          </a:solidFill>
          <a:ln w="9525">
            <a:noFill/>
            <a:miter lim="800000"/>
            <a:headEnd/>
            <a:tailEnd/>
          </a:ln>
        </p:spPr>
        <p:txBody>
          <a:bodyPr/>
          <a:lstStyle/>
          <a:p>
            <a:endParaRPr lang="en-US" dirty="0">
              <a:solidFill>
                <a:srgbClr val="0096D6"/>
              </a:solidFill>
            </a:endParaRPr>
          </a:p>
        </p:txBody>
      </p:sp>
      <p:sp>
        <p:nvSpPr>
          <p:cNvPr id="21" name="Freeform 20"/>
          <p:cNvSpPr>
            <a:spLocks/>
          </p:cNvSpPr>
          <p:nvPr/>
        </p:nvSpPr>
        <p:spPr bwMode="black">
          <a:xfrm>
            <a:off x="6992342" y="3697605"/>
            <a:ext cx="337642" cy="466297"/>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solidFill>
            <a:schemeClr val="bg1"/>
          </a:solidFill>
          <a:ln w="9525">
            <a:noFill/>
            <a:round/>
            <a:headEnd/>
            <a:tailEnd/>
          </a:ln>
        </p:spPr>
        <p:txBody>
          <a:bodyPr/>
          <a:lstStyle/>
          <a:p>
            <a:endParaRPr lang="en-US" dirty="0">
              <a:solidFill>
                <a:srgbClr val="0096D6"/>
              </a:solidFill>
            </a:endParaRPr>
          </a:p>
        </p:txBody>
      </p:sp>
      <p:sp>
        <p:nvSpPr>
          <p:cNvPr id="22" name="Freeform 21"/>
          <p:cNvSpPr>
            <a:spLocks/>
          </p:cNvSpPr>
          <p:nvPr/>
        </p:nvSpPr>
        <p:spPr bwMode="black">
          <a:xfrm>
            <a:off x="5824831" y="3697605"/>
            <a:ext cx="337642" cy="466297"/>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solidFill>
            <a:schemeClr val="bg1"/>
          </a:solidFill>
          <a:ln w="9525">
            <a:noFill/>
            <a:round/>
            <a:headEnd/>
            <a:tailEnd/>
          </a:ln>
        </p:spPr>
        <p:txBody>
          <a:bodyPr/>
          <a:lstStyle/>
          <a:p>
            <a:endParaRPr lang="en-US" dirty="0">
              <a:solidFill>
                <a:srgbClr val="0096D6"/>
              </a:solidFill>
            </a:endParaRPr>
          </a:p>
        </p:txBody>
      </p:sp>
      <p:sp>
        <p:nvSpPr>
          <p:cNvPr id="23" name="Freeform 22"/>
          <p:cNvSpPr>
            <a:spLocks noEditPoints="1"/>
          </p:cNvSpPr>
          <p:nvPr/>
        </p:nvSpPr>
        <p:spPr bwMode="black">
          <a:xfrm>
            <a:off x="7452023" y="3697605"/>
            <a:ext cx="463750" cy="466297"/>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solidFill>
            <a:schemeClr val="bg1"/>
          </a:solidFill>
          <a:ln w="9525">
            <a:noFill/>
            <a:round/>
            <a:headEnd/>
            <a:tailEnd/>
          </a:ln>
        </p:spPr>
        <p:txBody>
          <a:bodyPr/>
          <a:lstStyle/>
          <a:p>
            <a:endParaRPr lang="en-US" dirty="0">
              <a:solidFill>
                <a:srgbClr val="0096D6"/>
              </a:solidFill>
            </a:endParaRPr>
          </a:p>
        </p:txBody>
      </p:sp>
      <p:sp>
        <p:nvSpPr>
          <p:cNvPr id="24" name="Freeform 23"/>
          <p:cNvSpPr>
            <a:spLocks/>
          </p:cNvSpPr>
          <p:nvPr/>
        </p:nvSpPr>
        <p:spPr bwMode="black">
          <a:xfrm>
            <a:off x="6580117" y="3697605"/>
            <a:ext cx="302387" cy="466297"/>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solidFill>
            <a:schemeClr val="bg1"/>
          </a:solidFill>
          <a:ln w="9525">
            <a:noFill/>
            <a:round/>
            <a:headEnd/>
            <a:tailEnd/>
          </a:ln>
        </p:spPr>
        <p:txBody>
          <a:bodyPr/>
          <a:lstStyle/>
          <a:p>
            <a:endParaRPr lang="en-US" dirty="0">
              <a:solidFill>
                <a:srgbClr val="0096D6"/>
              </a:solidFill>
            </a:endParaRPr>
          </a:p>
        </p:txBody>
      </p:sp>
      <p:sp>
        <p:nvSpPr>
          <p:cNvPr id="25" name="Freeform 24"/>
          <p:cNvSpPr>
            <a:spLocks/>
          </p:cNvSpPr>
          <p:nvPr/>
        </p:nvSpPr>
        <p:spPr bwMode="black">
          <a:xfrm>
            <a:off x="5592955" y="3082440"/>
            <a:ext cx="109835" cy="227032"/>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solidFill>
            <a:schemeClr val="bg1"/>
          </a:solidFill>
          <a:ln w="9525">
            <a:noFill/>
            <a:round/>
            <a:headEnd/>
            <a:tailEnd/>
          </a:ln>
        </p:spPr>
        <p:txBody>
          <a:bodyPr/>
          <a:lstStyle/>
          <a:p>
            <a:endParaRPr lang="en-US" dirty="0">
              <a:solidFill>
                <a:srgbClr val="0096D6"/>
              </a:solidFill>
            </a:endParaRPr>
          </a:p>
        </p:txBody>
      </p:sp>
      <p:sp>
        <p:nvSpPr>
          <p:cNvPr id="26" name="Freeform 25"/>
          <p:cNvSpPr>
            <a:spLocks/>
          </p:cNvSpPr>
          <p:nvPr/>
        </p:nvSpPr>
        <p:spPr bwMode="black">
          <a:xfrm>
            <a:off x="5900764" y="2930180"/>
            <a:ext cx="109835" cy="379291"/>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solidFill>
            <a:schemeClr val="bg1"/>
          </a:solidFill>
          <a:ln w="9525">
            <a:noFill/>
            <a:round/>
            <a:headEnd/>
            <a:tailEnd/>
          </a:ln>
        </p:spPr>
        <p:txBody>
          <a:bodyPr/>
          <a:lstStyle/>
          <a:p>
            <a:endParaRPr lang="en-US" dirty="0">
              <a:solidFill>
                <a:srgbClr val="0096D6"/>
              </a:solidFill>
            </a:endParaRPr>
          </a:p>
        </p:txBody>
      </p:sp>
      <p:sp>
        <p:nvSpPr>
          <p:cNvPr id="27" name="Freeform 26"/>
          <p:cNvSpPr>
            <a:spLocks/>
          </p:cNvSpPr>
          <p:nvPr/>
        </p:nvSpPr>
        <p:spPr bwMode="black">
          <a:xfrm>
            <a:off x="6203154" y="2720822"/>
            <a:ext cx="109835" cy="698767"/>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solidFill>
            <a:schemeClr val="bg1"/>
          </a:solidFill>
          <a:ln w="9525">
            <a:noFill/>
            <a:round/>
            <a:headEnd/>
            <a:tailEnd/>
          </a:ln>
        </p:spPr>
        <p:txBody>
          <a:bodyPr/>
          <a:lstStyle/>
          <a:p>
            <a:endParaRPr lang="en-US" dirty="0">
              <a:solidFill>
                <a:srgbClr val="0096D6"/>
              </a:solidFill>
            </a:endParaRPr>
          </a:p>
        </p:txBody>
      </p:sp>
      <p:sp>
        <p:nvSpPr>
          <p:cNvPr id="28" name="Freeform 27"/>
          <p:cNvSpPr>
            <a:spLocks/>
          </p:cNvSpPr>
          <p:nvPr/>
        </p:nvSpPr>
        <p:spPr bwMode="black">
          <a:xfrm>
            <a:off x="6510963" y="2930181"/>
            <a:ext cx="109835" cy="379292"/>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solidFill>
            <a:schemeClr val="bg1"/>
          </a:solidFill>
          <a:ln w="9525">
            <a:noFill/>
            <a:round/>
            <a:headEnd/>
            <a:tailEnd/>
          </a:ln>
        </p:spPr>
        <p:txBody>
          <a:bodyPr/>
          <a:lstStyle/>
          <a:p>
            <a:endParaRPr lang="en-US" dirty="0">
              <a:solidFill>
                <a:srgbClr val="0096D6"/>
              </a:solidFill>
            </a:endParaRPr>
          </a:p>
        </p:txBody>
      </p:sp>
      <p:sp>
        <p:nvSpPr>
          <p:cNvPr id="29" name="Freeform 28"/>
          <p:cNvSpPr>
            <a:spLocks/>
          </p:cNvSpPr>
          <p:nvPr/>
        </p:nvSpPr>
        <p:spPr bwMode="black">
          <a:xfrm>
            <a:off x="6811994" y="3082440"/>
            <a:ext cx="116616" cy="227031"/>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solidFill>
            <a:schemeClr val="bg1"/>
          </a:solidFill>
          <a:ln w="9525">
            <a:noFill/>
            <a:round/>
            <a:headEnd/>
            <a:tailEnd/>
          </a:ln>
        </p:spPr>
        <p:txBody>
          <a:bodyPr/>
          <a:lstStyle/>
          <a:p>
            <a:endParaRPr lang="en-US" dirty="0">
              <a:solidFill>
                <a:srgbClr val="0096D6"/>
              </a:solidFill>
            </a:endParaRPr>
          </a:p>
        </p:txBody>
      </p:sp>
      <p:sp>
        <p:nvSpPr>
          <p:cNvPr id="30" name="Freeform 29"/>
          <p:cNvSpPr>
            <a:spLocks/>
          </p:cNvSpPr>
          <p:nvPr/>
        </p:nvSpPr>
        <p:spPr bwMode="black">
          <a:xfrm>
            <a:off x="7119806" y="2930181"/>
            <a:ext cx="111191" cy="379290"/>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solidFill>
            <a:schemeClr val="bg1"/>
          </a:solidFill>
          <a:ln w="9525">
            <a:noFill/>
            <a:round/>
            <a:headEnd/>
            <a:tailEnd/>
          </a:ln>
        </p:spPr>
        <p:txBody>
          <a:bodyPr/>
          <a:lstStyle/>
          <a:p>
            <a:endParaRPr lang="en-US" dirty="0">
              <a:solidFill>
                <a:srgbClr val="0096D6"/>
              </a:solidFill>
            </a:endParaRPr>
          </a:p>
        </p:txBody>
      </p:sp>
      <p:sp>
        <p:nvSpPr>
          <p:cNvPr id="31" name="Freeform 30"/>
          <p:cNvSpPr>
            <a:spLocks/>
          </p:cNvSpPr>
          <p:nvPr/>
        </p:nvSpPr>
        <p:spPr bwMode="black">
          <a:xfrm>
            <a:off x="7427618" y="2720823"/>
            <a:ext cx="111191" cy="698766"/>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solidFill>
            <a:schemeClr val="bg1"/>
          </a:solidFill>
          <a:ln w="9525">
            <a:noFill/>
            <a:round/>
            <a:headEnd/>
            <a:tailEnd/>
          </a:ln>
        </p:spPr>
        <p:txBody>
          <a:bodyPr/>
          <a:lstStyle/>
          <a:p>
            <a:endParaRPr lang="en-US" dirty="0">
              <a:solidFill>
                <a:srgbClr val="0096D6"/>
              </a:solidFill>
            </a:endParaRPr>
          </a:p>
        </p:txBody>
      </p:sp>
      <p:sp>
        <p:nvSpPr>
          <p:cNvPr id="32" name="Freeform 31"/>
          <p:cNvSpPr>
            <a:spLocks/>
          </p:cNvSpPr>
          <p:nvPr/>
        </p:nvSpPr>
        <p:spPr bwMode="black">
          <a:xfrm>
            <a:off x="7730002" y="2930181"/>
            <a:ext cx="111191" cy="379290"/>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solidFill>
            <a:schemeClr val="bg1"/>
          </a:solidFill>
          <a:ln w="9525">
            <a:noFill/>
            <a:round/>
            <a:headEnd/>
            <a:tailEnd/>
          </a:ln>
        </p:spPr>
        <p:txBody>
          <a:bodyPr/>
          <a:lstStyle/>
          <a:p>
            <a:endParaRPr lang="en-US" dirty="0">
              <a:solidFill>
                <a:srgbClr val="0096D6"/>
              </a:solidFill>
            </a:endParaRPr>
          </a:p>
        </p:txBody>
      </p:sp>
      <p:sp>
        <p:nvSpPr>
          <p:cNvPr id="33" name="Freeform 32"/>
          <p:cNvSpPr>
            <a:spLocks/>
          </p:cNvSpPr>
          <p:nvPr/>
        </p:nvSpPr>
        <p:spPr bwMode="black">
          <a:xfrm>
            <a:off x="8037814" y="3082440"/>
            <a:ext cx="111191" cy="227031"/>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solidFill>
            <a:schemeClr val="bg1"/>
          </a:solidFill>
          <a:ln w="9525">
            <a:noFill/>
            <a:round/>
            <a:headEnd/>
            <a:tailEnd/>
          </a:ln>
        </p:spPr>
        <p:txBody>
          <a:bodyPr/>
          <a:lstStyle/>
          <a:p>
            <a:endParaRPr lang="en-US" dirty="0">
              <a:solidFill>
                <a:srgbClr val="0096D6"/>
              </a:solidFill>
            </a:endParaRPr>
          </a:p>
        </p:txBody>
      </p:sp>
      <p:sp>
        <p:nvSpPr>
          <p:cNvPr id="34" name="TextBox 33"/>
          <p:cNvSpPr txBox="1"/>
          <p:nvPr/>
        </p:nvSpPr>
        <p:spPr>
          <a:xfrm>
            <a:off x="644691" y="3060488"/>
            <a:ext cx="2437270" cy="646331"/>
          </a:xfrm>
          <a:prstGeom prst="rect">
            <a:avLst/>
          </a:prstGeom>
          <a:noFill/>
        </p:spPr>
        <p:txBody>
          <a:bodyPr wrap="none" rtlCol="0">
            <a:spAutoFit/>
          </a:bodyPr>
          <a:lstStyle/>
          <a:p>
            <a:r>
              <a:rPr lang="en-US" sz="3600" dirty="0" smtClean="0">
                <a:solidFill>
                  <a:srgbClr val="FFFFFF"/>
                </a:solidFill>
              </a:rPr>
              <a:t>Thank you.</a:t>
            </a:r>
            <a:endParaRPr lang="en-US" sz="3600" dirty="0">
              <a:solidFill>
                <a:srgbClr val="FFFFFF"/>
              </a:solidFill>
            </a:endParaRPr>
          </a:p>
        </p:txBody>
      </p:sp>
    </p:spTree>
    <p:extLst>
      <p:ext uri="{BB962C8B-B14F-4D97-AF65-F5344CB8AC3E}">
        <p14:creationId xmlns:p14="http://schemas.microsoft.com/office/powerpoint/2010/main" val="2672996665"/>
      </p:ext>
    </p:extLst>
  </p:cSld>
  <p:clrMapOvr>
    <a:masterClrMapping/>
  </p:clrMapOvr>
  <p:transition>
    <p:wipe dir="r"/>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p:cSld name="Closing Slide-red">
    <p:spTree>
      <p:nvGrpSpPr>
        <p:cNvPr id="1" name=""/>
        <p:cNvGrpSpPr/>
        <p:nvPr/>
      </p:nvGrpSpPr>
      <p:grpSpPr>
        <a:xfrm>
          <a:off x="0" y="0"/>
          <a:ext cx="0" cy="0"/>
          <a:chOff x="0" y="0"/>
          <a:chExt cx="0" cy="0"/>
        </a:xfrm>
      </p:grpSpPr>
      <p:pic>
        <p:nvPicPr>
          <p:cNvPr id="20" name="Picture 19" descr="Complex_Gradient7.jpg"/>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a:xfrm>
            <a:off x="0" y="0"/>
            <a:ext cx="9144000" cy="6858000"/>
          </a:xfrm>
          <a:prstGeom prst="rect">
            <a:avLst/>
          </a:prstGeom>
        </p:spPr>
      </p:pic>
      <p:sp>
        <p:nvSpPr>
          <p:cNvPr id="4" name="Rectangle 3"/>
          <p:cNvSpPr>
            <a:spLocks noChangeArrowheads="1"/>
          </p:cNvSpPr>
          <p:nvPr/>
        </p:nvSpPr>
        <p:spPr bwMode="black">
          <a:xfrm>
            <a:off x="4373702" y="5844550"/>
            <a:ext cx="41443" cy="157016"/>
          </a:xfrm>
          <a:prstGeom prst="rect">
            <a:avLst/>
          </a:prstGeom>
          <a:solidFill>
            <a:schemeClr val="bg1"/>
          </a:solidFill>
          <a:ln w="9525">
            <a:noFill/>
            <a:miter lim="800000"/>
            <a:headEnd/>
            <a:tailEnd/>
          </a:ln>
        </p:spPr>
        <p:txBody>
          <a:bodyPr/>
          <a:lstStyle/>
          <a:p>
            <a:endParaRPr lang="en-US" dirty="0">
              <a:solidFill>
                <a:srgbClr val="0096D6"/>
              </a:solidFill>
            </a:endParaRPr>
          </a:p>
        </p:txBody>
      </p:sp>
      <p:sp>
        <p:nvSpPr>
          <p:cNvPr id="5" name="Freeform 4"/>
          <p:cNvSpPr>
            <a:spLocks/>
          </p:cNvSpPr>
          <p:nvPr/>
        </p:nvSpPr>
        <p:spPr bwMode="black">
          <a:xfrm>
            <a:off x="4615130" y="5840202"/>
            <a:ext cx="119991" cy="165712"/>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solidFill>
            <a:schemeClr val="bg1"/>
          </a:solidFill>
          <a:ln w="9525">
            <a:noFill/>
            <a:round/>
            <a:headEnd/>
            <a:tailEnd/>
          </a:ln>
        </p:spPr>
        <p:txBody>
          <a:bodyPr/>
          <a:lstStyle/>
          <a:p>
            <a:endParaRPr lang="en-US" dirty="0">
              <a:solidFill>
                <a:srgbClr val="0096D6"/>
              </a:solidFill>
            </a:endParaRPr>
          </a:p>
        </p:txBody>
      </p:sp>
      <p:sp>
        <p:nvSpPr>
          <p:cNvPr id="6" name="Freeform 5"/>
          <p:cNvSpPr>
            <a:spLocks/>
          </p:cNvSpPr>
          <p:nvPr/>
        </p:nvSpPr>
        <p:spPr bwMode="black">
          <a:xfrm>
            <a:off x="4200221" y="5840202"/>
            <a:ext cx="119991" cy="165712"/>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solidFill>
            <a:schemeClr val="bg1"/>
          </a:solidFill>
          <a:ln w="9525">
            <a:noFill/>
            <a:round/>
            <a:headEnd/>
            <a:tailEnd/>
          </a:ln>
        </p:spPr>
        <p:txBody>
          <a:bodyPr/>
          <a:lstStyle/>
          <a:p>
            <a:endParaRPr lang="en-US" dirty="0">
              <a:solidFill>
                <a:srgbClr val="0096D6"/>
              </a:solidFill>
            </a:endParaRPr>
          </a:p>
        </p:txBody>
      </p:sp>
      <p:sp>
        <p:nvSpPr>
          <p:cNvPr id="7" name="Freeform 6"/>
          <p:cNvSpPr>
            <a:spLocks noEditPoints="1"/>
          </p:cNvSpPr>
          <p:nvPr/>
        </p:nvSpPr>
        <p:spPr bwMode="black">
          <a:xfrm>
            <a:off x="4778491" y="5840202"/>
            <a:ext cx="164807" cy="165712"/>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solidFill>
            <a:schemeClr val="bg1"/>
          </a:solidFill>
          <a:ln w="9525">
            <a:noFill/>
            <a:round/>
            <a:headEnd/>
            <a:tailEnd/>
          </a:ln>
        </p:spPr>
        <p:txBody>
          <a:bodyPr/>
          <a:lstStyle/>
          <a:p>
            <a:endParaRPr lang="en-US" dirty="0">
              <a:solidFill>
                <a:srgbClr val="0096D6"/>
              </a:solidFill>
            </a:endParaRPr>
          </a:p>
        </p:txBody>
      </p:sp>
      <p:sp>
        <p:nvSpPr>
          <p:cNvPr id="8" name="Freeform 7"/>
          <p:cNvSpPr>
            <a:spLocks/>
          </p:cNvSpPr>
          <p:nvPr/>
        </p:nvSpPr>
        <p:spPr bwMode="black">
          <a:xfrm>
            <a:off x="4468634" y="5840202"/>
            <a:ext cx="107462" cy="165712"/>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solidFill>
            <a:schemeClr val="bg1"/>
          </a:solidFill>
          <a:ln w="9525">
            <a:noFill/>
            <a:round/>
            <a:headEnd/>
            <a:tailEnd/>
          </a:ln>
        </p:spPr>
        <p:txBody>
          <a:bodyPr/>
          <a:lstStyle/>
          <a:p>
            <a:endParaRPr lang="en-US" dirty="0">
              <a:solidFill>
                <a:srgbClr val="0096D6"/>
              </a:solidFill>
            </a:endParaRPr>
          </a:p>
        </p:txBody>
      </p:sp>
      <p:sp>
        <p:nvSpPr>
          <p:cNvPr id="9" name="Freeform 8"/>
          <p:cNvSpPr>
            <a:spLocks/>
          </p:cNvSpPr>
          <p:nvPr/>
        </p:nvSpPr>
        <p:spPr bwMode="black">
          <a:xfrm>
            <a:off x="4117817" y="5654198"/>
            <a:ext cx="39033" cy="80682"/>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solidFill>
            <a:schemeClr val="bg1"/>
          </a:solidFill>
          <a:ln w="9525">
            <a:noFill/>
            <a:round/>
            <a:headEnd/>
            <a:tailEnd/>
          </a:ln>
        </p:spPr>
        <p:txBody>
          <a:bodyPr/>
          <a:lstStyle/>
          <a:p>
            <a:endParaRPr lang="en-US" dirty="0">
              <a:solidFill>
                <a:srgbClr val="0096D6"/>
              </a:solidFill>
            </a:endParaRPr>
          </a:p>
        </p:txBody>
      </p:sp>
      <p:sp>
        <p:nvSpPr>
          <p:cNvPr id="10" name="Freeform 9"/>
          <p:cNvSpPr>
            <a:spLocks/>
          </p:cNvSpPr>
          <p:nvPr/>
        </p:nvSpPr>
        <p:spPr bwMode="black">
          <a:xfrm>
            <a:off x="4227206" y="5600088"/>
            <a:ext cx="39033" cy="134792"/>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solidFill>
            <a:schemeClr val="bg1"/>
          </a:solidFill>
          <a:ln w="9525">
            <a:noFill/>
            <a:round/>
            <a:headEnd/>
            <a:tailEnd/>
          </a:ln>
        </p:spPr>
        <p:txBody>
          <a:bodyPr/>
          <a:lstStyle/>
          <a:p>
            <a:endParaRPr lang="en-US" dirty="0">
              <a:solidFill>
                <a:srgbClr val="0096D6"/>
              </a:solidFill>
            </a:endParaRPr>
          </a:p>
        </p:txBody>
      </p:sp>
      <p:sp>
        <p:nvSpPr>
          <p:cNvPr id="11" name="Freeform 10"/>
          <p:cNvSpPr>
            <a:spLocks/>
          </p:cNvSpPr>
          <p:nvPr/>
        </p:nvSpPr>
        <p:spPr bwMode="black">
          <a:xfrm>
            <a:off x="4334669" y="5525687"/>
            <a:ext cx="39033" cy="248327"/>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solidFill>
            <a:schemeClr val="bg1"/>
          </a:solidFill>
          <a:ln w="9525">
            <a:noFill/>
            <a:round/>
            <a:headEnd/>
            <a:tailEnd/>
          </a:ln>
        </p:spPr>
        <p:txBody>
          <a:bodyPr/>
          <a:lstStyle/>
          <a:p>
            <a:endParaRPr lang="en-US" dirty="0">
              <a:solidFill>
                <a:srgbClr val="0096D6"/>
              </a:solidFill>
            </a:endParaRPr>
          </a:p>
        </p:txBody>
      </p:sp>
      <p:sp>
        <p:nvSpPr>
          <p:cNvPr id="12" name="Freeform 11"/>
          <p:cNvSpPr>
            <a:spLocks/>
          </p:cNvSpPr>
          <p:nvPr/>
        </p:nvSpPr>
        <p:spPr bwMode="black">
          <a:xfrm>
            <a:off x="4444058" y="5600088"/>
            <a:ext cx="39033" cy="134792"/>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solidFill>
            <a:schemeClr val="bg1"/>
          </a:solidFill>
          <a:ln w="9525">
            <a:noFill/>
            <a:round/>
            <a:headEnd/>
            <a:tailEnd/>
          </a:ln>
        </p:spPr>
        <p:txBody>
          <a:bodyPr/>
          <a:lstStyle/>
          <a:p>
            <a:endParaRPr lang="en-US" dirty="0">
              <a:solidFill>
                <a:srgbClr val="0096D6"/>
              </a:solidFill>
            </a:endParaRPr>
          </a:p>
        </p:txBody>
      </p:sp>
      <p:sp>
        <p:nvSpPr>
          <p:cNvPr id="14" name="Freeform 13"/>
          <p:cNvSpPr>
            <a:spLocks/>
          </p:cNvSpPr>
          <p:nvPr/>
        </p:nvSpPr>
        <p:spPr bwMode="black">
          <a:xfrm>
            <a:off x="4551038" y="5654198"/>
            <a:ext cx="41443" cy="80682"/>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solidFill>
            <a:schemeClr val="bg1"/>
          </a:solidFill>
          <a:ln w="9525">
            <a:noFill/>
            <a:round/>
            <a:headEnd/>
            <a:tailEnd/>
          </a:ln>
        </p:spPr>
        <p:txBody>
          <a:bodyPr/>
          <a:lstStyle/>
          <a:p>
            <a:endParaRPr lang="en-US" dirty="0">
              <a:solidFill>
                <a:srgbClr val="0096D6"/>
              </a:solidFill>
            </a:endParaRPr>
          </a:p>
        </p:txBody>
      </p:sp>
      <p:sp>
        <p:nvSpPr>
          <p:cNvPr id="15" name="Freeform 14"/>
          <p:cNvSpPr>
            <a:spLocks/>
          </p:cNvSpPr>
          <p:nvPr/>
        </p:nvSpPr>
        <p:spPr bwMode="black">
          <a:xfrm>
            <a:off x="4660428" y="5600088"/>
            <a:ext cx="39515" cy="134792"/>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solidFill>
            <a:schemeClr val="bg1"/>
          </a:solidFill>
          <a:ln w="9525">
            <a:noFill/>
            <a:round/>
            <a:headEnd/>
            <a:tailEnd/>
          </a:ln>
        </p:spPr>
        <p:txBody>
          <a:bodyPr/>
          <a:lstStyle/>
          <a:p>
            <a:endParaRPr lang="en-US" dirty="0">
              <a:solidFill>
                <a:srgbClr val="0096D6"/>
              </a:solidFill>
            </a:endParaRPr>
          </a:p>
        </p:txBody>
      </p:sp>
      <p:sp>
        <p:nvSpPr>
          <p:cNvPr id="16" name="Freeform 15"/>
          <p:cNvSpPr>
            <a:spLocks/>
          </p:cNvSpPr>
          <p:nvPr/>
        </p:nvSpPr>
        <p:spPr bwMode="black">
          <a:xfrm>
            <a:off x="4769818" y="5525687"/>
            <a:ext cx="39515" cy="248327"/>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solidFill>
            <a:schemeClr val="bg1"/>
          </a:solidFill>
          <a:ln w="9525">
            <a:noFill/>
            <a:round/>
            <a:headEnd/>
            <a:tailEnd/>
          </a:ln>
        </p:spPr>
        <p:txBody>
          <a:bodyPr/>
          <a:lstStyle/>
          <a:p>
            <a:endParaRPr lang="en-US" dirty="0">
              <a:solidFill>
                <a:srgbClr val="0096D6"/>
              </a:solidFill>
            </a:endParaRPr>
          </a:p>
        </p:txBody>
      </p:sp>
      <p:sp>
        <p:nvSpPr>
          <p:cNvPr id="17" name="Freeform 16"/>
          <p:cNvSpPr>
            <a:spLocks/>
          </p:cNvSpPr>
          <p:nvPr/>
        </p:nvSpPr>
        <p:spPr bwMode="black">
          <a:xfrm>
            <a:off x="4877279" y="5600088"/>
            <a:ext cx="39515" cy="134792"/>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solidFill>
            <a:schemeClr val="bg1"/>
          </a:solidFill>
          <a:ln w="9525">
            <a:noFill/>
            <a:round/>
            <a:headEnd/>
            <a:tailEnd/>
          </a:ln>
        </p:spPr>
        <p:txBody>
          <a:bodyPr/>
          <a:lstStyle/>
          <a:p>
            <a:endParaRPr lang="en-US" dirty="0">
              <a:solidFill>
                <a:srgbClr val="0096D6"/>
              </a:solidFill>
            </a:endParaRPr>
          </a:p>
        </p:txBody>
      </p:sp>
      <p:sp>
        <p:nvSpPr>
          <p:cNvPr id="18" name="Freeform 17"/>
          <p:cNvSpPr>
            <a:spLocks/>
          </p:cNvSpPr>
          <p:nvPr/>
        </p:nvSpPr>
        <p:spPr bwMode="black">
          <a:xfrm>
            <a:off x="4986669" y="5654198"/>
            <a:ext cx="39515" cy="80682"/>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solidFill>
            <a:schemeClr val="bg1"/>
          </a:solidFill>
          <a:ln w="9525">
            <a:noFill/>
            <a:round/>
            <a:headEnd/>
            <a:tailEnd/>
          </a:ln>
        </p:spPr>
        <p:txBody>
          <a:bodyPr/>
          <a:lstStyle/>
          <a:p>
            <a:endParaRPr lang="en-US" dirty="0">
              <a:solidFill>
                <a:srgbClr val="0096D6"/>
              </a:solidFill>
            </a:endParaRPr>
          </a:p>
        </p:txBody>
      </p:sp>
    </p:spTree>
    <p:extLst>
      <p:ext uri="{BB962C8B-B14F-4D97-AF65-F5344CB8AC3E}">
        <p14:creationId xmlns:p14="http://schemas.microsoft.com/office/powerpoint/2010/main" val="2731557424"/>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700"/>
                                        <p:tgtEl>
                                          <p:spTgt spid="20"/>
                                        </p:tgtEl>
                                      </p:cBhvr>
                                    </p:animEffect>
                                  </p:childTnLst>
                                </p:cTn>
                              </p:par>
                            </p:childTnLst>
                          </p:cTn>
                        </p:par>
                        <p:par>
                          <p:cTn id="8" fill="hold">
                            <p:stCondLst>
                              <p:cond delay="700"/>
                            </p:stCondLst>
                            <p:childTnLst>
                              <p:par>
                                <p:cTn id="9" presetID="10" presetClass="entr" presetSubtype="0" fill="hold" grpId="1"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700"/>
                                        <p:tgtEl>
                                          <p:spTgt spid="9"/>
                                        </p:tgtEl>
                                      </p:cBhvr>
                                    </p:animEffect>
                                  </p:childTnLst>
                                </p:cTn>
                              </p:par>
                              <p:par>
                                <p:cTn id="12" presetID="10" presetClass="entr" presetSubtype="0" fill="hold" grpId="1" nodeType="with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700"/>
                                        <p:tgtEl>
                                          <p:spTgt spid="11"/>
                                        </p:tgtEl>
                                      </p:cBhvr>
                                    </p:animEffect>
                                  </p:childTnLst>
                                </p:cTn>
                              </p:par>
                              <p:par>
                                <p:cTn id="15" presetID="10" presetClass="entr" presetSubtype="0" fill="hold" grpId="1" nodeType="with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700"/>
                                        <p:tgtEl>
                                          <p:spTgt spid="14"/>
                                        </p:tgtEl>
                                      </p:cBhvr>
                                    </p:animEffect>
                                  </p:childTnLst>
                                </p:cTn>
                              </p:par>
                              <p:par>
                                <p:cTn id="18" presetID="10" presetClass="entr" presetSubtype="0" fill="hold" grpId="1" nodeType="with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fade">
                                      <p:cBhvr>
                                        <p:cTn id="20" dur="700"/>
                                        <p:tgtEl>
                                          <p:spTgt spid="16"/>
                                        </p:tgtEl>
                                      </p:cBhvr>
                                    </p:animEffect>
                                  </p:childTnLst>
                                </p:cTn>
                              </p:par>
                              <p:par>
                                <p:cTn id="21" presetID="10" presetClass="entr" presetSubtype="0" fill="hold" grpId="1" nodeType="with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700"/>
                                        <p:tgtEl>
                                          <p:spTgt spid="18"/>
                                        </p:tgtEl>
                                      </p:cBhvr>
                                    </p:animEffect>
                                  </p:childTnLst>
                                </p:cTn>
                              </p:par>
                              <p:par>
                                <p:cTn id="24" presetID="10" presetClass="entr" presetSubtype="0" fill="hold" grpId="1"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700"/>
                                        <p:tgtEl>
                                          <p:spTgt spid="10"/>
                                        </p:tgtEl>
                                      </p:cBhvr>
                                    </p:animEffect>
                                  </p:childTnLst>
                                </p:cTn>
                              </p:par>
                              <p:par>
                                <p:cTn id="27" presetID="10" presetClass="entr" presetSubtype="0" fill="hold" grpId="1" nodeType="with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fade">
                                      <p:cBhvr>
                                        <p:cTn id="29" dur="700"/>
                                        <p:tgtEl>
                                          <p:spTgt spid="12"/>
                                        </p:tgtEl>
                                      </p:cBhvr>
                                    </p:animEffect>
                                  </p:childTnLst>
                                </p:cTn>
                              </p:par>
                              <p:par>
                                <p:cTn id="30" presetID="10" presetClass="entr" presetSubtype="0" fill="hold" grpId="1" nodeType="with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700"/>
                                        <p:tgtEl>
                                          <p:spTgt spid="15"/>
                                        </p:tgtEl>
                                      </p:cBhvr>
                                    </p:animEffect>
                                  </p:childTnLst>
                                </p:cTn>
                              </p:par>
                              <p:par>
                                <p:cTn id="33" presetID="10" presetClass="entr" presetSubtype="0" fill="hold" grpId="1" nodeType="withEffect">
                                  <p:stCondLst>
                                    <p:cond delay="0"/>
                                  </p:stCondLst>
                                  <p:childTnLst>
                                    <p:set>
                                      <p:cBhvr>
                                        <p:cTn id="34" dur="1" fill="hold">
                                          <p:stCondLst>
                                            <p:cond delay="0"/>
                                          </p:stCondLst>
                                        </p:cTn>
                                        <p:tgtEl>
                                          <p:spTgt spid="17"/>
                                        </p:tgtEl>
                                        <p:attrNameLst>
                                          <p:attrName>style.visibility</p:attrName>
                                        </p:attrNameLst>
                                      </p:cBhvr>
                                      <p:to>
                                        <p:strVal val="visible"/>
                                      </p:to>
                                    </p:set>
                                    <p:animEffect transition="in" filter="fade">
                                      <p:cBhvr>
                                        <p:cTn id="35" dur="700"/>
                                        <p:tgtEl>
                                          <p:spTgt spid="17"/>
                                        </p:tgtEl>
                                      </p:cBhvr>
                                    </p:animEffect>
                                  </p:childTnLst>
                                </p:cTn>
                              </p:par>
                              <p:par>
                                <p:cTn id="36" presetID="42" presetClass="path" presetSubtype="0" accel="50000" decel="50000" fill="hold" grpId="0" nodeType="withEffect">
                                  <p:stCondLst>
                                    <p:cond delay="0"/>
                                  </p:stCondLst>
                                  <p:childTnLst>
                                    <p:animMotion origin="layout" path="M -5.55556E-7 -1.91391E-6 L -5.55556E-7 0.02314 " pathEditMode="relative" rAng="0" ptsTypes="AA">
                                      <p:cBhvr>
                                        <p:cTn id="37" dur="700" spd="-100000" fill="hold"/>
                                        <p:tgtEl>
                                          <p:spTgt spid="9"/>
                                        </p:tgtEl>
                                        <p:attrNameLst>
                                          <p:attrName>ppt_x</p:attrName>
                                          <p:attrName>ppt_y</p:attrName>
                                        </p:attrNameLst>
                                      </p:cBhvr>
                                      <p:rCtr x="0" y="12"/>
                                    </p:animMotion>
                                  </p:childTnLst>
                                </p:cTn>
                              </p:par>
                              <p:par>
                                <p:cTn id="38" presetID="42" presetClass="path" presetSubtype="0" accel="50000" decel="50000" fill="hold" grpId="0" nodeType="withEffect">
                                  <p:stCondLst>
                                    <p:cond delay="0"/>
                                  </p:stCondLst>
                                  <p:childTnLst>
                                    <p:animMotion origin="layout" path="M 4.72222E-6 -1.93242E-6 L 4.72222E-6 0.02962 " pathEditMode="relative" rAng="0" ptsTypes="AA">
                                      <p:cBhvr>
                                        <p:cTn id="39" dur="700" spd="-100000" fill="hold"/>
                                        <p:tgtEl>
                                          <p:spTgt spid="11"/>
                                        </p:tgtEl>
                                        <p:attrNameLst>
                                          <p:attrName>ppt_x</p:attrName>
                                          <p:attrName>ppt_y</p:attrName>
                                        </p:attrNameLst>
                                      </p:cBhvr>
                                      <p:rCtr x="0" y="15"/>
                                    </p:animMotion>
                                  </p:childTnLst>
                                </p:cTn>
                              </p:par>
                              <p:par>
                                <p:cTn id="40" presetID="42" presetClass="path" presetSubtype="0" accel="50000" decel="50000" fill="hold" grpId="0" nodeType="withEffect">
                                  <p:stCondLst>
                                    <p:cond delay="0"/>
                                  </p:stCondLst>
                                  <p:childTnLst>
                                    <p:animMotion origin="layout" path="M 0 -1.91391E-6 L 0 0.02314 " pathEditMode="relative" rAng="0" ptsTypes="AA">
                                      <p:cBhvr>
                                        <p:cTn id="41" dur="700" spd="-100000" fill="hold"/>
                                        <p:tgtEl>
                                          <p:spTgt spid="14"/>
                                        </p:tgtEl>
                                        <p:attrNameLst>
                                          <p:attrName>ppt_x</p:attrName>
                                          <p:attrName>ppt_y</p:attrName>
                                        </p:attrNameLst>
                                      </p:cBhvr>
                                      <p:rCtr x="0" y="12"/>
                                    </p:animMotion>
                                  </p:childTnLst>
                                </p:cTn>
                              </p:par>
                              <p:par>
                                <p:cTn id="42" presetID="42" presetClass="path" presetSubtype="0" accel="50000" decel="50000" fill="hold" grpId="0" nodeType="withEffect">
                                  <p:stCondLst>
                                    <p:cond delay="0"/>
                                  </p:stCondLst>
                                  <p:childTnLst>
                                    <p:animMotion origin="layout" path="M -4.72222E-6 -1.93242E-6 L -4.72222E-6 0.02962 " pathEditMode="relative" rAng="0" ptsTypes="AA">
                                      <p:cBhvr>
                                        <p:cTn id="43" dur="700" spd="-100000" fill="hold"/>
                                        <p:tgtEl>
                                          <p:spTgt spid="16"/>
                                        </p:tgtEl>
                                        <p:attrNameLst>
                                          <p:attrName>ppt_x</p:attrName>
                                          <p:attrName>ppt_y</p:attrName>
                                        </p:attrNameLst>
                                      </p:cBhvr>
                                      <p:rCtr x="0" y="15"/>
                                    </p:animMotion>
                                  </p:childTnLst>
                                </p:cTn>
                              </p:par>
                              <p:par>
                                <p:cTn id="44" presetID="42" presetClass="path" presetSubtype="0" accel="50000" decel="50000" fill="hold" grpId="0" nodeType="withEffect">
                                  <p:stCondLst>
                                    <p:cond delay="0"/>
                                  </p:stCondLst>
                                  <p:childTnLst>
                                    <p:animMotion origin="layout" path="M 4.16667E-6 -1.91391E-6 L 4.16667E-6 0.02314 " pathEditMode="relative" rAng="0" ptsTypes="AA">
                                      <p:cBhvr>
                                        <p:cTn id="45" dur="700" spd="-100000" fill="hold"/>
                                        <p:tgtEl>
                                          <p:spTgt spid="18"/>
                                        </p:tgtEl>
                                        <p:attrNameLst>
                                          <p:attrName>ppt_x</p:attrName>
                                          <p:attrName>ppt_y</p:attrName>
                                        </p:attrNameLst>
                                      </p:cBhvr>
                                      <p:rCtr x="0" y="12"/>
                                    </p:animMotion>
                                  </p:childTnLst>
                                </p:cTn>
                              </p:par>
                              <p:par>
                                <p:cTn id="46" presetID="64" presetClass="path" presetSubtype="0" accel="50000" decel="50000" fill="hold" grpId="0" nodeType="withEffect">
                                  <p:stCondLst>
                                    <p:cond delay="0"/>
                                  </p:stCondLst>
                                  <p:childTnLst>
                                    <p:animMotion origin="layout" path="M 2.77778E-7 2.36056E-6 L 2.77778E-7 -0.02338 " pathEditMode="relative" rAng="0" ptsTypes="AA">
                                      <p:cBhvr>
                                        <p:cTn id="47" dur="700" spd="-100000" fill="hold"/>
                                        <p:tgtEl>
                                          <p:spTgt spid="10"/>
                                        </p:tgtEl>
                                        <p:attrNameLst>
                                          <p:attrName>ppt_x</p:attrName>
                                          <p:attrName>ppt_y</p:attrName>
                                        </p:attrNameLst>
                                      </p:cBhvr>
                                      <p:rCtr x="0" y="-12"/>
                                    </p:animMotion>
                                  </p:childTnLst>
                                </p:cTn>
                              </p:par>
                              <p:par>
                                <p:cTn id="48" presetID="64" presetClass="path" presetSubtype="0" accel="50000" decel="50000" fill="hold" grpId="0" nodeType="withEffect">
                                  <p:stCondLst>
                                    <p:cond delay="0"/>
                                  </p:stCondLst>
                                  <p:childTnLst>
                                    <p:animMotion origin="layout" path="M -8.33333E-7 2.36056E-6 L -8.33333E-7 -0.02338 " pathEditMode="relative" rAng="0" ptsTypes="AA">
                                      <p:cBhvr>
                                        <p:cTn id="49" dur="700" spd="-100000" fill="hold"/>
                                        <p:tgtEl>
                                          <p:spTgt spid="12"/>
                                        </p:tgtEl>
                                        <p:attrNameLst>
                                          <p:attrName>ppt_x</p:attrName>
                                          <p:attrName>ppt_y</p:attrName>
                                        </p:attrNameLst>
                                      </p:cBhvr>
                                      <p:rCtr x="0" y="-12"/>
                                    </p:animMotion>
                                  </p:childTnLst>
                                </p:cTn>
                              </p:par>
                              <p:par>
                                <p:cTn id="50" presetID="64" presetClass="path" presetSubtype="0" accel="50000" decel="50000" fill="hold" grpId="0" nodeType="withEffect">
                                  <p:stCondLst>
                                    <p:cond delay="0"/>
                                  </p:stCondLst>
                                  <p:childTnLst>
                                    <p:animMotion origin="layout" path="M 4.44444E-6 2.36056E-6 L 4.44444E-6 -0.02338 " pathEditMode="relative" rAng="0" ptsTypes="AA">
                                      <p:cBhvr>
                                        <p:cTn id="51" dur="700" spd="-100000" fill="hold"/>
                                        <p:tgtEl>
                                          <p:spTgt spid="15"/>
                                        </p:tgtEl>
                                        <p:attrNameLst>
                                          <p:attrName>ppt_x</p:attrName>
                                          <p:attrName>ppt_y</p:attrName>
                                        </p:attrNameLst>
                                      </p:cBhvr>
                                      <p:rCtr x="0" y="-12"/>
                                    </p:animMotion>
                                  </p:childTnLst>
                                </p:cTn>
                              </p:par>
                              <p:par>
                                <p:cTn id="52" presetID="64" presetClass="path" presetSubtype="0" accel="50000" decel="50000" fill="hold" grpId="0" nodeType="withEffect">
                                  <p:stCondLst>
                                    <p:cond delay="0"/>
                                  </p:stCondLst>
                                  <p:childTnLst>
                                    <p:animMotion origin="layout" path="M 3.33333E-6 2.36056E-6 L 3.33333E-6 -0.02338 " pathEditMode="relative" rAng="0" ptsTypes="AA">
                                      <p:cBhvr>
                                        <p:cTn id="53" dur="700" spd="-100000" fill="hold"/>
                                        <p:tgtEl>
                                          <p:spTgt spid="17"/>
                                        </p:tgtEl>
                                        <p:attrNameLst>
                                          <p:attrName>ppt_x</p:attrName>
                                          <p:attrName>ppt_y</p:attrName>
                                        </p:attrNameLst>
                                      </p:cBhvr>
                                      <p:rCtr x="0" y="-12"/>
                                    </p:animMotion>
                                  </p:childTnLst>
                                </p:cTn>
                              </p:par>
                            </p:childTnLst>
                          </p:cTn>
                        </p:par>
                        <p:par>
                          <p:cTn id="54" fill="hold">
                            <p:stCondLst>
                              <p:cond delay="1400"/>
                            </p:stCondLst>
                            <p:childTnLst>
                              <p:par>
                                <p:cTn id="55" presetID="10" presetClass="entr" presetSubtype="0" fill="hold" grpId="0" nodeType="afterEffect">
                                  <p:stCondLst>
                                    <p:cond delay="0"/>
                                  </p:stCondLst>
                                  <p:childTnLst>
                                    <p:set>
                                      <p:cBhvr>
                                        <p:cTn id="56" dur="1" fill="hold">
                                          <p:stCondLst>
                                            <p:cond delay="0"/>
                                          </p:stCondLst>
                                        </p:cTn>
                                        <p:tgtEl>
                                          <p:spTgt spid="6"/>
                                        </p:tgtEl>
                                        <p:attrNameLst>
                                          <p:attrName>style.visibility</p:attrName>
                                        </p:attrNameLst>
                                      </p:cBhvr>
                                      <p:to>
                                        <p:strVal val="visible"/>
                                      </p:to>
                                    </p:set>
                                    <p:animEffect transition="in" filter="fade">
                                      <p:cBhvr>
                                        <p:cTn id="57" dur="700"/>
                                        <p:tgtEl>
                                          <p:spTgt spid="6"/>
                                        </p:tgtEl>
                                      </p:cBhvr>
                                    </p:animEffect>
                                  </p:childTnLst>
                                </p:cTn>
                              </p:par>
                              <p:par>
                                <p:cTn id="58" presetID="10" presetClass="entr" presetSubtype="0" fill="hold" grpId="0" nodeType="withEffect">
                                  <p:stCondLst>
                                    <p:cond delay="100"/>
                                  </p:stCondLst>
                                  <p:childTnLst>
                                    <p:set>
                                      <p:cBhvr>
                                        <p:cTn id="59" dur="1" fill="hold">
                                          <p:stCondLst>
                                            <p:cond delay="0"/>
                                          </p:stCondLst>
                                        </p:cTn>
                                        <p:tgtEl>
                                          <p:spTgt spid="4"/>
                                        </p:tgtEl>
                                        <p:attrNameLst>
                                          <p:attrName>style.visibility</p:attrName>
                                        </p:attrNameLst>
                                      </p:cBhvr>
                                      <p:to>
                                        <p:strVal val="visible"/>
                                      </p:to>
                                    </p:set>
                                    <p:animEffect transition="in" filter="fade">
                                      <p:cBhvr>
                                        <p:cTn id="60" dur="700"/>
                                        <p:tgtEl>
                                          <p:spTgt spid="4"/>
                                        </p:tgtEl>
                                      </p:cBhvr>
                                    </p:animEffect>
                                  </p:childTnLst>
                                </p:cTn>
                              </p:par>
                              <p:par>
                                <p:cTn id="61" presetID="10" presetClass="entr" presetSubtype="0" fill="hold" grpId="0" nodeType="withEffect">
                                  <p:stCondLst>
                                    <p:cond delay="200"/>
                                  </p:stCondLst>
                                  <p:childTnLst>
                                    <p:set>
                                      <p:cBhvr>
                                        <p:cTn id="62" dur="1" fill="hold">
                                          <p:stCondLst>
                                            <p:cond delay="0"/>
                                          </p:stCondLst>
                                        </p:cTn>
                                        <p:tgtEl>
                                          <p:spTgt spid="8"/>
                                        </p:tgtEl>
                                        <p:attrNameLst>
                                          <p:attrName>style.visibility</p:attrName>
                                        </p:attrNameLst>
                                      </p:cBhvr>
                                      <p:to>
                                        <p:strVal val="visible"/>
                                      </p:to>
                                    </p:set>
                                    <p:animEffect transition="in" filter="fade">
                                      <p:cBhvr>
                                        <p:cTn id="63" dur="700"/>
                                        <p:tgtEl>
                                          <p:spTgt spid="8"/>
                                        </p:tgtEl>
                                      </p:cBhvr>
                                    </p:animEffect>
                                  </p:childTnLst>
                                </p:cTn>
                              </p:par>
                              <p:par>
                                <p:cTn id="64" presetID="10" presetClass="entr" presetSubtype="0" fill="hold" grpId="0" nodeType="withEffect">
                                  <p:stCondLst>
                                    <p:cond delay="300"/>
                                  </p:stCondLst>
                                  <p:childTnLst>
                                    <p:set>
                                      <p:cBhvr>
                                        <p:cTn id="65" dur="1" fill="hold">
                                          <p:stCondLst>
                                            <p:cond delay="0"/>
                                          </p:stCondLst>
                                        </p:cTn>
                                        <p:tgtEl>
                                          <p:spTgt spid="5"/>
                                        </p:tgtEl>
                                        <p:attrNameLst>
                                          <p:attrName>style.visibility</p:attrName>
                                        </p:attrNameLst>
                                      </p:cBhvr>
                                      <p:to>
                                        <p:strVal val="visible"/>
                                      </p:to>
                                    </p:set>
                                    <p:animEffect transition="in" filter="fade">
                                      <p:cBhvr>
                                        <p:cTn id="66" dur="700"/>
                                        <p:tgtEl>
                                          <p:spTgt spid="5"/>
                                        </p:tgtEl>
                                      </p:cBhvr>
                                    </p:animEffect>
                                  </p:childTnLst>
                                </p:cTn>
                              </p:par>
                              <p:par>
                                <p:cTn id="67" presetID="10" presetClass="entr" presetSubtype="0" fill="hold" grpId="0" nodeType="withEffect">
                                  <p:stCondLst>
                                    <p:cond delay="400"/>
                                  </p:stCondLst>
                                  <p:childTnLst>
                                    <p:set>
                                      <p:cBhvr>
                                        <p:cTn id="68" dur="1" fill="hold">
                                          <p:stCondLst>
                                            <p:cond delay="0"/>
                                          </p:stCondLst>
                                        </p:cTn>
                                        <p:tgtEl>
                                          <p:spTgt spid="7"/>
                                        </p:tgtEl>
                                        <p:attrNameLst>
                                          <p:attrName>style.visibility</p:attrName>
                                        </p:attrNameLst>
                                      </p:cBhvr>
                                      <p:to>
                                        <p:strVal val="visible"/>
                                      </p:to>
                                    </p:set>
                                    <p:animEffect transition="in" filter="fade">
                                      <p:cBhvr>
                                        <p:cTn id="69" dur="7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9" grpId="1" animBg="1"/>
      <p:bldP spid="10" grpId="0" animBg="1"/>
      <p:bldP spid="10" grpId="1" animBg="1"/>
      <p:bldP spid="11" grpId="0" animBg="1"/>
      <p:bldP spid="11" grpId="1" animBg="1"/>
      <p:bldP spid="12" grpId="0" animBg="1"/>
      <p:bldP spid="12" grpId="1" animBg="1"/>
      <p:bldP spid="14" grpId="0" animBg="1"/>
      <p:bldP spid="14" grpId="1" animBg="1"/>
      <p:bldP spid="15" grpId="0" animBg="1"/>
      <p:bldP spid="15" grpId="1" animBg="1"/>
      <p:bldP spid="16" grpId="0" animBg="1"/>
      <p:bldP spid="16" grpId="1" animBg="1"/>
      <p:bldP spid="17" grpId="0" animBg="1"/>
      <p:bldP spid="17" grpId="1" animBg="1"/>
      <p:bldP spid="18" grpId="0" animBg="1"/>
      <p:bldP spid="18" grpId="1" animBg="1"/>
    </p:bld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p:cSld name="Closing Slide-red thank you">
    <p:spTree>
      <p:nvGrpSpPr>
        <p:cNvPr id="1" name=""/>
        <p:cNvGrpSpPr/>
        <p:nvPr/>
      </p:nvGrpSpPr>
      <p:grpSpPr>
        <a:xfrm>
          <a:off x="0" y="0"/>
          <a:ext cx="0" cy="0"/>
          <a:chOff x="0" y="0"/>
          <a:chExt cx="0" cy="0"/>
        </a:xfrm>
      </p:grpSpPr>
      <p:pic>
        <p:nvPicPr>
          <p:cNvPr id="18" name="Picture 17" descr="Complex_Gradient7.jpg"/>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a:xfrm>
            <a:off x="0" y="0"/>
            <a:ext cx="9144000" cy="6858000"/>
          </a:xfrm>
          <a:prstGeom prst="rect">
            <a:avLst/>
          </a:prstGeom>
        </p:spPr>
      </p:pic>
      <p:sp>
        <p:nvSpPr>
          <p:cNvPr id="34" name="TextBox 33"/>
          <p:cNvSpPr txBox="1"/>
          <p:nvPr/>
        </p:nvSpPr>
        <p:spPr>
          <a:xfrm>
            <a:off x="644691" y="3060488"/>
            <a:ext cx="2437270" cy="646331"/>
          </a:xfrm>
          <a:prstGeom prst="rect">
            <a:avLst/>
          </a:prstGeom>
          <a:noFill/>
        </p:spPr>
        <p:txBody>
          <a:bodyPr wrap="none" rtlCol="0">
            <a:spAutoFit/>
          </a:bodyPr>
          <a:lstStyle/>
          <a:p>
            <a:r>
              <a:rPr lang="en-US" sz="3600" dirty="0" smtClean="0">
                <a:solidFill>
                  <a:srgbClr val="FFFFFF"/>
                </a:solidFill>
              </a:rPr>
              <a:t>Thank you.</a:t>
            </a:r>
            <a:endParaRPr lang="en-US" sz="3600" dirty="0">
              <a:solidFill>
                <a:srgbClr val="FFFFFF"/>
              </a:solidFill>
            </a:endParaRPr>
          </a:p>
        </p:txBody>
      </p:sp>
      <p:sp>
        <p:nvSpPr>
          <p:cNvPr id="19" name="Rectangle 18"/>
          <p:cNvSpPr>
            <a:spLocks noChangeArrowheads="1"/>
          </p:cNvSpPr>
          <p:nvPr/>
        </p:nvSpPr>
        <p:spPr bwMode="black">
          <a:xfrm>
            <a:off x="6312989" y="3708603"/>
            <a:ext cx="116616" cy="441827"/>
          </a:xfrm>
          <a:prstGeom prst="rect">
            <a:avLst/>
          </a:prstGeom>
          <a:solidFill>
            <a:schemeClr val="bg1"/>
          </a:solidFill>
          <a:ln w="9525">
            <a:noFill/>
            <a:miter lim="800000"/>
            <a:headEnd/>
            <a:tailEnd/>
          </a:ln>
        </p:spPr>
        <p:txBody>
          <a:bodyPr/>
          <a:lstStyle/>
          <a:p>
            <a:endParaRPr lang="en-US" dirty="0">
              <a:solidFill>
                <a:srgbClr val="0096D6"/>
              </a:solidFill>
            </a:endParaRPr>
          </a:p>
        </p:txBody>
      </p:sp>
      <p:sp>
        <p:nvSpPr>
          <p:cNvPr id="35" name="Freeform 34"/>
          <p:cNvSpPr>
            <a:spLocks/>
          </p:cNvSpPr>
          <p:nvPr/>
        </p:nvSpPr>
        <p:spPr bwMode="black">
          <a:xfrm>
            <a:off x="6992342" y="3697605"/>
            <a:ext cx="337642" cy="466297"/>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solidFill>
            <a:schemeClr val="bg1"/>
          </a:solidFill>
          <a:ln w="9525">
            <a:noFill/>
            <a:round/>
            <a:headEnd/>
            <a:tailEnd/>
          </a:ln>
        </p:spPr>
        <p:txBody>
          <a:bodyPr/>
          <a:lstStyle/>
          <a:p>
            <a:endParaRPr lang="en-US" dirty="0">
              <a:solidFill>
                <a:srgbClr val="0096D6"/>
              </a:solidFill>
            </a:endParaRPr>
          </a:p>
        </p:txBody>
      </p:sp>
      <p:sp>
        <p:nvSpPr>
          <p:cNvPr id="36" name="Freeform 35"/>
          <p:cNvSpPr>
            <a:spLocks/>
          </p:cNvSpPr>
          <p:nvPr/>
        </p:nvSpPr>
        <p:spPr bwMode="black">
          <a:xfrm>
            <a:off x="5824831" y="3697605"/>
            <a:ext cx="337642" cy="466297"/>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solidFill>
            <a:schemeClr val="bg1"/>
          </a:solidFill>
          <a:ln w="9525">
            <a:noFill/>
            <a:round/>
            <a:headEnd/>
            <a:tailEnd/>
          </a:ln>
        </p:spPr>
        <p:txBody>
          <a:bodyPr/>
          <a:lstStyle/>
          <a:p>
            <a:endParaRPr lang="en-US" dirty="0">
              <a:solidFill>
                <a:srgbClr val="0096D6"/>
              </a:solidFill>
            </a:endParaRPr>
          </a:p>
        </p:txBody>
      </p:sp>
      <p:sp>
        <p:nvSpPr>
          <p:cNvPr id="37" name="Freeform 36"/>
          <p:cNvSpPr>
            <a:spLocks noEditPoints="1"/>
          </p:cNvSpPr>
          <p:nvPr/>
        </p:nvSpPr>
        <p:spPr bwMode="black">
          <a:xfrm>
            <a:off x="7452023" y="3697605"/>
            <a:ext cx="463750" cy="466297"/>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solidFill>
            <a:schemeClr val="bg1"/>
          </a:solidFill>
          <a:ln w="9525">
            <a:noFill/>
            <a:round/>
            <a:headEnd/>
            <a:tailEnd/>
          </a:ln>
        </p:spPr>
        <p:txBody>
          <a:bodyPr/>
          <a:lstStyle/>
          <a:p>
            <a:endParaRPr lang="en-US" dirty="0">
              <a:solidFill>
                <a:srgbClr val="0096D6"/>
              </a:solidFill>
            </a:endParaRPr>
          </a:p>
        </p:txBody>
      </p:sp>
      <p:sp>
        <p:nvSpPr>
          <p:cNvPr id="38" name="Freeform 37"/>
          <p:cNvSpPr>
            <a:spLocks/>
          </p:cNvSpPr>
          <p:nvPr/>
        </p:nvSpPr>
        <p:spPr bwMode="black">
          <a:xfrm>
            <a:off x="6580117" y="3697605"/>
            <a:ext cx="302387" cy="466297"/>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solidFill>
            <a:schemeClr val="bg1"/>
          </a:solidFill>
          <a:ln w="9525">
            <a:noFill/>
            <a:round/>
            <a:headEnd/>
            <a:tailEnd/>
          </a:ln>
        </p:spPr>
        <p:txBody>
          <a:bodyPr/>
          <a:lstStyle/>
          <a:p>
            <a:endParaRPr lang="en-US" dirty="0">
              <a:solidFill>
                <a:srgbClr val="0096D6"/>
              </a:solidFill>
            </a:endParaRPr>
          </a:p>
        </p:txBody>
      </p:sp>
      <p:sp>
        <p:nvSpPr>
          <p:cNvPr id="39" name="Freeform 38"/>
          <p:cNvSpPr>
            <a:spLocks/>
          </p:cNvSpPr>
          <p:nvPr/>
        </p:nvSpPr>
        <p:spPr bwMode="black">
          <a:xfrm>
            <a:off x="5592955" y="3082440"/>
            <a:ext cx="109835" cy="227032"/>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solidFill>
            <a:schemeClr val="bg1"/>
          </a:solidFill>
          <a:ln w="9525">
            <a:noFill/>
            <a:round/>
            <a:headEnd/>
            <a:tailEnd/>
          </a:ln>
        </p:spPr>
        <p:txBody>
          <a:bodyPr/>
          <a:lstStyle/>
          <a:p>
            <a:endParaRPr lang="en-US" dirty="0">
              <a:solidFill>
                <a:srgbClr val="0096D6"/>
              </a:solidFill>
            </a:endParaRPr>
          </a:p>
        </p:txBody>
      </p:sp>
      <p:sp>
        <p:nvSpPr>
          <p:cNvPr id="40" name="Freeform 39"/>
          <p:cNvSpPr>
            <a:spLocks/>
          </p:cNvSpPr>
          <p:nvPr/>
        </p:nvSpPr>
        <p:spPr bwMode="black">
          <a:xfrm>
            <a:off x="5900764" y="2930180"/>
            <a:ext cx="109835" cy="379291"/>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solidFill>
            <a:schemeClr val="bg1"/>
          </a:solidFill>
          <a:ln w="9525">
            <a:noFill/>
            <a:round/>
            <a:headEnd/>
            <a:tailEnd/>
          </a:ln>
        </p:spPr>
        <p:txBody>
          <a:bodyPr/>
          <a:lstStyle/>
          <a:p>
            <a:endParaRPr lang="en-US" dirty="0">
              <a:solidFill>
                <a:srgbClr val="0096D6"/>
              </a:solidFill>
            </a:endParaRPr>
          </a:p>
        </p:txBody>
      </p:sp>
      <p:sp>
        <p:nvSpPr>
          <p:cNvPr id="41" name="Freeform 40"/>
          <p:cNvSpPr>
            <a:spLocks/>
          </p:cNvSpPr>
          <p:nvPr/>
        </p:nvSpPr>
        <p:spPr bwMode="black">
          <a:xfrm>
            <a:off x="6203154" y="2720822"/>
            <a:ext cx="109835" cy="698767"/>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solidFill>
            <a:schemeClr val="bg1"/>
          </a:solidFill>
          <a:ln w="9525">
            <a:noFill/>
            <a:round/>
            <a:headEnd/>
            <a:tailEnd/>
          </a:ln>
        </p:spPr>
        <p:txBody>
          <a:bodyPr/>
          <a:lstStyle/>
          <a:p>
            <a:endParaRPr lang="en-US" dirty="0">
              <a:solidFill>
                <a:srgbClr val="0096D6"/>
              </a:solidFill>
            </a:endParaRPr>
          </a:p>
        </p:txBody>
      </p:sp>
      <p:sp>
        <p:nvSpPr>
          <p:cNvPr id="42" name="Freeform 41"/>
          <p:cNvSpPr>
            <a:spLocks/>
          </p:cNvSpPr>
          <p:nvPr/>
        </p:nvSpPr>
        <p:spPr bwMode="black">
          <a:xfrm>
            <a:off x="6510963" y="2930181"/>
            <a:ext cx="109835" cy="379292"/>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solidFill>
            <a:schemeClr val="bg1"/>
          </a:solidFill>
          <a:ln w="9525">
            <a:noFill/>
            <a:round/>
            <a:headEnd/>
            <a:tailEnd/>
          </a:ln>
        </p:spPr>
        <p:txBody>
          <a:bodyPr/>
          <a:lstStyle/>
          <a:p>
            <a:endParaRPr lang="en-US" dirty="0">
              <a:solidFill>
                <a:srgbClr val="0096D6"/>
              </a:solidFill>
            </a:endParaRPr>
          </a:p>
        </p:txBody>
      </p:sp>
      <p:sp>
        <p:nvSpPr>
          <p:cNvPr id="43" name="Freeform 42"/>
          <p:cNvSpPr>
            <a:spLocks/>
          </p:cNvSpPr>
          <p:nvPr/>
        </p:nvSpPr>
        <p:spPr bwMode="black">
          <a:xfrm>
            <a:off x="6811994" y="3082440"/>
            <a:ext cx="116616" cy="227031"/>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solidFill>
            <a:schemeClr val="bg1"/>
          </a:solidFill>
          <a:ln w="9525">
            <a:noFill/>
            <a:round/>
            <a:headEnd/>
            <a:tailEnd/>
          </a:ln>
        </p:spPr>
        <p:txBody>
          <a:bodyPr/>
          <a:lstStyle/>
          <a:p>
            <a:endParaRPr lang="en-US" dirty="0">
              <a:solidFill>
                <a:srgbClr val="0096D6"/>
              </a:solidFill>
            </a:endParaRPr>
          </a:p>
        </p:txBody>
      </p:sp>
      <p:sp>
        <p:nvSpPr>
          <p:cNvPr id="44" name="Freeform 43"/>
          <p:cNvSpPr>
            <a:spLocks/>
          </p:cNvSpPr>
          <p:nvPr/>
        </p:nvSpPr>
        <p:spPr bwMode="black">
          <a:xfrm>
            <a:off x="7119806" y="2930181"/>
            <a:ext cx="111191" cy="379290"/>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solidFill>
            <a:schemeClr val="bg1"/>
          </a:solidFill>
          <a:ln w="9525">
            <a:noFill/>
            <a:round/>
            <a:headEnd/>
            <a:tailEnd/>
          </a:ln>
        </p:spPr>
        <p:txBody>
          <a:bodyPr/>
          <a:lstStyle/>
          <a:p>
            <a:endParaRPr lang="en-US" dirty="0">
              <a:solidFill>
                <a:srgbClr val="0096D6"/>
              </a:solidFill>
            </a:endParaRPr>
          </a:p>
        </p:txBody>
      </p:sp>
      <p:sp>
        <p:nvSpPr>
          <p:cNvPr id="45" name="Freeform 44"/>
          <p:cNvSpPr>
            <a:spLocks/>
          </p:cNvSpPr>
          <p:nvPr/>
        </p:nvSpPr>
        <p:spPr bwMode="black">
          <a:xfrm>
            <a:off x="7427618" y="2720823"/>
            <a:ext cx="111191" cy="698766"/>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solidFill>
            <a:schemeClr val="bg1"/>
          </a:solidFill>
          <a:ln w="9525">
            <a:noFill/>
            <a:round/>
            <a:headEnd/>
            <a:tailEnd/>
          </a:ln>
        </p:spPr>
        <p:txBody>
          <a:bodyPr/>
          <a:lstStyle/>
          <a:p>
            <a:endParaRPr lang="en-US" dirty="0">
              <a:solidFill>
                <a:srgbClr val="0096D6"/>
              </a:solidFill>
            </a:endParaRPr>
          </a:p>
        </p:txBody>
      </p:sp>
      <p:sp>
        <p:nvSpPr>
          <p:cNvPr id="46" name="Freeform 45"/>
          <p:cNvSpPr>
            <a:spLocks/>
          </p:cNvSpPr>
          <p:nvPr/>
        </p:nvSpPr>
        <p:spPr bwMode="black">
          <a:xfrm>
            <a:off x="7730002" y="2930181"/>
            <a:ext cx="111191" cy="379290"/>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solidFill>
            <a:schemeClr val="bg1"/>
          </a:solidFill>
          <a:ln w="9525">
            <a:noFill/>
            <a:round/>
            <a:headEnd/>
            <a:tailEnd/>
          </a:ln>
        </p:spPr>
        <p:txBody>
          <a:bodyPr/>
          <a:lstStyle/>
          <a:p>
            <a:endParaRPr lang="en-US" dirty="0">
              <a:solidFill>
                <a:srgbClr val="0096D6"/>
              </a:solidFill>
            </a:endParaRPr>
          </a:p>
        </p:txBody>
      </p:sp>
      <p:sp>
        <p:nvSpPr>
          <p:cNvPr id="47" name="Freeform 46"/>
          <p:cNvSpPr>
            <a:spLocks/>
          </p:cNvSpPr>
          <p:nvPr/>
        </p:nvSpPr>
        <p:spPr bwMode="black">
          <a:xfrm>
            <a:off x="8037814" y="3082440"/>
            <a:ext cx="111191" cy="227031"/>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solidFill>
            <a:schemeClr val="bg1"/>
          </a:solidFill>
          <a:ln w="9525">
            <a:noFill/>
            <a:round/>
            <a:headEnd/>
            <a:tailEnd/>
          </a:ln>
        </p:spPr>
        <p:txBody>
          <a:bodyPr/>
          <a:lstStyle/>
          <a:p>
            <a:endParaRPr lang="en-US" dirty="0">
              <a:solidFill>
                <a:srgbClr val="0096D6"/>
              </a:solidFill>
            </a:endParaRPr>
          </a:p>
        </p:txBody>
      </p:sp>
    </p:spTree>
    <p:extLst>
      <p:ext uri="{BB962C8B-B14F-4D97-AF65-F5344CB8AC3E}">
        <p14:creationId xmlns:p14="http://schemas.microsoft.com/office/powerpoint/2010/main" val="3853128872"/>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700"/>
                                        <p:tgtEl>
                                          <p:spTgt spid="18"/>
                                        </p:tgtEl>
                                      </p:cBhvr>
                                    </p:animEffect>
                                  </p:childTnLst>
                                </p:cTn>
                              </p:par>
                            </p:childTnLst>
                          </p:cTn>
                        </p:par>
                        <p:par>
                          <p:cTn id="8" fill="hold">
                            <p:stCondLst>
                              <p:cond delay="700"/>
                            </p:stCondLst>
                            <p:childTnLst>
                              <p:par>
                                <p:cTn id="9" presetID="10" presetClass="entr" presetSubtype="0" fill="hold" grpId="0" nodeType="afterEffect">
                                  <p:stCondLst>
                                    <p:cond delay="0"/>
                                  </p:stCondLst>
                                  <p:iterate type="lt">
                                    <p:tmPct val="6250"/>
                                  </p:iterate>
                                  <p:childTnLst>
                                    <p:set>
                                      <p:cBhvr>
                                        <p:cTn id="10" dur="1" fill="hold">
                                          <p:stCondLst>
                                            <p:cond delay="0"/>
                                          </p:stCondLst>
                                        </p:cTn>
                                        <p:tgtEl>
                                          <p:spTgt spid="34"/>
                                        </p:tgtEl>
                                        <p:attrNameLst>
                                          <p:attrName>style.visibility</p:attrName>
                                        </p:attrNameLst>
                                      </p:cBhvr>
                                      <p:to>
                                        <p:strVal val="visible"/>
                                      </p:to>
                                    </p:set>
                                    <p:animEffect transition="in" filter="fade">
                                      <p:cBhvr>
                                        <p:cTn id="11" dur="1000"/>
                                        <p:tgtEl>
                                          <p:spTgt spid="34"/>
                                        </p:tgtEl>
                                      </p:cBhvr>
                                    </p:animEffect>
                                  </p:childTnLst>
                                </p:cTn>
                              </p:par>
                            </p:childTnLst>
                          </p:cTn>
                        </p:par>
                        <p:par>
                          <p:cTn id="12" fill="hold">
                            <p:stCondLst>
                              <p:cond delay="2200"/>
                            </p:stCondLst>
                            <p:childTnLst>
                              <p:par>
                                <p:cTn id="13" presetID="10" presetClass="entr" presetSubtype="0" fill="hold" grpId="1" nodeType="after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fade">
                                      <p:cBhvr>
                                        <p:cTn id="15" dur="700"/>
                                        <p:tgtEl>
                                          <p:spTgt spid="39"/>
                                        </p:tgtEl>
                                      </p:cBhvr>
                                    </p:animEffect>
                                  </p:childTnLst>
                                </p:cTn>
                              </p:par>
                              <p:par>
                                <p:cTn id="16" presetID="10" presetClass="entr" presetSubtype="0" fill="hold" grpId="1" nodeType="withEffect">
                                  <p:stCondLst>
                                    <p:cond delay="0"/>
                                  </p:stCondLst>
                                  <p:childTnLst>
                                    <p:set>
                                      <p:cBhvr>
                                        <p:cTn id="17" dur="1" fill="hold">
                                          <p:stCondLst>
                                            <p:cond delay="0"/>
                                          </p:stCondLst>
                                        </p:cTn>
                                        <p:tgtEl>
                                          <p:spTgt spid="40"/>
                                        </p:tgtEl>
                                        <p:attrNameLst>
                                          <p:attrName>style.visibility</p:attrName>
                                        </p:attrNameLst>
                                      </p:cBhvr>
                                      <p:to>
                                        <p:strVal val="visible"/>
                                      </p:to>
                                    </p:set>
                                    <p:animEffect transition="in" filter="fade">
                                      <p:cBhvr>
                                        <p:cTn id="18" dur="700"/>
                                        <p:tgtEl>
                                          <p:spTgt spid="40"/>
                                        </p:tgtEl>
                                      </p:cBhvr>
                                    </p:animEffect>
                                  </p:childTnLst>
                                </p:cTn>
                              </p:par>
                              <p:par>
                                <p:cTn id="19" presetID="10" presetClass="entr" presetSubtype="0" fill="hold" grpId="1" nodeType="withEffect">
                                  <p:stCondLst>
                                    <p:cond delay="0"/>
                                  </p:stCondLst>
                                  <p:childTnLst>
                                    <p:set>
                                      <p:cBhvr>
                                        <p:cTn id="20" dur="1" fill="hold">
                                          <p:stCondLst>
                                            <p:cond delay="0"/>
                                          </p:stCondLst>
                                        </p:cTn>
                                        <p:tgtEl>
                                          <p:spTgt spid="41"/>
                                        </p:tgtEl>
                                        <p:attrNameLst>
                                          <p:attrName>style.visibility</p:attrName>
                                        </p:attrNameLst>
                                      </p:cBhvr>
                                      <p:to>
                                        <p:strVal val="visible"/>
                                      </p:to>
                                    </p:set>
                                    <p:animEffect transition="in" filter="fade">
                                      <p:cBhvr>
                                        <p:cTn id="21" dur="700"/>
                                        <p:tgtEl>
                                          <p:spTgt spid="41"/>
                                        </p:tgtEl>
                                      </p:cBhvr>
                                    </p:animEffect>
                                  </p:childTnLst>
                                </p:cTn>
                              </p:par>
                              <p:par>
                                <p:cTn id="22" presetID="10" presetClass="entr" presetSubtype="0" fill="hold" grpId="1" nodeType="withEffect">
                                  <p:stCondLst>
                                    <p:cond delay="0"/>
                                  </p:stCondLst>
                                  <p:childTnLst>
                                    <p:set>
                                      <p:cBhvr>
                                        <p:cTn id="23" dur="1" fill="hold">
                                          <p:stCondLst>
                                            <p:cond delay="0"/>
                                          </p:stCondLst>
                                        </p:cTn>
                                        <p:tgtEl>
                                          <p:spTgt spid="42"/>
                                        </p:tgtEl>
                                        <p:attrNameLst>
                                          <p:attrName>style.visibility</p:attrName>
                                        </p:attrNameLst>
                                      </p:cBhvr>
                                      <p:to>
                                        <p:strVal val="visible"/>
                                      </p:to>
                                    </p:set>
                                    <p:animEffect transition="in" filter="fade">
                                      <p:cBhvr>
                                        <p:cTn id="24" dur="700"/>
                                        <p:tgtEl>
                                          <p:spTgt spid="42"/>
                                        </p:tgtEl>
                                      </p:cBhvr>
                                    </p:animEffect>
                                  </p:childTnLst>
                                </p:cTn>
                              </p:par>
                              <p:par>
                                <p:cTn id="25" presetID="10" presetClass="entr" presetSubtype="0" fill="hold" grpId="1" nodeType="withEffect">
                                  <p:stCondLst>
                                    <p:cond delay="0"/>
                                  </p:stCondLst>
                                  <p:childTnLst>
                                    <p:set>
                                      <p:cBhvr>
                                        <p:cTn id="26" dur="1" fill="hold">
                                          <p:stCondLst>
                                            <p:cond delay="0"/>
                                          </p:stCondLst>
                                        </p:cTn>
                                        <p:tgtEl>
                                          <p:spTgt spid="43"/>
                                        </p:tgtEl>
                                        <p:attrNameLst>
                                          <p:attrName>style.visibility</p:attrName>
                                        </p:attrNameLst>
                                      </p:cBhvr>
                                      <p:to>
                                        <p:strVal val="visible"/>
                                      </p:to>
                                    </p:set>
                                    <p:animEffect transition="in" filter="fade">
                                      <p:cBhvr>
                                        <p:cTn id="27" dur="700"/>
                                        <p:tgtEl>
                                          <p:spTgt spid="43"/>
                                        </p:tgtEl>
                                      </p:cBhvr>
                                    </p:animEffect>
                                  </p:childTnLst>
                                </p:cTn>
                              </p:par>
                              <p:par>
                                <p:cTn id="28" presetID="10" presetClass="entr" presetSubtype="0" fill="hold" grpId="1" nodeType="withEffect">
                                  <p:stCondLst>
                                    <p:cond delay="0"/>
                                  </p:stCondLst>
                                  <p:childTnLst>
                                    <p:set>
                                      <p:cBhvr>
                                        <p:cTn id="29" dur="1" fill="hold">
                                          <p:stCondLst>
                                            <p:cond delay="0"/>
                                          </p:stCondLst>
                                        </p:cTn>
                                        <p:tgtEl>
                                          <p:spTgt spid="44"/>
                                        </p:tgtEl>
                                        <p:attrNameLst>
                                          <p:attrName>style.visibility</p:attrName>
                                        </p:attrNameLst>
                                      </p:cBhvr>
                                      <p:to>
                                        <p:strVal val="visible"/>
                                      </p:to>
                                    </p:set>
                                    <p:animEffect transition="in" filter="fade">
                                      <p:cBhvr>
                                        <p:cTn id="30" dur="700"/>
                                        <p:tgtEl>
                                          <p:spTgt spid="44"/>
                                        </p:tgtEl>
                                      </p:cBhvr>
                                    </p:animEffect>
                                  </p:childTnLst>
                                </p:cTn>
                              </p:par>
                              <p:par>
                                <p:cTn id="31" presetID="10" presetClass="entr" presetSubtype="0" fill="hold" grpId="1" nodeType="withEffect">
                                  <p:stCondLst>
                                    <p:cond delay="0"/>
                                  </p:stCondLst>
                                  <p:childTnLst>
                                    <p:set>
                                      <p:cBhvr>
                                        <p:cTn id="32" dur="1" fill="hold">
                                          <p:stCondLst>
                                            <p:cond delay="0"/>
                                          </p:stCondLst>
                                        </p:cTn>
                                        <p:tgtEl>
                                          <p:spTgt spid="45"/>
                                        </p:tgtEl>
                                        <p:attrNameLst>
                                          <p:attrName>style.visibility</p:attrName>
                                        </p:attrNameLst>
                                      </p:cBhvr>
                                      <p:to>
                                        <p:strVal val="visible"/>
                                      </p:to>
                                    </p:set>
                                    <p:animEffect transition="in" filter="fade">
                                      <p:cBhvr>
                                        <p:cTn id="33" dur="700"/>
                                        <p:tgtEl>
                                          <p:spTgt spid="45"/>
                                        </p:tgtEl>
                                      </p:cBhvr>
                                    </p:animEffect>
                                  </p:childTnLst>
                                </p:cTn>
                              </p:par>
                              <p:par>
                                <p:cTn id="34" presetID="10" presetClass="entr" presetSubtype="0" fill="hold" grpId="1" nodeType="withEffect">
                                  <p:stCondLst>
                                    <p:cond delay="0"/>
                                  </p:stCondLst>
                                  <p:childTnLst>
                                    <p:set>
                                      <p:cBhvr>
                                        <p:cTn id="35" dur="1" fill="hold">
                                          <p:stCondLst>
                                            <p:cond delay="0"/>
                                          </p:stCondLst>
                                        </p:cTn>
                                        <p:tgtEl>
                                          <p:spTgt spid="46"/>
                                        </p:tgtEl>
                                        <p:attrNameLst>
                                          <p:attrName>style.visibility</p:attrName>
                                        </p:attrNameLst>
                                      </p:cBhvr>
                                      <p:to>
                                        <p:strVal val="visible"/>
                                      </p:to>
                                    </p:set>
                                    <p:animEffect transition="in" filter="fade">
                                      <p:cBhvr>
                                        <p:cTn id="36" dur="700"/>
                                        <p:tgtEl>
                                          <p:spTgt spid="46"/>
                                        </p:tgtEl>
                                      </p:cBhvr>
                                    </p:animEffect>
                                  </p:childTnLst>
                                </p:cTn>
                              </p:par>
                              <p:par>
                                <p:cTn id="37" presetID="10" presetClass="entr" presetSubtype="0" fill="hold" grpId="1" nodeType="withEffect">
                                  <p:stCondLst>
                                    <p:cond delay="0"/>
                                  </p:stCondLst>
                                  <p:childTnLst>
                                    <p:set>
                                      <p:cBhvr>
                                        <p:cTn id="38" dur="1" fill="hold">
                                          <p:stCondLst>
                                            <p:cond delay="0"/>
                                          </p:stCondLst>
                                        </p:cTn>
                                        <p:tgtEl>
                                          <p:spTgt spid="47"/>
                                        </p:tgtEl>
                                        <p:attrNameLst>
                                          <p:attrName>style.visibility</p:attrName>
                                        </p:attrNameLst>
                                      </p:cBhvr>
                                      <p:to>
                                        <p:strVal val="visible"/>
                                      </p:to>
                                    </p:set>
                                    <p:animEffect transition="in" filter="fade">
                                      <p:cBhvr>
                                        <p:cTn id="39" dur="700"/>
                                        <p:tgtEl>
                                          <p:spTgt spid="47"/>
                                        </p:tgtEl>
                                      </p:cBhvr>
                                    </p:animEffect>
                                  </p:childTnLst>
                                </p:cTn>
                              </p:par>
                              <p:par>
                                <p:cTn id="40" presetID="42" presetClass="path" presetSubtype="0" accel="50000" decel="50000" fill="hold" grpId="0" nodeType="withEffect">
                                  <p:stCondLst>
                                    <p:cond delay="0"/>
                                  </p:stCondLst>
                                  <p:childTnLst>
                                    <p:animMotion origin="layout" path="M -4.72222E-6 3.7037E-7 L -4.72222E-6 0.09143 " pathEditMode="relative" rAng="0" ptsTypes="AA">
                                      <p:cBhvr>
                                        <p:cTn id="41" dur="700" spd="-100000" fill="hold"/>
                                        <p:tgtEl>
                                          <p:spTgt spid="39"/>
                                        </p:tgtEl>
                                        <p:attrNameLst>
                                          <p:attrName>ppt_x</p:attrName>
                                          <p:attrName>ppt_y</p:attrName>
                                        </p:attrNameLst>
                                      </p:cBhvr>
                                      <p:rCtr x="0" y="46"/>
                                    </p:animMotion>
                                  </p:childTnLst>
                                </p:cTn>
                              </p:par>
                              <p:par>
                                <p:cTn id="42" presetID="42" presetClass="path" presetSubtype="0" accel="50000" decel="50000" fill="hold" grpId="0" nodeType="withEffect">
                                  <p:stCondLst>
                                    <p:cond delay="0"/>
                                  </p:stCondLst>
                                  <p:childTnLst>
                                    <p:animMotion origin="layout" path="M 5E-6 3.7037E-6 L 5E-6 0.11157 " pathEditMode="relative" rAng="0" ptsTypes="AA">
                                      <p:cBhvr>
                                        <p:cTn id="43" dur="700" spd="-100000" fill="hold"/>
                                        <p:tgtEl>
                                          <p:spTgt spid="41"/>
                                        </p:tgtEl>
                                        <p:attrNameLst>
                                          <p:attrName>ppt_x</p:attrName>
                                          <p:attrName>ppt_y</p:attrName>
                                        </p:attrNameLst>
                                      </p:cBhvr>
                                      <p:rCtr x="0" y="56"/>
                                    </p:animMotion>
                                  </p:childTnLst>
                                </p:cTn>
                              </p:par>
                              <p:par>
                                <p:cTn id="44" presetID="42" presetClass="path" presetSubtype="0" accel="50000" decel="50000" fill="hold" grpId="0" nodeType="withEffect">
                                  <p:stCondLst>
                                    <p:cond delay="0"/>
                                  </p:stCondLst>
                                  <p:childTnLst>
                                    <p:animMotion origin="layout" path="M 4.72222E-6 4.81481E-6 L 4.72222E-6 0.09143 " pathEditMode="relative" rAng="0" ptsTypes="AA">
                                      <p:cBhvr>
                                        <p:cTn id="45" dur="700" spd="-100000" fill="hold"/>
                                        <p:tgtEl>
                                          <p:spTgt spid="43"/>
                                        </p:tgtEl>
                                        <p:attrNameLst>
                                          <p:attrName>ppt_x</p:attrName>
                                          <p:attrName>ppt_y</p:attrName>
                                        </p:attrNameLst>
                                      </p:cBhvr>
                                      <p:rCtr x="0" y="46"/>
                                    </p:animMotion>
                                  </p:childTnLst>
                                </p:cTn>
                              </p:par>
                              <p:par>
                                <p:cTn id="46" presetID="42" presetClass="path" presetSubtype="0" accel="50000" decel="50000" fill="hold" grpId="0" nodeType="withEffect">
                                  <p:stCondLst>
                                    <p:cond delay="0"/>
                                  </p:stCondLst>
                                  <p:childTnLst>
                                    <p:animMotion origin="layout" path="M -2.77778E-6 3.7037E-6 L -2.77778E-6 0.11157 " pathEditMode="relative" rAng="0" ptsTypes="AA">
                                      <p:cBhvr>
                                        <p:cTn id="47" dur="700" spd="-100000" fill="hold"/>
                                        <p:tgtEl>
                                          <p:spTgt spid="45"/>
                                        </p:tgtEl>
                                        <p:attrNameLst>
                                          <p:attrName>ppt_x</p:attrName>
                                          <p:attrName>ppt_y</p:attrName>
                                        </p:attrNameLst>
                                      </p:cBhvr>
                                      <p:rCtr x="0" y="56"/>
                                    </p:animMotion>
                                  </p:childTnLst>
                                </p:cTn>
                              </p:par>
                              <p:par>
                                <p:cTn id="48" presetID="42" presetClass="path" presetSubtype="0" accel="50000" decel="50000" fill="hold" grpId="0" nodeType="withEffect">
                                  <p:stCondLst>
                                    <p:cond delay="0"/>
                                  </p:stCondLst>
                                  <p:childTnLst>
                                    <p:animMotion origin="layout" path="M 5.55556E-7 4.81481E-6 L 5.55556E-7 0.09143 " pathEditMode="relative" rAng="0" ptsTypes="AA">
                                      <p:cBhvr>
                                        <p:cTn id="49" dur="700" spd="-100000" fill="hold"/>
                                        <p:tgtEl>
                                          <p:spTgt spid="47"/>
                                        </p:tgtEl>
                                        <p:attrNameLst>
                                          <p:attrName>ppt_x</p:attrName>
                                          <p:attrName>ppt_y</p:attrName>
                                        </p:attrNameLst>
                                      </p:cBhvr>
                                      <p:rCtr x="0" y="46"/>
                                    </p:animMotion>
                                  </p:childTnLst>
                                </p:cTn>
                              </p:par>
                              <p:par>
                                <p:cTn id="50" presetID="64" presetClass="path" presetSubtype="0" accel="50000" decel="50000" fill="hold" grpId="0" nodeType="withEffect">
                                  <p:stCondLst>
                                    <p:cond delay="0"/>
                                  </p:stCondLst>
                                  <p:childTnLst>
                                    <p:animMotion origin="layout" path="M 4.72222E-6 3.33333E-6 L 4.72222E-6 -0.10764 " pathEditMode="relative" rAng="0" ptsTypes="AA">
                                      <p:cBhvr>
                                        <p:cTn id="51" dur="700" spd="-100000" fill="hold"/>
                                        <p:tgtEl>
                                          <p:spTgt spid="40"/>
                                        </p:tgtEl>
                                        <p:attrNameLst>
                                          <p:attrName>ppt_x</p:attrName>
                                          <p:attrName>ppt_y</p:attrName>
                                        </p:attrNameLst>
                                      </p:cBhvr>
                                      <p:rCtr x="0" y="-54"/>
                                    </p:animMotion>
                                  </p:childTnLst>
                                </p:cTn>
                              </p:par>
                              <p:par>
                                <p:cTn id="52" presetID="64" presetClass="path" presetSubtype="0" accel="50000" decel="50000" fill="hold" grpId="0" nodeType="withEffect">
                                  <p:stCondLst>
                                    <p:cond delay="0"/>
                                  </p:stCondLst>
                                  <p:childTnLst>
                                    <p:animMotion origin="layout" path="M 4.44444E-6 3.33333E-6 L 4.44444E-6 -0.10764 " pathEditMode="relative" rAng="0" ptsTypes="AA">
                                      <p:cBhvr>
                                        <p:cTn id="53" dur="700" spd="-100000" fill="hold"/>
                                        <p:tgtEl>
                                          <p:spTgt spid="42"/>
                                        </p:tgtEl>
                                        <p:attrNameLst>
                                          <p:attrName>ppt_x</p:attrName>
                                          <p:attrName>ppt_y</p:attrName>
                                        </p:attrNameLst>
                                      </p:cBhvr>
                                      <p:rCtr x="0" y="-54"/>
                                    </p:animMotion>
                                  </p:childTnLst>
                                </p:cTn>
                              </p:par>
                              <p:par>
                                <p:cTn id="54" presetID="64" presetClass="path" presetSubtype="0" accel="50000" decel="50000" fill="hold" grpId="0" nodeType="withEffect">
                                  <p:stCondLst>
                                    <p:cond delay="0"/>
                                  </p:stCondLst>
                                  <p:childTnLst>
                                    <p:animMotion origin="layout" path="M -2.22222E-6 3.33333E-6 L -2.22222E-6 -0.10764 " pathEditMode="relative" rAng="0" ptsTypes="AA">
                                      <p:cBhvr>
                                        <p:cTn id="55" dur="700" spd="-100000" fill="hold"/>
                                        <p:tgtEl>
                                          <p:spTgt spid="44"/>
                                        </p:tgtEl>
                                        <p:attrNameLst>
                                          <p:attrName>ppt_x</p:attrName>
                                          <p:attrName>ppt_y</p:attrName>
                                        </p:attrNameLst>
                                      </p:cBhvr>
                                      <p:rCtr x="0" y="-54"/>
                                    </p:animMotion>
                                  </p:childTnLst>
                                </p:cTn>
                              </p:par>
                              <p:par>
                                <p:cTn id="56" presetID="64" presetClass="path" presetSubtype="0" accel="50000" decel="50000" fill="hold" grpId="0" nodeType="withEffect">
                                  <p:stCondLst>
                                    <p:cond delay="0"/>
                                  </p:stCondLst>
                                  <p:childTnLst>
                                    <p:animMotion origin="layout" path="M 1.11111E-6 3.33333E-6 L 1.11111E-6 -0.10764 " pathEditMode="relative" rAng="0" ptsTypes="AA">
                                      <p:cBhvr>
                                        <p:cTn id="57" dur="700" spd="-100000" fill="hold"/>
                                        <p:tgtEl>
                                          <p:spTgt spid="46"/>
                                        </p:tgtEl>
                                        <p:attrNameLst>
                                          <p:attrName>ppt_x</p:attrName>
                                          <p:attrName>ppt_y</p:attrName>
                                        </p:attrNameLst>
                                      </p:cBhvr>
                                      <p:rCtr x="0" y="-54"/>
                                    </p:animMotion>
                                  </p:childTnLst>
                                </p:cTn>
                              </p:par>
                            </p:childTnLst>
                          </p:cTn>
                        </p:par>
                        <p:par>
                          <p:cTn id="58" fill="hold">
                            <p:stCondLst>
                              <p:cond delay="2900"/>
                            </p:stCondLst>
                            <p:childTnLst>
                              <p:par>
                                <p:cTn id="59" presetID="10" presetClass="entr" presetSubtype="0" fill="hold" grpId="0" nodeType="afterEffect">
                                  <p:stCondLst>
                                    <p:cond delay="0"/>
                                  </p:stCondLst>
                                  <p:childTnLst>
                                    <p:set>
                                      <p:cBhvr>
                                        <p:cTn id="60" dur="1" fill="hold">
                                          <p:stCondLst>
                                            <p:cond delay="0"/>
                                          </p:stCondLst>
                                        </p:cTn>
                                        <p:tgtEl>
                                          <p:spTgt spid="36"/>
                                        </p:tgtEl>
                                        <p:attrNameLst>
                                          <p:attrName>style.visibility</p:attrName>
                                        </p:attrNameLst>
                                      </p:cBhvr>
                                      <p:to>
                                        <p:strVal val="visible"/>
                                      </p:to>
                                    </p:set>
                                    <p:animEffect transition="in" filter="fade">
                                      <p:cBhvr>
                                        <p:cTn id="61" dur="700"/>
                                        <p:tgtEl>
                                          <p:spTgt spid="36"/>
                                        </p:tgtEl>
                                      </p:cBhvr>
                                    </p:animEffect>
                                  </p:childTnLst>
                                </p:cTn>
                              </p:par>
                              <p:par>
                                <p:cTn id="62" presetID="10" presetClass="entr" presetSubtype="0" fill="hold" nodeType="withEffect">
                                  <p:stCondLst>
                                    <p:cond delay="100"/>
                                  </p:stCondLst>
                                  <p:childTnLst>
                                    <p:set>
                                      <p:cBhvr>
                                        <p:cTn id="63" dur="1" fill="hold">
                                          <p:stCondLst>
                                            <p:cond delay="0"/>
                                          </p:stCondLst>
                                        </p:cTn>
                                        <p:tgtEl>
                                          <p:spTgt spid="19"/>
                                        </p:tgtEl>
                                        <p:attrNameLst>
                                          <p:attrName>style.visibility</p:attrName>
                                        </p:attrNameLst>
                                      </p:cBhvr>
                                      <p:to>
                                        <p:strVal val="visible"/>
                                      </p:to>
                                    </p:set>
                                    <p:animEffect transition="in" filter="fade">
                                      <p:cBhvr>
                                        <p:cTn id="64" dur="700"/>
                                        <p:tgtEl>
                                          <p:spTgt spid="19"/>
                                        </p:tgtEl>
                                      </p:cBhvr>
                                    </p:animEffect>
                                  </p:childTnLst>
                                </p:cTn>
                              </p:par>
                              <p:par>
                                <p:cTn id="65" presetID="10" presetClass="entr" presetSubtype="0" fill="hold" nodeType="withEffect">
                                  <p:stCondLst>
                                    <p:cond delay="200"/>
                                  </p:stCondLst>
                                  <p:childTnLst>
                                    <p:set>
                                      <p:cBhvr>
                                        <p:cTn id="66" dur="1" fill="hold">
                                          <p:stCondLst>
                                            <p:cond delay="0"/>
                                          </p:stCondLst>
                                        </p:cTn>
                                        <p:tgtEl>
                                          <p:spTgt spid="38"/>
                                        </p:tgtEl>
                                        <p:attrNameLst>
                                          <p:attrName>style.visibility</p:attrName>
                                        </p:attrNameLst>
                                      </p:cBhvr>
                                      <p:to>
                                        <p:strVal val="visible"/>
                                      </p:to>
                                    </p:set>
                                    <p:animEffect transition="in" filter="fade">
                                      <p:cBhvr>
                                        <p:cTn id="67" dur="700"/>
                                        <p:tgtEl>
                                          <p:spTgt spid="38"/>
                                        </p:tgtEl>
                                      </p:cBhvr>
                                    </p:animEffect>
                                  </p:childTnLst>
                                </p:cTn>
                              </p:par>
                              <p:par>
                                <p:cTn id="68" presetID="10" presetClass="entr" presetSubtype="0" fill="hold" nodeType="withEffect">
                                  <p:stCondLst>
                                    <p:cond delay="300"/>
                                  </p:stCondLst>
                                  <p:childTnLst>
                                    <p:set>
                                      <p:cBhvr>
                                        <p:cTn id="69" dur="1" fill="hold">
                                          <p:stCondLst>
                                            <p:cond delay="0"/>
                                          </p:stCondLst>
                                        </p:cTn>
                                        <p:tgtEl>
                                          <p:spTgt spid="35"/>
                                        </p:tgtEl>
                                        <p:attrNameLst>
                                          <p:attrName>style.visibility</p:attrName>
                                        </p:attrNameLst>
                                      </p:cBhvr>
                                      <p:to>
                                        <p:strVal val="visible"/>
                                      </p:to>
                                    </p:set>
                                    <p:animEffect transition="in" filter="fade">
                                      <p:cBhvr>
                                        <p:cTn id="70" dur="700"/>
                                        <p:tgtEl>
                                          <p:spTgt spid="35"/>
                                        </p:tgtEl>
                                      </p:cBhvr>
                                    </p:animEffect>
                                  </p:childTnLst>
                                </p:cTn>
                              </p:par>
                              <p:par>
                                <p:cTn id="71" presetID="10" presetClass="entr" presetSubtype="0" fill="hold" nodeType="withEffect">
                                  <p:stCondLst>
                                    <p:cond delay="400"/>
                                  </p:stCondLst>
                                  <p:childTnLst>
                                    <p:set>
                                      <p:cBhvr>
                                        <p:cTn id="72" dur="1" fill="hold">
                                          <p:stCondLst>
                                            <p:cond delay="0"/>
                                          </p:stCondLst>
                                        </p:cTn>
                                        <p:tgtEl>
                                          <p:spTgt spid="37"/>
                                        </p:tgtEl>
                                        <p:attrNameLst>
                                          <p:attrName>style.visibility</p:attrName>
                                        </p:attrNameLst>
                                      </p:cBhvr>
                                      <p:to>
                                        <p:strVal val="visible"/>
                                      </p:to>
                                    </p:set>
                                    <p:animEffect transition="in" filter="fade">
                                      <p:cBhvr>
                                        <p:cTn id="73" dur="7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6" grpId="0" animBg="1"/>
      <p:bldP spid="39" grpId="0" animBg="1"/>
      <p:bldP spid="39" grpId="1" animBg="1"/>
      <p:bldP spid="40" grpId="0" animBg="1"/>
      <p:bldP spid="40" grpId="1" animBg="1"/>
      <p:bldP spid="41" grpId="0" animBg="1"/>
      <p:bldP spid="41" grpId="1" animBg="1"/>
      <p:bldP spid="42" grpId="0" animBg="1"/>
      <p:bldP spid="42" grpId="1" animBg="1"/>
      <p:bldP spid="43" grpId="0" animBg="1"/>
      <p:bldP spid="43" grpId="1" animBg="1"/>
      <p:bldP spid="44" grpId="0" animBg="1"/>
      <p:bldP spid="44" grpId="1" animBg="1"/>
      <p:bldP spid="45" grpId="0" animBg="1"/>
      <p:bldP spid="45" grpId="1" animBg="1"/>
      <p:bldP spid="46" grpId="0" animBg="1"/>
      <p:bldP spid="46" grpId="1" animBg="1"/>
      <p:bldP spid="47" grpId="0" animBg="1"/>
      <p:bldP spid="47" grpId="1" animBg="1"/>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Bullet">
    <p:spTree>
      <p:nvGrpSpPr>
        <p:cNvPr id="1" name=""/>
        <p:cNvGrpSpPr/>
        <p:nvPr/>
      </p:nvGrpSpPr>
      <p:grpSpPr>
        <a:xfrm>
          <a:off x="0" y="0"/>
          <a:ext cx="0" cy="0"/>
          <a:chOff x="0" y="0"/>
          <a:chExt cx="0" cy="0"/>
        </a:xfrm>
      </p:grpSpPr>
      <p:sp>
        <p:nvSpPr>
          <p:cNvPr id="2" name="Title 1"/>
          <p:cNvSpPr>
            <a:spLocks noGrp="1"/>
          </p:cNvSpPr>
          <p:nvPr>
            <p:ph type="title"/>
          </p:nvPr>
        </p:nvSpPr>
        <p:spPr>
          <a:xfrm>
            <a:off x="229702" y="432215"/>
            <a:ext cx="8588861" cy="838200"/>
          </a:xfrm>
        </p:spPr>
        <p:txBody>
          <a:bodyPr/>
          <a:lstStyle>
            <a:lvl1pPr algn="l" defTabSz="914400" rtl="0" eaLnBrk="1" latinLnBrk="0" hangingPunct="1">
              <a:lnSpc>
                <a:spcPct val="80000"/>
              </a:lnSpc>
              <a:spcBef>
                <a:spcPct val="0"/>
              </a:spcBef>
              <a:buNone/>
              <a:defRPr lang="en-US" sz="3600" b="0" kern="1200" spc="0" baseline="0" dirty="0">
                <a:gradFill>
                  <a:gsLst>
                    <a:gs pos="0">
                      <a:schemeClr val="tx1"/>
                    </a:gs>
                    <a:gs pos="44000">
                      <a:srgbClr val="01BBBB"/>
                    </a:gs>
                    <a:gs pos="100000">
                      <a:schemeClr val="accent4"/>
                    </a:gs>
                  </a:gsLst>
                  <a:lin ang="4800000" scaled="0"/>
                </a:gradFill>
                <a:latin typeface="+mj-lt"/>
                <a:ea typeface="+mj-ea"/>
                <a:cs typeface="+mj-cs"/>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239713" y="1344168"/>
            <a:ext cx="8578850" cy="4965192"/>
          </a:xfrm>
        </p:spPr>
        <p:txBody>
          <a:bodyPr/>
          <a:lstStyle>
            <a:lvl1pPr>
              <a:lnSpc>
                <a:spcPct val="95000"/>
              </a:lnSpc>
              <a:spcBef>
                <a:spcPts val="1480"/>
              </a:spcBef>
              <a:defRPr sz="2200">
                <a:solidFill>
                  <a:srgbClr val="BFBFBF"/>
                </a:solidFill>
                <a:latin typeface="+mj-lt"/>
              </a:defRPr>
            </a:lvl1pPr>
            <a:lvl2pPr>
              <a:lnSpc>
                <a:spcPct val="95000"/>
              </a:lnSpc>
              <a:spcBef>
                <a:spcPts val="600"/>
              </a:spcBef>
              <a:defRPr>
                <a:solidFill>
                  <a:srgbClr val="BFBFBF"/>
                </a:solidFill>
                <a:latin typeface="+mj-lt"/>
              </a:defRPr>
            </a:lvl2pPr>
            <a:lvl3pPr>
              <a:defRPr>
                <a:solidFill>
                  <a:srgbClr val="BFBFBF"/>
                </a:solidFill>
                <a:latin typeface="+mj-lt"/>
              </a:defRPr>
            </a:lvl3pPr>
            <a:lvl4pPr>
              <a:defRPr>
                <a:solidFill>
                  <a:srgbClr val="BFBFBF"/>
                </a:solidFill>
                <a:latin typeface="+mj-lt"/>
              </a:defRPr>
            </a:lvl4pPr>
            <a:lvl5pPr>
              <a:defRPr>
                <a:solidFill>
                  <a:srgbClr val="BFBFBF"/>
                </a:solidFill>
                <a:latin typeface="+mj-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transition>
    <p:wipe dir="r"/>
  </p:transition>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Tree>
    <p:extLst>
      <p:ext uri="{BB962C8B-B14F-4D97-AF65-F5344CB8AC3E}">
        <p14:creationId xmlns:p14="http://schemas.microsoft.com/office/powerpoint/2010/main" val="1620154242"/>
      </p:ext>
    </p:extLst>
  </p:cSld>
  <p:clrMapOvr>
    <a:masterClrMapping/>
  </p:clrMapOvr>
  <p:transition>
    <p:wipe dir="r"/>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55638" y="1348899"/>
            <a:ext cx="3894137" cy="35718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02175" y="1348899"/>
            <a:ext cx="3894138" cy="35718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27261811"/>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Plain_TopLabel">
    <p:spTree>
      <p:nvGrpSpPr>
        <p:cNvPr id="1" name=""/>
        <p:cNvGrpSpPr/>
        <p:nvPr/>
      </p:nvGrpSpPr>
      <p:grpSpPr>
        <a:xfrm>
          <a:off x="0" y="0"/>
          <a:ext cx="0" cy="0"/>
          <a:chOff x="0" y="0"/>
          <a:chExt cx="0" cy="0"/>
        </a:xfrm>
      </p:grpSpPr>
      <p:pic>
        <p:nvPicPr>
          <p:cNvPr id="6" name="Picture 3"/>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0" y="4"/>
            <a:ext cx="9144000" cy="714375"/>
          </a:xfrm>
          <a:prstGeom prst="rect">
            <a:avLst/>
          </a:prstGeom>
          <a:noFill/>
          <a:ln w="9525">
            <a:noFill/>
            <a:miter lim="800000"/>
            <a:headEnd/>
            <a:tailEnd/>
          </a:ln>
        </p:spPr>
      </p:pic>
      <p:grpSp>
        <p:nvGrpSpPr>
          <p:cNvPr id="3" name="Group 38"/>
          <p:cNvGrpSpPr/>
          <p:nvPr/>
        </p:nvGrpSpPr>
        <p:grpSpPr>
          <a:xfrm>
            <a:off x="341316" y="126666"/>
            <a:ext cx="829176" cy="438356"/>
            <a:chOff x="609600" y="528537"/>
            <a:chExt cx="1444734" cy="763789"/>
          </a:xfrm>
          <a:solidFill>
            <a:schemeClr val="bg1"/>
          </a:solidFill>
        </p:grpSpPr>
        <p:sp>
          <p:nvSpPr>
            <p:cNvPr id="9" name="Rectangle 8"/>
            <p:cNvSpPr>
              <a:spLocks noChangeArrowheads="1"/>
            </p:cNvSpPr>
            <p:nvPr/>
          </p:nvSpPr>
          <p:spPr bwMode="black">
            <a:xfrm>
              <a:off x="1016578" y="1035681"/>
              <a:ext cx="65914" cy="249730"/>
            </a:xfrm>
            <a:prstGeom prst="rect">
              <a:avLst/>
            </a:prstGeom>
            <a:grpFill/>
            <a:ln w="9525">
              <a:noFill/>
              <a:miter lim="800000"/>
              <a:headEnd/>
              <a:tailEnd/>
            </a:ln>
          </p:spPr>
          <p:txBody>
            <a:bodyPr/>
            <a:lstStyle/>
            <a:p>
              <a:endParaRPr lang="en-US" dirty="0">
                <a:solidFill>
                  <a:srgbClr val="0096D6"/>
                </a:solidFill>
              </a:endParaRPr>
            </a:p>
          </p:txBody>
        </p:sp>
        <p:sp>
          <p:nvSpPr>
            <p:cNvPr id="10" name="Freeform 9"/>
            <p:cNvSpPr>
              <a:spLocks/>
            </p:cNvSpPr>
            <p:nvPr/>
          </p:nvSpPr>
          <p:spPr bwMode="black">
            <a:xfrm>
              <a:off x="1400563" y="1028765"/>
              <a:ext cx="190843" cy="263561"/>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grpFill/>
            <a:ln w="9525">
              <a:noFill/>
              <a:round/>
              <a:headEnd/>
              <a:tailEnd/>
            </a:ln>
          </p:spPr>
          <p:txBody>
            <a:bodyPr/>
            <a:lstStyle/>
            <a:p>
              <a:endParaRPr lang="en-US" dirty="0">
                <a:solidFill>
                  <a:srgbClr val="0096D6"/>
                </a:solidFill>
              </a:endParaRPr>
            </a:p>
          </p:txBody>
        </p:sp>
        <p:sp>
          <p:nvSpPr>
            <p:cNvPr id="11" name="Freeform 10"/>
            <p:cNvSpPr>
              <a:spLocks/>
            </p:cNvSpPr>
            <p:nvPr/>
          </p:nvSpPr>
          <p:spPr bwMode="black">
            <a:xfrm>
              <a:off x="740661" y="1028765"/>
              <a:ext cx="190843" cy="263561"/>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grpFill/>
            <a:ln w="9525">
              <a:noFill/>
              <a:round/>
              <a:headEnd/>
              <a:tailEnd/>
            </a:ln>
          </p:spPr>
          <p:txBody>
            <a:bodyPr/>
            <a:lstStyle/>
            <a:p>
              <a:endParaRPr lang="en-US" dirty="0">
                <a:solidFill>
                  <a:srgbClr val="0096D6"/>
                </a:solidFill>
              </a:endParaRPr>
            </a:p>
          </p:txBody>
        </p:sp>
        <p:sp>
          <p:nvSpPr>
            <p:cNvPr id="12" name="Freeform 11"/>
            <p:cNvSpPr>
              <a:spLocks noEditPoints="1"/>
            </p:cNvSpPr>
            <p:nvPr/>
          </p:nvSpPr>
          <p:spPr bwMode="black">
            <a:xfrm>
              <a:off x="1660385" y="1028765"/>
              <a:ext cx="262122" cy="263561"/>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grpFill/>
            <a:ln w="9525">
              <a:noFill/>
              <a:round/>
              <a:headEnd/>
              <a:tailEnd/>
            </a:ln>
          </p:spPr>
          <p:txBody>
            <a:bodyPr/>
            <a:lstStyle/>
            <a:p>
              <a:endParaRPr lang="en-US" dirty="0">
                <a:solidFill>
                  <a:srgbClr val="0096D6"/>
                </a:solidFill>
              </a:endParaRPr>
            </a:p>
          </p:txBody>
        </p:sp>
        <p:sp>
          <p:nvSpPr>
            <p:cNvPr id="13" name="Freeform 12"/>
            <p:cNvSpPr>
              <a:spLocks/>
            </p:cNvSpPr>
            <p:nvPr/>
          </p:nvSpPr>
          <p:spPr bwMode="black">
            <a:xfrm>
              <a:off x="1167566" y="1028765"/>
              <a:ext cx="170916" cy="263561"/>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grpFill/>
            <a:ln w="9525">
              <a:noFill/>
              <a:round/>
              <a:headEnd/>
              <a:tailEnd/>
            </a:ln>
          </p:spPr>
          <p:txBody>
            <a:bodyPr/>
            <a:lstStyle/>
            <a:p>
              <a:endParaRPr lang="en-US" dirty="0">
                <a:solidFill>
                  <a:srgbClr val="0096D6"/>
                </a:solidFill>
              </a:endParaRPr>
            </a:p>
          </p:txBody>
        </p:sp>
        <p:sp>
          <p:nvSpPr>
            <p:cNvPr id="14" name="Freeform 13"/>
            <p:cNvSpPr>
              <a:spLocks/>
            </p:cNvSpPr>
            <p:nvPr/>
          </p:nvSpPr>
          <p:spPr bwMode="black">
            <a:xfrm>
              <a:off x="609600" y="732931"/>
              <a:ext cx="62081" cy="128323"/>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grpFill/>
            <a:ln w="9525">
              <a:noFill/>
              <a:round/>
              <a:headEnd/>
              <a:tailEnd/>
            </a:ln>
          </p:spPr>
          <p:txBody>
            <a:bodyPr/>
            <a:lstStyle/>
            <a:p>
              <a:endParaRPr lang="en-US" dirty="0">
                <a:solidFill>
                  <a:srgbClr val="0096D6"/>
                </a:solidFill>
              </a:endParaRPr>
            </a:p>
          </p:txBody>
        </p:sp>
        <p:sp>
          <p:nvSpPr>
            <p:cNvPr id="15" name="Freeform 14"/>
            <p:cNvSpPr>
              <a:spLocks/>
            </p:cNvSpPr>
            <p:nvPr/>
          </p:nvSpPr>
          <p:spPr bwMode="black">
            <a:xfrm>
              <a:off x="783581" y="646870"/>
              <a:ext cx="62081" cy="214384"/>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grpFill/>
            <a:ln w="9525">
              <a:noFill/>
              <a:round/>
              <a:headEnd/>
              <a:tailEnd/>
            </a:ln>
          </p:spPr>
          <p:txBody>
            <a:bodyPr/>
            <a:lstStyle/>
            <a:p>
              <a:endParaRPr lang="en-US" dirty="0">
                <a:solidFill>
                  <a:srgbClr val="0096D6"/>
                </a:solidFill>
              </a:endParaRPr>
            </a:p>
          </p:txBody>
        </p:sp>
        <p:sp>
          <p:nvSpPr>
            <p:cNvPr id="16" name="Freeform 15"/>
            <p:cNvSpPr>
              <a:spLocks/>
            </p:cNvSpPr>
            <p:nvPr/>
          </p:nvSpPr>
          <p:spPr bwMode="black">
            <a:xfrm>
              <a:off x="954497" y="528537"/>
              <a:ext cx="62081" cy="394958"/>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grpFill/>
            <a:ln w="9525">
              <a:noFill/>
              <a:round/>
              <a:headEnd/>
              <a:tailEnd/>
            </a:ln>
          </p:spPr>
          <p:txBody>
            <a:bodyPr/>
            <a:lstStyle/>
            <a:p>
              <a:endParaRPr lang="en-US" dirty="0">
                <a:solidFill>
                  <a:srgbClr val="0096D6"/>
                </a:solidFill>
              </a:endParaRPr>
            </a:p>
          </p:txBody>
        </p:sp>
        <p:sp>
          <p:nvSpPr>
            <p:cNvPr id="17" name="Freeform 16"/>
            <p:cNvSpPr>
              <a:spLocks/>
            </p:cNvSpPr>
            <p:nvPr/>
          </p:nvSpPr>
          <p:spPr bwMode="black">
            <a:xfrm>
              <a:off x="1128478" y="646870"/>
              <a:ext cx="62081" cy="214384"/>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grpFill/>
            <a:ln w="9525">
              <a:noFill/>
              <a:round/>
              <a:headEnd/>
              <a:tailEnd/>
            </a:ln>
          </p:spPr>
          <p:txBody>
            <a:bodyPr/>
            <a:lstStyle/>
            <a:p>
              <a:endParaRPr lang="en-US" dirty="0">
                <a:solidFill>
                  <a:srgbClr val="0096D6"/>
                </a:solidFill>
              </a:endParaRPr>
            </a:p>
          </p:txBody>
        </p:sp>
        <p:sp>
          <p:nvSpPr>
            <p:cNvPr id="18" name="Freeform 17"/>
            <p:cNvSpPr>
              <a:spLocks/>
            </p:cNvSpPr>
            <p:nvPr/>
          </p:nvSpPr>
          <p:spPr bwMode="black">
            <a:xfrm>
              <a:off x="1298627" y="732931"/>
              <a:ext cx="65914" cy="128323"/>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grpFill/>
            <a:ln w="9525">
              <a:noFill/>
              <a:round/>
              <a:headEnd/>
              <a:tailEnd/>
            </a:ln>
          </p:spPr>
          <p:txBody>
            <a:bodyPr/>
            <a:lstStyle/>
            <a:p>
              <a:endParaRPr lang="en-US" dirty="0">
                <a:solidFill>
                  <a:srgbClr val="0096D6"/>
                </a:solidFill>
              </a:endParaRPr>
            </a:p>
          </p:txBody>
        </p:sp>
        <p:sp>
          <p:nvSpPr>
            <p:cNvPr id="19" name="Freeform 18"/>
            <p:cNvSpPr>
              <a:spLocks/>
            </p:cNvSpPr>
            <p:nvPr/>
          </p:nvSpPr>
          <p:spPr bwMode="black">
            <a:xfrm>
              <a:off x="1472608" y="646870"/>
              <a:ext cx="62848" cy="214384"/>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grpFill/>
            <a:ln w="9525">
              <a:noFill/>
              <a:round/>
              <a:headEnd/>
              <a:tailEnd/>
            </a:ln>
          </p:spPr>
          <p:txBody>
            <a:bodyPr/>
            <a:lstStyle/>
            <a:p>
              <a:endParaRPr lang="en-US" dirty="0">
                <a:solidFill>
                  <a:srgbClr val="0096D6"/>
                </a:solidFill>
              </a:endParaRPr>
            </a:p>
          </p:txBody>
        </p:sp>
        <p:sp>
          <p:nvSpPr>
            <p:cNvPr id="20" name="Freeform 19"/>
            <p:cNvSpPr>
              <a:spLocks/>
            </p:cNvSpPr>
            <p:nvPr/>
          </p:nvSpPr>
          <p:spPr bwMode="black">
            <a:xfrm>
              <a:off x="1646590" y="528537"/>
              <a:ext cx="62848" cy="394958"/>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grpFill/>
            <a:ln w="9525">
              <a:noFill/>
              <a:round/>
              <a:headEnd/>
              <a:tailEnd/>
            </a:ln>
          </p:spPr>
          <p:txBody>
            <a:bodyPr/>
            <a:lstStyle/>
            <a:p>
              <a:endParaRPr lang="en-US" dirty="0">
                <a:solidFill>
                  <a:srgbClr val="0096D6"/>
                </a:solidFill>
              </a:endParaRPr>
            </a:p>
          </p:txBody>
        </p:sp>
        <p:sp>
          <p:nvSpPr>
            <p:cNvPr id="21" name="Freeform 20"/>
            <p:cNvSpPr>
              <a:spLocks/>
            </p:cNvSpPr>
            <p:nvPr/>
          </p:nvSpPr>
          <p:spPr bwMode="black">
            <a:xfrm>
              <a:off x="1817505" y="646870"/>
              <a:ext cx="62848" cy="214384"/>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grpFill/>
            <a:ln w="9525">
              <a:noFill/>
              <a:round/>
              <a:headEnd/>
              <a:tailEnd/>
            </a:ln>
          </p:spPr>
          <p:txBody>
            <a:bodyPr/>
            <a:lstStyle/>
            <a:p>
              <a:endParaRPr lang="en-US" dirty="0">
                <a:solidFill>
                  <a:srgbClr val="0096D6"/>
                </a:solidFill>
              </a:endParaRPr>
            </a:p>
          </p:txBody>
        </p:sp>
        <p:sp>
          <p:nvSpPr>
            <p:cNvPr id="22" name="Freeform 21"/>
            <p:cNvSpPr>
              <a:spLocks/>
            </p:cNvSpPr>
            <p:nvPr/>
          </p:nvSpPr>
          <p:spPr bwMode="black">
            <a:xfrm>
              <a:off x="1991486" y="732931"/>
              <a:ext cx="62848" cy="128323"/>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grpFill/>
            <a:ln w="9525">
              <a:noFill/>
              <a:round/>
              <a:headEnd/>
              <a:tailEnd/>
            </a:ln>
          </p:spPr>
          <p:txBody>
            <a:bodyPr/>
            <a:lstStyle/>
            <a:p>
              <a:endParaRPr lang="en-US" dirty="0">
                <a:solidFill>
                  <a:srgbClr val="0096D6"/>
                </a:solidFill>
              </a:endParaRPr>
            </a:p>
          </p:txBody>
        </p:sp>
      </p:grpSp>
      <p:sp>
        <p:nvSpPr>
          <p:cNvPr id="23" name="Rectangle 22"/>
          <p:cNvSpPr/>
          <p:nvPr userDrawn="1"/>
        </p:nvSpPr>
        <p:spPr>
          <a:xfrm>
            <a:off x="216570" y="6280488"/>
            <a:ext cx="8718884" cy="296779"/>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25" name="Title 1"/>
          <p:cNvSpPr>
            <a:spLocks noGrp="1"/>
          </p:cNvSpPr>
          <p:nvPr>
            <p:ph type="title"/>
          </p:nvPr>
        </p:nvSpPr>
        <p:spPr>
          <a:xfrm>
            <a:off x="1306287" y="198440"/>
            <a:ext cx="7626091" cy="498227"/>
          </a:xfrm>
        </p:spPr>
        <p:txBody>
          <a:bodyPr anchor="t" anchorCtr="0"/>
          <a:lstStyle>
            <a:lvl1pPr algn="r" defTabSz="914400" rtl="0" eaLnBrk="1" latinLnBrk="0" hangingPunct="1">
              <a:lnSpc>
                <a:spcPct val="80000"/>
              </a:lnSpc>
              <a:spcBef>
                <a:spcPct val="0"/>
              </a:spcBef>
              <a:buNone/>
              <a:defRPr lang="en-US" sz="3200" b="0" kern="1200" spc="-100" baseline="0" dirty="0">
                <a:solidFill>
                  <a:schemeClr val="bg2"/>
                </a:solidFill>
                <a:latin typeface="Calibri" pitchFamily="34" charset="0"/>
                <a:ea typeface="+mj-ea"/>
                <a:cs typeface="Calibri" pitchFamily="34" charset="0"/>
              </a:defRPr>
            </a:lvl1pPr>
          </a:lstStyle>
          <a:p>
            <a:r>
              <a:rPr lang="en-US" dirty="0" smtClean="0"/>
              <a:t>Click to edit Master title style</a:t>
            </a:r>
            <a:endParaRPr lang="en-US" dirty="0"/>
          </a:p>
        </p:txBody>
      </p:sp>
      <p:sp>
        <p:nvSpPr>
          <p:cNvPr id="24" name="TextBox 23">
            <a:hlinkClick r:id="rId3" action="ppaction://hlinksldjump"/>
          </p:cNvPr>
          <p:cNvSpPr txBox="1"/>
          <p:nvPr userDrawn="1"/>
        </p:nvSpPr>
        <p:spPr>
          <a:xfrm>
            <a:off x="3591477" y="6477000"/>
            <a:ext cx="1961047" cy="316682"/>
          </a:xfrm>
          <a:prstGeom prst="roundRect">
            <a:avLst/>
          </a:prstGeom>
          <a:solidFill>
            <a:schemeClr val="bg1">
              <a:lumMod val="95000"/>
            </a:schemeClr>
          </a:solidFill>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wrap="none" lIns="27432" tIns="27432" rIns="27432" bIns="27432" rtlCol="0">
            <a:spAutoFit/>
          </a:bodyPr>
          <a:lstStyle/>
          <a:p>
            <a:pPr algn="ctr"/>
            <a:r>
              <a:rPr lang="en-US" sz="1500" b="1" dirty="0" smtClean="0">
                <a:solidFill>
                  <a:srgbClr val="FFFFFF">
                    <a:lumMod val="50000"/>
                  </a:srgbClr>
                </a:solidFill>
              </a:rPr>
              <a:t>Return to Task Menu</a:t>
            </a:r>
            <a:endParaRPr lang="en-US" sz="1500" b="1" dirty="0">
              <a:solidFill>
                <a:srgbClr val="FFFFFF">
                  <a:lumMod val="50000"/>
                </a:srgbClr>
              </a:solidFill>
            </a:endParaRPr>
          </a:p>
        </p:txBody>
      </p:sp>
    </p:spTree>
    <p:extLst>
      <p:ext uri="{BB962C8B-B14F-4D97-AF65-F5344CB8AC3E}">
        <p14:creationId xmlns:p14="http://schemas.microsoft.com/office/powerpoint/2010/main" val="2009101647"/>
      </p:ext>
    </p:extLst>
  </p:cSld>
  <p:clrMapOvr>
    <a:masterClrMapping/>
  </p:clrMapOvr>
  <p:transition>
    <p:wipe dir="r"/>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p:cSld name="Title Slide-animated bar">
    <p:spTree>
      <p:nvGrpSpPr>
        <p:cNvPr id="1" name=""/>
        <p:cNvGrpSpPr/>
        <p:nvPr/>
      </p:nvGrpSpPr>
      <p:grpSpPr>
        <a:xfrm>
          <a:off x="0" y="0"/>
          <a:ext cx="0" cy="0"/>
          <a:chOff x="0" y="0"/>
          <a:chExt cx="0" cy="0"/>
        </a:xfrm>
      </p:grpSpPr>
      <p:pic>
        <p:nvPicPr>
          <p:cNvPr id="51" name="Picture 50" descr="bottom bar.jpg"/>
          <p:cNvPicPr>
            <a:picLocks noChangeAspect="1"/>
          </p:cNvPicPr>
          <p:nvPr/>
        </p:nvPicPr>
        <p:blipFill>
          <a:blip r:embed="rId2" cstate="print"/>
          <a:stretch>
            <a:fillRect/>
          </a:stretch>
        </p:blipFill>
        <p:spPr>
          <a:xfrm>
            <a:off x="333375" y="6374862"/>
            <a:ext cx="8477250" cy="171450"/>
          </a:xfrm>
          <a:prstGeom prst="rect">
            <a:avLst/>
          </a:prstGeom>
        </p:spPr>
      </p:pic>
      <p:pic>
        <p:nvPicPr>
          <p:cNvPr id="43" name="Picture 42" descr="bottom bar.jpg"/>
          <p:cNvPicPr>
            <a:picLocks noChangeAspect="1"/>
          </p:cNvPicPr>
          <p:nvPr/>
        </p:nvPicPr>
        <p:blipFill>
          <a:blip r:embed="rId2" cstate="print"/>
          <a:stretch>
            <a:fillRect/>
          </a:stretch>
        </p:blipFill>
        <p:spPr>
          <a:xfrm>
            <a:off x="333375" y="6374862"/>
            <a:ext cx="8477250" cy="171450"/>
          </a:xfrm>
          <a:prstGeom prst="rect">
            <a:avLst/>
          </a:prstGeom>
        </p:spPr>
      </p:pic>
      <p:sp>
        <p:nvSpPr>
          <p:cNvPr id="47" name="Rectangle 46"/>
          <p:cNvSpPr/>
          <p:nvPr/>
        </p:nvSpPr>
        <p:spPr>
          <a:xfrm>
            <a:off x="3405352" y="5948636"/>
            <a:ext cx="599089" cy="114562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46" name="Rectangle 45"/>
          <p:cNvSpPr/>
          <p:nvPr/>
        </p:nvSpPr>
        <p:spPr>
          <a:xfrm>
            <a:off x="1460939" y="5948636"/>
            <a:ext cx="472965" cy="1145627"/>
          </a:xfrm>
          <a:prstGeom prst="rect">
            <a:avLst/>
          </a:prstGeom>
          <a:solidFill>
            <a:srgbClr val="6DB344">
              <a:alpha val="4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45" name="Rectangle 44"/>
          <p:cNvSpPr/>
          <p:nvPr/>
        </p:nvSpPr>
        <p:spPr>
          <a:xfrm>
            <a:off x="4771697" y="5948636"/>
            <a:ext cx="472965" cy="1145627"/>
          </a:xfrm>
          <a:prstGeom prst="rect">
            <a:avLst/>
          </a:prstGeom>
          <a:solidFill>
            <a:srgbClr val="0096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33" name="Rounded Rectangle 32"/>
          <p:cNvSpPr/>
          <p:nvPr/>
        </p:nvSpPr>
        <p:spPr>
          <a:xfrm rot="10800000" flipH="1">
            <a:off x="2856506" y="831272"/>
            <a:ext cx="656314" cy="4243070"/>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28" name="Rounded Rectangle 27"/>
          <p:cNvSpPr/>
          <p:nvPr/>
        </p:nvSpPr>
        <p:spPr>
          <a:xfrm rot="10800000" flipH="1">
            <a:off x="821966" y="4716780"/>
            <a:ext cx="656314" cy="1507490"/>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29" name="Rounded Rectangle 28"/>
          <p:cNvSpPr/>
          <p:nvPr/>
        </p:nvSpPr>
        <p:spPr>
          <a:xfrm rot="10800000" flipH="1">
            <a:off x="1332506" y="1981200"/>
            <a:ext cx="656314" cy="4243070"/>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30" name="Rounded Rectangle 29"/>
          <p:cNvSpPr/>
          <p:nvPr/>
        </p:nvSpPr>
        <p:spPr>
          <a:xfrm rot="10800000" flipH="1">
            <a:off x="5869870" y="6614159"/>
            <a:ext cx="780312" cy="3319549"/>
          </a:xfrm>
          <a:prstGeom prst="roundRect">
            <a:avLst>
              <a:gd name="adj" fmla="val 50000"/>
            </a:avLst>
          </a:prstGeom>
          <a:solidFill>
            <a:srgbClr val="1F8BAE">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31" name="Rounded Rectangle 30"/>
          <p:cNvSpPr/>
          <p:nvPr/>
        </p:nvSpPr>
        <p:spPr>
          <a:xfrm rot="10800000" flipH="1">
            <a:off x="6933206" y="6614160"/>
            <a:ext cx="656314" cy="1507490"/>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49" name="Rectangle 3"/>
          <p:cNvSpPr>
            <a:spLocks noChangeArrowheads="1"/>
          </p:cNvSpPr>
          <p:nvPr/>
        </p:nvSpPr>
        <p:spPr bwMode="hidden">
          <a:xfrm>
            <a:off x="0" y="0"/>
            <a:ext cx="9144000" cy="177800"/>
          </a:xfrm>
          <a:prstGeom prst="rect">
            <a:avLst/>
          </a:prstGeom>
          <a:solidFill>
            <a:schemeClr val="bg2"/>
          </a:solidFill>
          <a:ln w="25400" algn="ctr">
            <a:noFill/>
            <a:miter lim="800000"/>
            <a:headEnd/>
            <a:tailEnd/>
          </a:ln>
          <a:effectLst/>
        </p:spPr>
        <p:txBody>
          <a:bodyPr wrap="none" anchor="ctr"/>
          <a:lstStyle/>
          <a:p>
            <a:endParaRPr lang="en-US" dirty="0">
              <a:solidFill>
                <a:srgbClr val="0096D6"/>
              </a:solidFill>
            </a:endParaRPr>
          </a:p>
        </p:txBody>
      </p:sp>
      <p:sp>
        <p:nvSpPr>
          <p:cNvPr id="34" name="Rounded Rectangle 33"/>
          <p:cNvSpPr/>
          <p:nvPr/>
        </p:nvSpPr>
        <p:spPr>
          <a:xfrm rot="10800000" flipH="1">
            <a:off x="2191486" y="6719450"/>
            <a:ext cx="662549" cy="6331065"/>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35" name="Rounded Rectangle 34"/>
          <p:cNvSpPr/>
          <p:nvPr/>
        </p:nvSpPr>
        <p:spPr>
          <a:xfrm rot="10800000" flipH="1">
            <a:off x="2794161" y="6668595"/>
            <a:ext cx="779356" cy="5546310"/>
          </a:xfrm>
          <a:prstGeom prst="roundRect">
            <a:avLst>
              <a:gd name="adj" fmla="val 50000"/>
            </a:avLst>
          </a:prstGeom>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36" name="Rounded Rectangle 35"/>
          <p:cNvSpPr/>
          <p:nvPr/>
        </p:nvSpPr>
        <p:spPr>
          <a:xfrm rot="10800000" flipH="1">
            <a:off x="4920834" y="1025236"/>
            <a:ext cx="656314" cy="4243070"/>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37" name="Rounded Rectangle 36"/>
          <p:cNvSpPr/>
          <p:nvPr/>
        </p:nvSpPr>
        <p:spPr>
          <a:xfrm rot="10800000" flipH="1">
            <a:off x="5391889" y="1731818"/>
            <a:ext cx="656314" cy="4243070"/>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38" name="Rounded Rectangle 37"/>
          <p:cNvSpPr/>
          <p:nvPr/>
        </p:nvSpPr>
        <p:spPr>
          <a:xfrm rot="10800000" flipH="1">
            <a:off x="341313" y="6708752"/>
            <a:ext cx="780312" cy="3319549"/>
          </a:xfrm>
          <a:prstGeom prst="roundRect">
            <a:avLst>
              <a:gd name="adj" fmla="val 50000"/>
            </a:avLst>
          </a:prstGeom>
          <a:gradFill flip="none" rotWithShape="1">
            <a:gsLst>
              <a:gs pos="0">
                <a:srgbClr val="4DCAFF">
                  <a:shade val="30000"/>
                  <a:satMod val="115000"/>
                  <a:alpha val="26000"/>
                </a:srgbClr>
              </a:gs>
              <a:gs pos="50000">
                <a:srgbClr val="4DCAFF">
                  <a:shade val="67500"/>
                  <a:satMod val="115000"/>
                </a:srgbClr>
              </a:gs>
              <a:gs pos="100000">
                <a:srgbClr val="4DCAFF">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39" name="Rounded Rectangle 38"/>
          <p:cNvSpPr/>
          <p:nvPr/>
        </p:nvSpPr>
        <p:spPr>
          <a:xfrm rot="10800000" flipH="1">
            <a:off x="8038251" y="8318268"/>
            <a:ext cx="780312" cy="3319549"/>
          </a:xfrm>
          <a:prstGeom prst="roundRect">
            <a:avLst>
              <a:gd name="adj" fmla="val 50000"/>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41" name="Rounded Rectangle 40"/>
          <p:cNvSpPr/>
          <p:nvPr/>
        </p:nvSpPr>
        <p:spPr>
          <a:xfrm rot="10800000" flipH="1">
            <a:off x="8162249" y="1731818"/>
            <a:ext cx="656314" cy="4243070"/>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42" name="Rounded Rectangle 41"/>
          <p:cNvSpPr/>
          <p:nvPr/>
        </p:nvSpPr>
        <p:spPr>
          <a:xfrm rot="10800000" flipH="1">
            <a:off x="3770906" y="1981200"/>
            <a:ext cx="656314" cy="4243070"/>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85" name="Rectangle 84"/>
          <p:cNvSpPr/>
          <p:nvPr/>
        </p:nvSpPr>
        <p:spPr>
          <a:xfrm>
            <a:off x="0" y="0"/>
            <a:ext cx="9129008" cy="63783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44" name="Rectangle 43"/>
          <p:cNvSpPr/>
          <p:nvPr/>
        </p:nvSpPr>
        <p:spPr>
          <a:xfrm>
            <a:off x="1" y="6537960"/>
            <a:ext cx="9129008" cy="3200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53" name="Rectangle 4"/>
          <p:cNvSpPr>
            <a:spLocks noChangeArrowheads="1"/>
          </p:cNvSpPr>
          <p:nvPr/>
        </p:nvSpPr>
        <p:spPr bwMode="ltGray">
          <a:xfrm>
            <a:off x="251373" y="6586246"/>
            <a:ext cx="1954803" cy="175257"/>
          </a:xfrm>
          <a:prstGeom prst="rect">
            <a:avLst/>
          </a:prstGeom>
          <a:noFill/>
          <a:ln w="9525">
            <a:noFill/>
            <a:miter lim="800000"/>
            <a:headEnd/>
            <a:tailEnd/>
          </a:ln>
          <a:effectLst/>
        </p:spPr>
        <p:txBody>
          <a:bodyPr wrap="none" lIns="82124" tIns="41061" rIns="82124" bIns="41061" anchor="b" anchorCtr="1">
            <a:spAutoFit/>
          </a:bodyPr>
          <a:lstStyle/>
          <a:p>
            <a:pPr defTabSz="814388"/>
            <a:r>
              <a:rPr lang="en-US" sz="600" dirty="0" smtClean="0">
                <a:solidFill>
                  <a:srgbClr val="C0C0C0"/>
                </a:solidFill>
              </a:rPr>
              <a:t>© 2010 Cisco and/or its affiliates. All rights reserved.</a:t>
            </a:r>
            <a:endParaRPr lang="en-US" sz="600" dirty="0">
              <a:solidFill>
                <a:srgbClr val="C0C0C0"/>
              </a:solidFill>
            </a:endParaRPr>
          </a:p>
        </p:txBody>
      </p:sp>
      <p:sp>
        <p:nvSpPr>
          <p:cNvPr id="54" name="Rectangle 5"/>
          <p:cNvSpPr>
            <a:spLocks noChangeArrowheads="1"/>
          </p:cNvSpPr>
          <p:nvPr/>
        </p:nvSpPr>
        <p:spPr bwMode="ltGray">
          <a:xfrm>
            <a:off x="7763787" y="6584512"/>
            <a:ext cx="811863" cy="175257"/>
          </a:xfrm>
          <a:prstGeom prst="rect">
            <a:avLst/>
          </a:prstGeom>
          <a:noFill/>
          <a:ln w="9525">
            <a:noFill/>
            <a:miter lim="800000"/>
            <a:headEnd/>
            <a:tailEnd/>
          </a:ln>
          <a:effectLst/>
        </p:spPr>
        <p:txBody>
          <a:bodyPr wrap="none" lIns="82124" tIns="41061" rIns="82124" bIns="41061" anchor="b">
            <a:spAutoFit/>
          </a:bodyPr>
          <a:lstStyle/>
          <a:p>
            <a:pPr algn="r" defTabSz="814388"/>
            <a:r>
              <a:rPr lang="en-US" sz="600" dirty="0">
                <a:solidFill>
                  <a:srgbClr val="C0C0C0"/>
                </a:solidFill>
              </a:rPr>
              <a:t>Cisco Confidential</a:t>
            </a:r>
          </a:p>
        </p:txBody>
      </p:sp>
      <p:sp>
        <p:nvSpPr>
          <p:cNvPr id="55" name="Rectangle 7"/>
          <p:cNvSpPr>
            <a:spLocks noChangeArrowheads="1"/>
          </p:cNvSpPr>
          <p:nvPr/>
        </p:nvSpPr>
        <p:spPr bwMode="ltGray">
          <a:xfrm>
            <a:off x="8649525" y="6580408"/>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fld id="{DFCF27A5-1A5B-48D3-A060-2758FFBB1ADD}" type="slidenum">
              <a:rPr lang="en-US" sz="600">
                <a:solidFill>
                  <a:srgbClr val="C0C0C0"/>
                </a:solidFill>
              </a:rPr>
              <a:pPr algn="r" defTabSz="814388"/>
              <a:t>‹#›</a:t>
            </a:fld>
            <a:endParaRPr lang="en-US" sz="600" dirty="0">
              <a:solidFill>
                <a:srgbClr val="C0C0C0"/>
              </a:solidFill>
            </a:endParaRPr>
          </a:p>
        </p:txBody>
      </p:sp>
      <p:sp>
        <p:nvSpPr>
          <p:cNvPr id="101" name="Rectangle 100"/>
          <p:cNvSpPr/>
          <p:nvPr/>
        </p:nvSpPr>
        <p:spPr>
          <a:xfrm>
            <a:off x="1" y="6537960"/>
            <a:ext cx="9129008" cy="3200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02" name="Rectangle 4"/>
          <p:cNvSpPr>
            <a:spLocks noChangeArrowheads="1"/>
          </p:cNvSpPr>
          <p:nvPr/>
        </p:nvSpPr>
        <p:spPr bwMode="ltGray">
          <a:xfrm>
            <a:off x="251373" y="6586246"/>
            <a:ext cx="1954803" cy="175257"/>
          </a:xfrm>
          <a:prstGeom prst="rect">
            <a:avLst/>
          </a:prstGeom>
          <a:noFill/>
          <a:ln w="9525">
            <a:noFill/>
            <a:miter lim="800000"/>
            <a:headEnd/>
            <a:tailEnd/>
          </a:ln>
          <a:effectLst/>
        </p:spPr>
        <p:txBody>
          <a:bodyPr wrap="none" lIns="82124" tIns="41061" rIns="82124" bIns="41061" anchor="b" anchorCtr="1">
            <a:spAutoFit/>
          </a:bodyPr>
          <a:lstStyle/>
          <a:p>
            <a:pPr defTabSz="814388"/>
            <a:r>
              <a:rPr lang="en-US" sz="600" dirty="0" smtClean="0">
                <a:solidFill>
                  <a:srgbClr val="C0C0C0"/>
                </a:solidFill>
              </a:rPr>
              <a:t>© 2010 Cisco and/or its affiliates. All rights reserved.</a:t>
            </a:r>
            <a:endParaRPr lang="en-US" sz="600" dirty="0">
              <a:solidFill>
                <a:srgbClr val="C0C0C0"/>
              </a:solidFill>
            </a:endParaRPr>
          </a:p>
        </p:txBody>
      </p:sp>
      <p:sp>
        <p:nvSpPr>
          <p:cNvPr id="103" name="Rectangle 5"/>
          <p:cNvSpPr>
            <a:spLocks noChangeArrowheads="1"/>
          </p:cNvSpPr>
          <p:nvPr/>
        </p:nvSpPr>
        <p:spPr bwMode="ltGray">
          <a:xfrm>
            <a:off x="7763787" y="6584512"/>
            <a:ext cx="811863" cy="175257"/>
          </a:xfrm>
          <a:prstGeom prst="rect">
            <a:avLst/>
          </a:prstGeom>
          <a:noFill/>
          <a:ln w="9525">
            <a:noFill/>
            <a:miter lim="800000"/>
            <a:headEnd/>
            <a:tailEnd/>
          </a:ln>
          <a:effectLst/>
        </p:spPr>
        <p:txBody>
          <a:bodyPr wrap="none" lIns="82124" tIns="41061" rIns="82124" bIns="41061" anchor="b">
            <a:spAutoFit/>
          </a:bodyPr>
          <a:lstStyle/>
          <a:p>
            <a:pPr algn="r" defTabSz="814388"/>
            <a:r>
              <a:rPr lang="en-US" sz="600" dirty="0">
                <a:solidFill>
                  <a:srgbClr val="C0C0C0"/>
                </a:solidFill>
              </a:rPr>
              <a:t>Cisco Confidential</a:t>
            </a:r>
          </a:p>
        </p:txBody>
      </p:sp>
      <p:sp>
        <p:nvSpPr>
          <p:cNvPr id="104" name="Rectangle 7"/>
          <p:cNvSpPr>
            <a:spLocks noChangeArrowheads="1"/>
          </p:cNvSpPr>
          <p:nvPr/>
        </p:nvSpPr>
        <p:spPr bwMode="ltGray">
          <a:xfrm>
            <a:off x="8649525" y="6580408"/>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fld id="{DFCF27A5-1A5B-48D3-A060-2758FFBB1ADD}" type="slidenum">
              <a:rPr lang="en-US" sz="600">
                <a:solidFill>
                  <a:srgbClr val="C0C0C0"/>
                </a:solidFill>
              </a:rPr>
              <a:pPr algn="r" defTabSz="814388"/>
              <a:t>‹#›</a:t>
            </a:fld>
            <a:endParaRPr lang="en-US" sz="600" dirty="0">
              <a:solidFill>
                <a:srgbClr val="C0C0C0"/>
              </a:solidFill>
            </a:endParaRPr>
          </a:p>
        </p:txBody>
      </p:sp>
      <p:sp>
        <p:nvSpPr>
          <p:cNvPr id="48" name="Subtitle 2"/>
          <p:cNvSpPr>
            <a:spLocks noGrp="1"/>
          </p:cNvSpPr>
          <p:nvPr>
            <p:ph type="subTitle" idx="1" hasCustomPrompt="1"/>
          </p:nvPr>
        </p:nvSpPr>
        <p:spPr>
          <a:xfrm>
            <a:off x="236383" y="4464066"/>
            <a:ext cx="8112126" cy="384175"/>
          </a:xfrm>
        </p:spPr>
        <p:txBody>
          <a:bodyPr>
            <a:normAutofit/>
          </a:bodyPr>
          <a:lstStyle>
            <a:lvl1pPr marL="0" indent="0" algn="l">
              <a:buNone/>
              <a:defRPr lang="en-US" sz="2000" kern="1200" dirty="0">
                <a:solidFill>
                  <a:srgbClr val="6DB344"/>
                </a:solidFill>
                <a:latin typeface="+mj-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L="0" lvl="0" indent="0" algn="l" defTabSz="914400" rtl="0" eaLnBrk="1" latinLnBrk="0" hangingPunct="1">
              <a:lnSpc>
                <a:spcPct val="95000"/>
              </a:lnSpc>
              <a:spcBef>
                <a:spcPts val="1440"/>
              </a:spcBef>
              <a:buClr>
                <a:srgbClr val="92D050"/>
              </a:buClr>
              <a:buSzPct val="90000"/>
              <a:buFont typeface="Arial" pitchFamily="34" charset="0"/>
              <a:buNone/>
              <a:tabLst/>
            </a:pPr>
            <a:r>
              <a:rPr lang="en-US" dirty="0" smtClean="0"/>
              <a:t>Presenter Name and Title Go Here</a:t>
            </a:r>
            <a:endParaRPr lang="en-US" dirty="0"/>
          </a:p>
        </p:txBody>
      </p:sp>
      <p:sp>
        <p:nvSpPr>
          <p:cNvPr id="50" name="Title 1"/>
          <p:cNvSpPr>
            <a:spLocks noGrp="1"/>
          </p:cNvSpPr>
          <p:nvPr>
            <p:ph type="ctrTitle" hasCustomPrompt="1"/>
          </p:nvPr>
        </p:nvSpPr>
        <p:spPr>
          <a:xfrm>
            <a:off x="221393" y="1248229"/>
            <a:ext cx="8112125" cy="2907239"/>
          </a:xfrm>
        </p:spPr>
        <p:txBody>
          <a:bodyPr/>
          <a:lstStyle>
            <a:lvl1pPr algn="l" defTabSz="914400" rtl="0" eaLnBrk="1" latinLnBrk="0" hangingPunct="1">
              <a:lnSpc>
                <a:spcPct val="90000"/>
              </a:lnSpc>
              <a:spcBef>
                <a:spcPct val="0"/>
              </a:spcBef>
              <a:buNone/>
              <a:defRPr lang="en-US" sz="6000" b="0" kern="1200" spc="-200" baseline="0" dirty="0">
                <a:gradFill flip="none" rotWithShape="1">
                  <a:gsLst>
                    <a:gs pos="0">
                      <a:srgbClr val="55E6ED"/>
                    </a:gs>
                    <a:gs pos="80000">
                      <a:srgbClr val="009249"/>
                    </a:gs>
                  </a:gsLst>
                  <a:lin ang="12000000" scaled="0"/>
                  <a:tileRect/>
                </a:gradFill>
                <a:latin typeface="+mj-lt"/>
                <a:ea typeface="+mj-ea"/>
                <a:cs typeface="+mj-cs"/>
              </a:defRPr>
            </a:lvl1pPr>
          </a:lstStyle>
          <a:p>
            <a:r>
              <a:rPr lang="en-US" dirty="0" smtClean="0"/>
              <a:t>Presentation Title Goes Here</a:t>
            </a:r>
            <a:endParaRPr lang="en-US" dirty="0"/>
          </a:p>
        </p:txBody>
      </p:sp>
      <p:sp>
        <p:nvSpPr>
          <p:cNvPr id="109" name="Rectangle 108"/>
          <p:cNvSpPr/>
          <p:nvPr/>
        </p:nvSpPr>
        <p:spPr>
          <a:xfrm>
            <a:off x="1" y="6537960"/>
            <a:ext cx="9129008" cy="3200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10" name="Rectangle 4"/>
          <p:cNvSpPr>
            <a:spLocks noChangeArrowheads="1"/>
          </p:cNvSpPr>
          <p:nvPr/>
        </p:nvSpPr>
        <p:spPr bwMode="ltGray">
          <a:xfrm>
            <a:off x="251373" y="6586246"/>
            <a:ext cx="1954803" cy="175257"/>
          </a:xfrm>
          <a:prstGeom prst="rect">
            <a:avLst/>
          </a:prstGeom>
          <a:noFill/>
          <a:ln w="9525">
            <a:noFill/>
            <a:miter lim="800000"/>
            <a:headEnd/>
            <a:tailEnd/>
          </a:ln>
          <a:effectLst/>
        </p:spPr>
        <p:txBody>
          <a:bodyPr wrap="none" lIns="82124" tIns="41061" rIns="82124" bIns="41061" anchor="b" anchorCtr="1">
            <a:spAutoFit/>
          </a:bodyPr>
          <a:lstStyle/>
          <a:p>
            <a:pPr defTabSz="814388"/>
            <a:r>
              <a:rPr lang="en-US" sz="600" dirty="0" smtClean="0">
                <a:solidFill>
                  <a:srgbClr val="C0C0C0"/>
                </a:solidFill>
              </a:rPr>
              <a:t>© 2010 Cisco and/or its affiliates. All rights reserved.</a:t>
            </a:r>
            <a:endParaRPr lang="en-US" sz="600" dirty="0">
              <a:solidFill>
                <a:srgbClr val="C0C0C0"/>
              </a:solidFill>
            </a:endParaRPr>
          </a:p>
        </p:txBody>
      </p:sp>
      <p:sp>
        <p:nvSpPr>
          <p:cNvPr id="111" name="Rectangle 5"/>
          <p:cNvSpPr>
            <a:spLocks noChangeArrowheads="1"/>
          </p:cNvSpPr>
          <p:nvPr/>
        </p:nvSpPr>
        <p:spPr bwMode="ltGray">
          <a:xfrm>
            <a:off x="7763787" y="6584512"/>
            <a:ext cx="811863" cy="175257"/>
          </a:xfrm>
          <a:prstGeom prst="rect">
            <a:avLst/>
          </a:prstGeom>
          <a:noFill/>
          <a:ln w="9525">
            <a:noFill/>
            <a:miter lim="800000"/>
            <a:headEnd/>
            <a:tailEnd/>
          </a:ln>
          <a:effectLst/>
        </p:spPr>
        <p:txBody>
          <a:bodyPr wrap="none" lIns="82124" tIns="41061" rIns="82124" bIns="41061" anchor="b">
            <a:spAutoFit/>
          </a:bodyPr>
          <a:lstStyle/>
          <a:p>
            <a:pPr algn="r" defTabSz="814388"/>
            <a:r>
              <a:rPr lang="en-US" sz="600" dirty="0">
                <a:solidFill>
                  <a:srgbClr val="C0C0C0"/>
                </a:solidFill>
              </a:rPr>
              <a:t>Cisco Confidential</a:t>
            </a:r>
          </a:p>
        </p:txBody>
      </p:sp>
      <p:sp>
        <p:nvSpPr>
          <p:cNvPr id="112" name="Rectangle 7"/>
          <p:cNvSpPr>
            <a:spLocks noChangeArrowheads="1"/>
          </p:cNvSpPr>
          <p:nvPr/>
        </p:nvSpPr>
        <p:spPr bwMode="ltGray">
          <a:xfrm>
            <a:off x="8649525" y="6580408"/>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fld id="{DFCF27A5-1A5B-48D3-A060-2758FFBB1ADD}" type="slidenum">
              <a:rPr lang="en-US" sz="600">
                <a:solidFill>
                  <a:srgbClr val="C0C0C0"/>
                </a:solidFill>
              </a:rPr>
              <a:pPr algn="r" defTabSz="814388"/>
              <a:t>‹#›</a:t>
            </a:fld>
            <a:endParaRPr lang="en-US" sz="600" dirty="0">
              <a:solidFill>
                <a:srgbClr val="C0C0C0"/>
              </a:solidFill>
            </a:endParaRPr>
          </a:p>
        </p:txBody>
      </p:sp>
      <p:grpSp>
        <p:nvGrpSpPr>
          <p:cNvPr id="2" name="Group 67"/>
          <p:cNvGrpSpPr/>
          <p:nvPr/>
        </p:nvGrpSpPr>
        <p:grpSpPr>
          <a:xfrm>
            <a:off x="341314" y="311151"/>
            <a:ext cx="829170" cy="438358"/>
            <a:chOff x="609600" y="528537"/>
            <a:chExt cx="1444734" cy="763789"/>
          </a:xfrm>
          <a:gradFill flip="none" rotWithShape="1">
            <a:gsLst>
              <a:gs pos="11000">
                <a:schemeClr val="accent2"/>
              </a:gs>
              <a:gs pos="100000">
                <a:schemeClr val="accent5"/>
              </a:gs>
            </a:gsLst>
            <a:lin ang="2700000" scaled="1"/>
            <a:tileRect/>
          </a:gradFill>
        </p:grpSpPr>
        <p:sp>
          <p:nvSpPr>
            <p:cNvPr id="69" name="Rectangle 68"/>
            <p:cNvSpPr>
              <a:spLocks noChangeArrowheads="1"/>
            </p:cNvSpPr>
            <p:nvPr/>
          </p:nvSpPr>
          <p:spPr bwMode="black">
            <a:xfrm>
              <a:off x="1016578" y="1035681"/>
              <a:ext cx="65914" cy="249730"/>
            </a:xfrm>
            <a:prstGeom prst="rect">
              <a:avLst/>
            </a:prstGeom>
            <a:grpFill/>
            <a:ln w="9525">
              <a:noFill/>
              <a:miter lim="800000"/>
              <a:headEnd/>
              <a:tailEnd/>
            </a:ln>
          </p:spPr>
          <p:txBody>
            <a:bodyPr/>
            <a:lstStyle/>
            <a:p>
              <a:endParaRPr lang="en-US" dirty="0">
                <a:solidFill>
                  <a:srgbClr val="0096D6"/>
                </a:solidFill>
              </a:endParaRPr>
            </a:p>
          </p:txBody>
        </p:sp>
        <p:sp>
          <p:nvSpPr>
            <p:cNvPr id="70" name="Freeform 69"/>
            <p:cNvSpPr>
              <a:spLocks/>
            </p:cNvSpPr>
            <p:nvPr/>
          </p:nvSpPr>
          <p:spPr bwMode="black">
            <a:xfrm>
              <a:off x="1400563" y="1028765"/>
              <a:ext cx="190843" cy="263561"/>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grpFill/>
            <a:ln w="9525">
              <a:noFill/>
              <a:round/>
              <a:headEnd/>
              <a:tailEnd/>
            </a:ln>
          </p:spPr>
          <p:txBody>
            <a:bodyPr/>
            <a:lstStyle/>
            <a:p>
              <a:endParaRPr lang="en-US" dirty="0">
                <a:solidFill>
                  <a:srgbClr val="0096D6"/>
                </a:solidFill>
              </a:endParaRPr>
            </a:p>
          </p:txBody>
        </p:sp>
        <p:sp>
          <p:nvSpPr>
            <p:cNvPr id="71" name="Freeform 70"/>
            <p:cNvSpPr>
              <a:spLocks/>
            </p:cNvSpPr>
            <p:nvPr/>
          </p:nvSpPr>
          <p:spPr bwMode="black">
            <a:xfrm>
              <a:off x="740661" y="1028765"/>
              <a:ext cx="190843" cy="263561"/>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grpFill/>
            <a:ln w="9525">
              <a:noFill/>
              <a:round/>
              <a:headEnd/>
              <a:tailEnd/>
            </a:ln>
          </p:spPr>
          <p:txBody>
            <a:bodyPr/>
            <a:lstStyle/>
            <a:p>
              <a:endParaRPr lang="en-US" dirty="0">
                <a:solidFill>
                  <a:srgbClr val="0096D6"/>
                </a:solidFill>
              </a:endParaRPr>
            </a:p>
          </p:txBody>
        </p:sp>
        <p:sp>
          <p:nvSpPr>
            <p:cNvPr id="72" name="Freeform 71"/>
            <p:cNvSpPr>
              <a:spLocks noEditPoints="1"/>
            </p:cNvSpPr>
            <p:nvPr/>
          </p:nvSpPr>
          <p:spPr bwMode="black">
            <a:xfrm>
              <a:off x="1660385" y="1028765"/>
              <a:ext cx="262122" cy="263561"/>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grpFill/>
            <a:ln w="9525">
              <a:noFill/>
              <a:round/>
              <a:headEnd/>
              <a:tailEnd/>
            </a:ln>
          </p:spPr>
          <p:txBody>
            <a:bodyPr/>
            <a:lstStyle/>
            <a:p>
              <a:endParaRPr lang="en-US" dirty="0">
                <a:solidFill>
                  <a:srgbClr val="0096D6"/>
                </a:solidFill>
              </a:endParaRPr>
            </a:p>
          </p:txBody>
        </p:sp>
        <p:sp>
          <p:nvSpPr>
            <p:cNvPr id="73" name="Freeform 72"/>
            <p:cNvSpPr>
              <a:spLocks/>
            </p:cNvSpPr>
            <p:nvPr/>
          </p:nvSpPr>
          <p:spPr bwMode="black">
            <a:xfrm>
              <a:off x="1167566" y="1028765"/>
              <a:ext cx="170916" cy="263561"/>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grpFill/>
            <a:ln w="9525">
              <a:noFill/>
              <a:round/>
              <a:headEnd/>
              <a:tailEnd/>
            </a:ln>
          </p:spPr>
          <p:txBody>
            <a:bodyPr/>
            <a:lstStyle/>
            <a:p>
              <a:endParaRPr lang="en-US" dirty="0">
                <a:solidFill>
                  <a:srgbClr val="0096D6"/>
                </a:solidFill>
              </a:endParaRPr>
            </a:p>
          </p:txBody>
        </p:sp>
        <p:sp>
          <p:nvSpPr>
            <p:cNvPr id="74" name="Freeform 73"/>
            <p:cNvSpPr>
              <a:spLocks/>
            </p:cNvSpPr>
            <p:nvPr/>
          </p:nvSpPr>
          <p:spPr bwMode="black">
            <a:xfrm>
              <a:off x="609600" y="732931"/>
              <a:ext cx="62081" cy="128323"/>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grpFill/>
            <a:ln w="9525">
              <a:noFill/>
              <a:round/>
              <a:headEnd/>
              <a:tailEnd/>
            </a:ln>
          </p:spPr>
          <p:txBody>
            <a:bodyPr/>
            <a:lstStyle/>
            <a:p>
              <a:endParaRPr lang="en-US" dirty="0">
                <a:solidFill>
                  <a:srgbClr val="0096D6"/>
                </a:solidFill>
              </a:endParaRPr>
            </a:p>
          </p:txBody>
        </p:sp>
        <p:sp>
          <p:nvSpPr>
            <p:cNvPr id="75" name="Freeform 74"/>
            <p:cNvSpPr>
              <a:spLocks/>
            </p:cNvSpPr>
            <p:nvPr/>
          </p:nvSpPr>
          <p:spPr bwMode="black">
            <a:xfrm>
              <a:off x="783581" y="646870"/>
              <a:ext cx="62081" cy="214384"/>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grpFill/>
            <a:ln w="9525">
              <a:noFill/>
              <a:round/>
              <a:headEnd/>
              <a:tailEnd/>
            </a:ln>
          </p:spPr>
          <p:txBody>
            <a:bodyPr/>
            <a:lstStyle/>
            <a:p>
              <a:endParaRPr lang="en-US" dirty="0">
                <a:solidFill>
                  <a:srgbClr val="0096D6"/>
                </a:solidFill>
              </a:endParaRPr>
            </a:p>
          </p:txBody>
        </p:sp>
        <p:sp>
          <p:nvSpPr>
            <p:cNvPr id="76" name="Freeform 75"/>
            <p:cNvSpPr>
              <a:spLocks/>
            </p:cNvSpPr>
            <p:nvPr/>
          </p:nvSpPr>
          <p:spPr bwMode="black">
            <a:xfrm>
              <a:off x="954497" y="528537"/>
              <a:ext cx="62081" cy="394958"/>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grpFill/>
            <a:ln w="9525">
              <a:noFill/>
              <a:round/>
              <a:headEnd/>
              <a:tailEnd/>
            </a:ln>
          </p:spPr>
          <p:txBody>
            <a:bodyPr/>
            <a:lstStyle/>
            <a:p>
              <a:endParaRPr lang="en-US" dirty="0">
                <a:solidFill>
                  <a:srgbClr val="0096D6"/>
                </a:solidFill>
              </a:endParaRPr>
            </a:p>
          </p:txBody>
        </p:sp>
        <p:sp>
          <p:nvSpPr>
            <p:cNvPr id="77" name="Freeform 76"/>
            <p:cNvSpPr>
              <a:spLocks/>
            </p:cNvSpPr>
            <p:nvPr/>
          </p:nvSpPr>
          <p:spPr bwMode="black">
            <a:xfrm>
              <a:off x="1128478" y="646870"/>
              <a:ext cx="62081" cy="214384"/>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grpFill/>
            <a:ln w="9525">
              <a:noFill/>
              <a:round/>
              <a:headEnd/>
              <a:tailEnd/>
            </a:ln>
          </p:spPr>
          <p:txBody>
            <a:bodyPr/>
            <a:lstStyle/>
            <a:p>
              <a:endParaRPr lang="en-US" dirty="0">
                <a:solidFill>
                  <a:srgbClr val="0096D6"/>
                </a:solidFill>
              </a:endParaRPr>
            </a:p>
          </p:txBody>
        </p:sp>
        <p:sp>
          <p:nvSpPr>
            <p:cNvPr id="78" name="Freeform 77"/>
            <p:cNvSpPr>
              <a:spLocks/>
            </p:cNvSpPr>
            <p:nvPr/>
          </p:nvSpPr>
          <p:spPr bwMode="black">
            <a:xfrm>
              <a:off x="1298627" y="732931"/>
              <a:ext cx="65914" cy="128323"/>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grpFill/>
            <a:ln w="9525">
              <a:noFill/>
              <a:round/>
              <a:headEnd/>
              <a:tailEnd/>
            </a:ln>
          </p:spPr>
          <p:txBody>
            <a:bodyPr/>
            <a:lstStyle/>
            <a:p>
              <a:endParaRPr lang="en-US" dirty="0">
                <a:solidFill>
                  <a:srgbClr val="0096D6"/>
                </a:solidFill>
              </a:endParaRPr>
            </a:p>
          </p:txBody>
        </p:sp>
        <p:sp>
          <p:nvSpPr>
            <p:cNvPr id="79" name="Freeform 78"/>
            <p:cNvSpPr>
              <a:spLocks/>
            </p:cNvSpPr>
            <p:nvPr/>
          </p:nvSpPr>
          <p:spPr bwMode="black">
            <a:xfrm>
              <a:off x="1472608" y="646870"/>
              <a:ext cx="62848" cy="214384"/>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grpFill/>
            <a:ln w="9525">
              <a:noFill/>
              <a:round/>
              <a:headEnd/>
              <a:tailEnd/>
            </a:ln>
          </p:spPr>
          <p:txBody>
            <a:bodyPr/>
            <a:lstStyle/>
            <a:p>
              <a:endParaRPr lang="en-US" dirty="0">
                <a:solidFill>
                  <a:srgbClr val="0096D6"/>
                </a:solidFill>
              </a:endParaRPr>
            </a:p>
          </p:txBody>
        </p:sp>
        <p:sp>
          <p:nvSpPr>
            <p:cNvPr id="80" name="Freeform 79"/>
            <p:cNvSpPr>
              <a:spLocks/>
            </p:cNvSpPr>
            <p:nvPr/>
          </p:nvSpPr>
          <p:spPr bwMode="black">
            <a:xfrm>
              <a:off x="1646590" y="528537"/>
              <a:ext cx="62848" cy="394958"/>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grpFill/>
            <a:ln w="9525">
              <a:noFill/>
              <a:round/>
              <a:headEnd/>
              <a:tailEnd/>
            </a:ln>
          </p:spPr>
          <p:txBody>
            <a:bodyPr/>
            <a:lstStyle/>
            <a:p>
              <a:endParaRPr lang="en-US" dirty="0">
                <a:solidFill>
                  <a:srgbClr val="0096D6"/>
                </a:solidFill>
              </a:endParaRPr>
            </a:p>
          </p:txBody>
        </p:sp>
        <p:sp>
          <p:nvSpPr>
            <p:cNvPr id="81" name="Freeform 80"/>
            <p:cNvSpPr>
              <a:spLocks/>
            </p:cNvSpPr>
            <p:nvPr/>
          </p:nvSpPr>
          <p:spPr bwMode="black">
            <a:xfrm>
              <a:off x="1817505" y="646870"/>
              <a:ext cx="62848" cy="214384"/>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grpFill/>
            <a:ln w="9525">
              <a:noFill/>
              <a:round/>
              <a:headEnd/>
              <a:tailEnd/>
            </a:ln>
          </p:spPr>
          <p:txBody>
            <a:bodyPr/>
            <a:lstStyle/>
            <a:p>
              <a:endParaRPr lang="en-US" dirty="0">
                <a:solidFill>
                  <a:srgbClr val="0096D6"/>
                </a:solidFill>
              </a:endParaRPr>
            </a:p>
          </p:txBody>
        </p:sp>
        <p:sp>
          <p:nvSpPr>
            <p:cNvPr id="82" name="Freeform 81"/>
            <p:cNvSpPr>
              <a:spLocks/>
            </p:cNvSpPr>
            <p:nvPr/>
          </p:nvSpPr>
          <p:spPr bwMode="black">
            <a:xfrm>
              <a:off x="1991486" y="732931"/>
              <a:ext cx="62848" cy="128323"/>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grpFill/>
            <a:ln w="9525">
              <a:noFill/>
              <a:round/>
              <a:headEnd/>
              <a:tailEnd/>
            </a:ln>
          </p:spPr>
          <p:txBody>
            <a:bodyPr/>
            <a:lstStyle/>
            <a:p>
              <a:endParaRPr lang="en-US" dirty="0">
                <a:solidFill>
                  <a:srgbClr val="0096D6"/>
                </a:solidFill>
              </a:endParaRPr>
            </a:p>
          </p:txBody>
        </p:sp>
      </p:grpSp>
      <p:sp>
        <p:nvSpPr>
          <p:cNvPr id="57" name="Rectangle 56"/>
          <p:cNvSpPr/>
          <p:nvPr/>
        </p:nvSpPr>
        <p:spPr>
          <a:xfrm>
            <a:off x="1" y="6537960"/>
            <a:ext cx="9129008" cy="3200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59" name="Rectangle 5"/>
          <p:cNvSpPr>
            <a:spLocks noChangeArrowheads="1"/>
          </p:cNvSpPr>
          <p:nvPr/>
        </p:nvSpPr>
        <p:spPr bwMode="ltGray">
          <a:xfrm>
            <a:off x="8019288" y="6584512"/>
            <a:ext cx="811863" cy="175257"/>
          </a:xfrm>
          <a:prstGeom prst="rect">
            <a:avLst/>
          </a:prstGeom>
          <a:noFill/>
          <a:ln w="9525">
            <a:noFill/>
            <a:miter lim="800000"/>
            <a:headEnd/>
            <a:tailEnd/>
          </a:ln>
          <a:effectLst/>
        </p:spPr>
        <p:txBody>
          <a:bodyPr wrap="none" lIns="82124" tIns="41061" rIns="82124" bIns="41061" anchor="b">
            <a:spAutoFit/>
          </a:bodyPr>
          <a:lstStyle/>
          <a:p>
            <a:pPr algn="r" defTabSz="814388"/>
            <a:r>
              <a:rPr lang="en-US" sz="600" dirty="0">
                <a:solidFill>
                  <a:srgbClr val="C0C0C0"/>
                </a:solidFill>
              </a:rPr>
              <a:t>Cisco Confidential</a:t>
            </a:r>
          </a:p>
        </p:txBody>
      </p:sp>
      <p:sp>
        <p:nvSpPr>
          <p:cNvPr id="56" name="Rectangle 4"/>
          <p:cNvSpPr>
            <a:spLocks noChangeArrowheads="1"/>
          </p:cNvSpPr>
          <p:nvPr/>
        </p:nvSpPr>
        <p:spPr bwMode="ltGray">
          <a:xfrm>
            <a:off x="251373" y="6586246"/>
            <a:ext cx="3420515" cy="175257"/>
          </a:xfrm>
          <a:prstGeom prst="rect">
            <a:avLst/>
          </a:prstGeom>
          <a:noFill/>
          <a:ln w="9525">
            <a:noFill/>
            <a:miter lim="800000"/>
            <a:headEnd/>
            <a:tailEnd/>
          </a:ln>
          <a:effectLst/>
        </p:spPr>
        <p:txBody>
          <a:bodyPr wrap="square" lIns="82124" tIns="41061" rIns="82124" bIns="41061" anchor="b" anchorCtr="0">
            <a:spAutoFit/>
          </a:bodyPr>
          <a:lstStyle/>
          <a:p>
            <a:pPr defTabSz="814388"/>
            <a:r>
              <a:rPr lang="en-US" sz="600" dirty="0" smtClean="0">
                <a:solidFill>
                  <a:srgbClr val="C0C0C0"/>
                </a:solidFill>
              </a:rPr>
              <a:t>© 2011 Cisco and/or its affiliates. All rights reserved.</a:t>
            </a:r>
            <a:endParaRPr lang="en-US" sz="600" dirty="0">
              <a:solidFill>
                <a:srgbClr val="C0C0C0"/>
              </a:solidFill>
            </a:endParaRPr>
          </a:p>
        </p:txBody>
      </p:sp>
    </p:spTree>
    <p:extLst>
      <p:ext uri="{BB962C8B-B14F-4D97-AF65-F5344CB8AC3E}">
        <p14:creationId xmlns:p14="http://schemas.microsoft.com/office/powerpoint/2010/main" val="3004201939"/>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50000" decel="50000" fill="hold" grpId="0" nodeType="withEffect">
                                  <p:stCondLst>
                                    <p:cond delay="3000"/>
                                  </p:stCondLst>
                                  <p:childTnLst>
                                    <p:animMotion origin="layout" path="M -4.44444E-6 4.81481E-6 L -4.44444E-6 0.65879 " pathEditMode="relative" rAng="0" ptsTypes="AA">
                                      <p:cBhvr>
                                        <p:cTn id="6" dur="8300" fill="hold"/>
                                        <p:tgtEl>
                                          <p:spTgt spid="28"/>
                                        </p:tgtEl>
                                        <p:attrNameLst>
                                          <p:attrName>ppt_x</p:attrName>
                                          <p:attrName>ppt_y</p:attrName>
                                        </p:attrNameLst>
                                      </p:cBhvr>
                                      <p:rCtr x="0" y="329"/>
                                    </p:animMotion>
                                  </p:childTnLst>
                                </p:cTn>
                              </p:par>
                              <p:par>
                                <p:cTn id="7" presetID="42" presetClass="path" presetSubtype="0" repeatCount="indefinite" accel="50000" decel="50000" fill="hold" grpId="0" nodeType="withEffect">
                                  <p:stCondLst>
                                    <p:cond delay="0"/>
                                  </p:stCondLst>
                                  <p:childTnLst>
                                    <p:animMotion origin="layout" path="M 2.77778E-6 1.85185E-6 L 2.77778E-6 0.99305 " pathEditMode="relative" rAng="0" ptsTypes="AA">
                                      <p:cBhvr>
                                        <p:cTn id="8" dur="10600" fill="hold"/>
                                        <p:tgtEl>
                                          <p:spTgt spid="29"/>
                                        </p:tgtEl>
                                        <p:attrNameLst>
                                          <p:attrName>ppt_x</p:attrName>
                                          <p:attrName>ppt_y</p:attrName>
                                        </p:attrNameLst>
                                      </p:cBhvr>
                                      <p:rCtr x="0" y="497"/>
                                    </p:animMotion>
                                  </p:childTnLst>
                                </p:cTn>
                              </p:par>
                              <p:par>
                                <p:cTn id="9" presetID="42" presetClass="path" presetSubtype="0" repeatCount="indefinite" accel="50000" decel="50000" fill="hold" grpId="0" nodeType="withEffect">
                                  <p:stCondLst>
                                    <p:cond delay="1100"/>
                                  </p:stCondLst>
                                  <p:endCondLst>
                                    <p:cond evt="onNext" delay="0">
                                      <p:tgtEl>
                                        <p:sldTgt/>
                                      </p:tgtEl>
                                    </p:cond>
                                  </p:endCondLst>
                                  <p:childTnLst>
                                    <p:animMotion origin="layout" path="M 1.94444E-6 0 L 1.94444E-6 -1.0081 " pathEditMode="relative" rAng="0" ptsTypes="AA">
                                      <p:cBhvr>
                                        <p:cTn id="10" dur="16400" fill="hold"/>
                                        <p:tgtEl>
                                          <p:spTgt spid="30"/>
                                        </p:tgtEl>
                                        <p:attrNameLst>
                                          <p:attrName>ppt_x</p:attrName>
                                          <p:attrName>ppt_y</p:attrName>
                                        </p:attrNameLst>
                                      </p:cBhvr>
                                      <p:rCtr x="0" y="-504"/>
                                    </p:animMotion>
                                  </p:childTnLst>
                                </p:cTn>
                              </p:par>
                              <p:par>
                                <p:cTn id="11" presetID="42" presetClass="path" presetSubtype="0" repeatCount="indefinite" accel="50000" decel="50000" fill="hold" grpId="0" nodeType="withEffect">
                                  <p:stCondLst>
                                    <p:cond delay="13700"/>
                                  </p:stCondLst>
                                  <p:childTnLst>
                                    <p:animMotion origin="layout" path="M 2.77778E-6 4.81481E-6 L 2.77778E-6 -0.34561 " pathEditMode="relative" rAng="0" ptsTypes="AA">
                                      <p:cBhvr>
                                        <p:cTn id="12" dur="10900" fill="hold"/>
                                        <p:tgtEl>
                                          <p:spTgt spid="31"/>
                                        </p:tgtEl>
                                        <p:attrNameLst>
                                          <p:attrName>ppt_x</p:attrName>
                                          <p:attrName>ppt_y</p:attrName>
                                        </p:attrNameLst>
                                      </p:cBhvr>
                                      <p:rCtr x="0" y="-173"/>
                                    </p:animMotion>
                                  </p:childTnLst>
                                </p:cTn>
                              </p:par>
                              <p:par>
                                <p:cTn id="13" presetID="42" presetClass="path" presetSubtype="0" repeatCount="indefinite" accel="50000" decel="50000" fill="hold" grpId="0" nodeType="withEffect">
                                  <p:stCondLst>
                                    <p:cond delay="0"/>
                                  </p:stCondLst>
                                  <p:childTnLst>
                                    <p:animMotion origin="layout" path="M -3.88889E-6 4.44444E-6 L -3.88889E-6 1.14467 " pathEditMode="relative" rAng="0" ptsTypes="AA">
                                      <p:cBhvr>
                                        <p:cTn id="14" dur="10400" fill="hold"/>
                                        <p:tgtEl>
                                          <p:spTgt spid="33"/>
                                        </p:tgtEl>
                                        <p:attrNameLst>
                                          <p:attrName>ppt_x</p:attrName>
                                          <p:attrName>ppt_y</p:attrName>
                                        </p:attrNameLst>
                                      </p:cBhvr>
                                      <p:rCtr x="0" y="572"/>
                                    </p:animMotion>
                                  </p:childTnLst>
                                </p:cTn>
                              </p:par>
                              <p:par>
                                <p:cTn id="15" presetID="42" presetClass="path" presetSubtype="0" repeatCount="indefinite" accel="50000" decel="50000" fill="hold" grpId="0" nodeType="withEffect">
                                  <p:stCondLst>
                                    <p:cond delay="700"/>
                                  </p:stCondLst>
                                  <p:childTnLst>
                                    <p:animMotion origin="layout" path="M 4.16667E-6 0.27476 L 4.16667E-6 -1.26019 " pathEditMode="relative" rAng="0" ptsTypes="AA">
                                      <p:cBhvr>
                                        <p:cTn id="16" dur="12100" fill="hold"/>
                                        <p:tgtEl>
                                          <p:spTgt spid="34"/>
                                        </p:tgtEl>
                                        <p:attrNameLst>
                                          <p:attrName>ppt_x</p:attrName>
                                          <p:attrName>ppt_y</p:attrName>
                                        </p:attrNameLst>
                                      </p:cBhvr>
                                      <p:rCtr x="0" y="-768"/>
                                    </p:animMotion>
                                  </p:childTnLst>
                                </p:cTn>
                              </p:par>
                              <p:par>
                                <p:cTn id="17" presetID="42" presetClass="path" presetSubtype="0" repeatCount="indefinite" accel="50000" decel="50000" autoRev="1" fill="hold" grpId="0" nodeType="withEffect">
                                  <p:stCondLst>
                                    <p:cond delay="3600"/>
                                  </p:stCondLst>
                                  <p:endCondLst>
                                    <p:cond evt="onNext" delay="0">
                                      <p:tgtEl>
                                        <p:sldTgt/>
                                      </p:tgtEl>
                                    </p:cond>
                                  </p:endCondLst>
                                  <p:childTnLst>
                                    <p:animMotion origin="layout" path="M 1.94444E-6 0 L 1.94444E-6 -1.0081 " pathEditMode="relative" rAng="0" ptsTypes="AA">
                                      <p:cBhvr>
                                        <p:cTn id="18" dur="8400" fill="hold"/>
                                        <p:tgtEl>
                                          <p:spTgt spid="35"/>
                                        </p:tgtEl>
                                        <p:attrNameLst>
                                          <p:attrName>ppt_x</p:attrName>
                                          <p:attrName>ppt_y</p:attrName>
                                        </p:attrNameLst>
                                      </p:cBhvr>
                                      <p:rCtr x="0" y="-504"/>
                                    </p:animMotion>
                                  </p:childTnLst>
                                </p:cTn>
                              </p:par>
                              <p:par>
                                <p:cTn id="19" presetID="42" presetClass="path" presetSubtype="0" repeatCount="indefinite" accel="50000" decel="50000" fill="hold" grpId="0" nodeType="withEffect">
                                  <p:stCondLst>
                                    <p:cond delay="500"/>
                                  </p:stCondLst>
                                  <p:childTnLst>
                                    <p:animMotion origin="layout" path="M 2.77778E-6 1.85185E-6 L 2.77778E-6 0.99305 " pathEditMode="relative" rAng="0" ptsTypes="AA">
                                      <p:cBhvr>
                                        <p:cTn id="20" dur="19500" fill="hold"/>
                                        <p:tgtEl>
                                          <p:spTgt spid="36"/>
                                        </p:tgtEl>
                                        <p:attrNameLst>
                                          <p:attrName>ppt_x</p:attrName>
                                          <p:attrName>ppt_y</p:attrName>
                                        </p:attrNameLst>
                                      </p:cBhvr>
                                      <p:rCtr x="0" y="497"/>
                                    </p:animMotion>
                                  </p:childTnLst>
                                </p:cTn>
                              </p:par>
                              <p:par>
                                <p:cTn id="21" presetID="42" presetClass="path" presetSubtype="0" repeatCount="indefinite" accel="50000" decel="50000" fill="hold" grpId="0" nodeType="withEffect">
                                  <p:stCondLst>
                                    <p:cond delay="6300"/>
                                  </p:stCondLst>
                                  <p:childTnLst>
                                    <p:animMotion origin="layout" path="M 2.77778E-6 1.85185E-6 L 2.77778E-6 0.99305 " pathEditMode="relative" rAng="0" ptsTypes="AA">
                                      <p:cBhvr>
                                        <p:cTn id="22" dur="8200" fill="hold"/>
                                        <p:tgtEl>
                                          <p:spTgt spid="37"/>
                                        </p:tgtEl>
                                        <p:attrNameLst>
                                          <p:attrName>ppt_x</p:attrName>
                                          <p:attrName>ppt_y</p:attrName>
                                        </p:attrNameLst>
                                      </p:cBhvr>
                                      <p:rCtr x="0" y="497"/>
                                    </p:animMotion>
                                  </p:childTnLst>
                                </p:cTn>
                              </p:par>
                              <p:par>
                                <p:cTn id="23" presetID="42" presetClass="path" presetSubtype="0" repeatCount="indefinite" accel="50000" decel="50000" fill="hold" grpId="0" nodeType="withEffect">
                                  <p:stCondLst>
                                    <p:cond delay="5700"/>
                                  </p:stCondLst>
                                  <p:endCondLst>
                                    <p:cond evt="onNext" delay="0">
                                      <p:tgtEl>
                                        <p:sldTgt/>
                                      </p:tgtEl>
                                    </p:cond>
                                  </p:endCondLst>
                                  <p:childTnLst>
                                    <p:animMotion origin="layout" path="M -4.72222E-6 -2.15822E-6 L -4.72222E-6 -1.32223 " pathEditMode="relative" rAng="0" ptsTypes="AA">
                                      <p:cBhvr>
                                        <p:cTn id="24" dur="11500" fill="hold"/>
                                        <p:tgtEl>
                                          <p:spTgt spid="38"/>
                                        </p:tgtEl>
                                        <p:attrNameLst>
                                          <p:attrName>ppt_x</p:attrName>
                                          <p:attrName>ppt_y</p:attrName>
                                        </p:attrNameLst>
                                      </p:cBhvr>
                                      <p:rCtr x="0" y="-661"/>
                                    </p:animMotion>
                                  </p:childTnLst>
                                </p:cTn>
                              </p:par>
                              <p:par>
                                <p:cTn id="25" presetID="42" presetClass="path" presetSubtype="0" repeatCount="indefinite" accel="50000" decel="50000" fill="hold" grpId="0" nodeType="withEffect">
                                  <p:stCondLst>
                                    <p:cond delay="1300"/>
                                  </p:stCondLst>
                                  <p:endCondLst>
                                    <p:cond evt="onNext" delay="0">
                                      <p:tgtEl>
                                        <p:sldTgt/>
                                      </p:tgtEl>
                                    </p:cond>
                                  </p:endCondLst>
                                  <p:childTnLst>
                                    <p:animMotion origin="layout" path="M 1.94444E-6 0 L 1.94444E-6 -1.0081 " pathEditMode="relative" rAng="0" ptsTypes="AA">
                                      <p:cBhvr>
                                        <p:cTn id="26" dur="7300" fill="hold"/>
                                        <p:tgtEl>
                                          <p:spTgt spid="39"/>
                                        </p:tgtEl>
                                        <p:attrNameLst>
                                          <p:attrName>ppt_x</p:attrName>
                                          <p:attrName>ppt_y</p:attrName>
                                        </p:attrNameLst>
                                      </p:cBhvr>
                                      <p:rCtr x="0" y="-504"/>
                                    </p:animMotion>
                                  </p:childTnLst>
                                </p:cTn>
                              </p:par>
                              <p:par>
                                <p:cTn id="27" presetID="42" presetClass="path" presetSubtype="0" repeatCount="indefinite" accel="50000" decel="50000" fill="hold" grpId="0" nodeType="withEffect">
                                  <p:stCondLst>
                                    <p:cond delay="5300"/>
                                  </p:stCondLst>
                                  <p:childTnLst>
                                    <p:animMotion origin="layout" path="M 2.77778E-6 1.85185E-6 L 2.77778E-6 0.99305 " pathEditMode="relative" rAng="0" ptsTypes="AA">
                                      <p:cBhvr>
                                        <p:cTn id="28" dur="15100" fill="hold"/>
                                        <p:tgtEl>
                                          <p:spTgt spid="41"/>
                                        </p:tgtEl>
                                        <p:attrNameLst>
                                          <p:attrName>ppt_x</p:attrName>
                                          <p:attrName>ppt_y</p:attrName>
                                        </p:attrNameLst>
                                      </p:cBhvr>
                                      <p:rCtr x="0" y="497"/>
                                    </p:animMotion>
                                  </p:childTnLst>
                                </p:cTn>
                              </p:par>
                              <p:par>
                                <p:cTn id="29" presetID="42" presetClass="path" presetSubtype="0" repeatCount="indefinite" accel="50000" decel="50000" fill="hold" grpId="0" nodeType="withEffect">
                                  <p:stCondLst>
                                    <p:cond delay="1000"/>
                                  </p:stCondLst>
                                  <p:childTnLst>
                                    <p:animMotion origin="layout" path="M 2.77778E-6 1.85185E-6 L 2.77778E-6 0.99305 " pathEditMode="relative" rAng="0" ptsTypes="AA">
                                      <p:cBhvr>
                                        <p:cTn id="30" dur="5000" fill="hold"/>
                                        <p:tgtEl>
                                          <p:spTgt spid="42"/>
                                        </p:tgtEl>
                                        <p:attrNameLst>
                                          <p:attrName>ppt_x</p:attrName>
                                          <p:attrName>ppt_y</p:attrName>
                                        </p:attrNameLst>
                                      </p:cBhvr>
                                      <p:rCtr x="0" y="497"/>
                                    </p:animMotion>
                                  </p:childTnLst>
                                </p:cTn>
                              </p:par>
                              <p:par>
                                <p:cTn id="31" presetID="27" presetClass="emph" presetSubtype="0" repeatCount="indefinite" fill="hold" grpId="0" nodeType="withEffect">
                                  <p:stCondLst>
                                    <p:cond delay="0"/>
                                  </p:stCondLst>
                                  <p:childTnLst>
                                    <p:animClr clrSpc="rgb" dir="cw">
                                      <p:cBhvr override="childStyle">
                                        <p:cTn id="32" dur="6650" autoRev="1" fill="hold"/>
                                        <p:tgtEl>
                                          <p:spTgt spid="45"/>
                                        </p:tgtEl>
                                        <p:attrNameLst>
                                          <p:attrName>style.color</p:attrName>
                                        </p:attrNameLst>
                                      </p:cBhvr>
                                      <p:to>
                                        <a:srgbClr val="60CCCC"/>
                                      </p:to>
                                    </p:animClr>
                                    <p:animClr clrSpc="rgb" dir="cw">
                                      <p:cBhvr>
                                        <p:cTn id="33" dur="6650" autoRev="1" fill="hold"/>
                                        <p:tgtEl>
                                          <p:spTgt spid="45"/>
                                        </p:tgtEl>
                                        <p:attrNameLst>
                                          <p:attrName>fillcolor</p:attrName>
                                        </p:attrNameLst>
                                      </p:cBhvr>
                                      <p:to>
                                        <a:srgbClr val="60CCCC"/>
                                      </p:to>
                                    </p:animClr>
                                    <p:set>
                                      <p:cBhvr>
                                        <p:cTn id="34" dur="6650" autoRev="1" fill="hold"/>
                                        <p:tgtEl>
                                          <p:spTgt spid="45"/>
                                        </p:tgtEl>
                                        <p:attrNameLst>
                                          <p:attrName>fill.type</p:attrName>
                                        </p:attrNameLst>
                                      </p:cBhvr>
                                      <p:to>
                                        <p:strVal val="solid"/>
                                      </p:to>
                                    </p:set>
                                    <p:set>
                                      <p:cBhvr>
                                        <p:cTn id="35" dur="6650" autoRev="1" fill="hold"/>
                                        <p:tgtEl>
                                          <p:spTgt spid="45"/>
                                        </p:tgtEl>
                                        <p:attrNameLst>
                                          <p:attrName>fill.on</p:attrName>
                                        </p:attrNameLst>
                                      </p:cBhvr>
                                      <p:to>
                                        <p:strVal val="true"/>
                                      </p:to>
                                    </p:set>
                                  </p:childTnLst>
                                </p:cTn>
                              </p:par>
                              <p:par>
                                <p:cTn id="36" presetID="27" presetClass="emph" presetSubtype="0" repeatCount="indefinite" fill="hold" grpId="0" nodeType="withEffect">
                                  <p:stCondLst>
                                    <p:cond delay="700"/>
                                  </p:stCondLst>
                                  <p:childTnLst>
                                    <p:animClr clrSpc="rgb" dir="cw">
                                      <p:cBhvr override="childStyle">
                                        <p:cTn id="37" dur="5350" autoRev="1" fill="hold"/>
                                        <p:tgtEl>
                                          <p:spTgt spid="46"/>
                                        </p:tgtEl>
                                        <p:attrNameLst>
                                          <p:attrName>style.color</p:attrName>
                                        </p:attrNameLst>
                                      </p:cBhvr>
                                      <p:to>
                                        <a:srgbClr val="60CCCC"/>
                                      </p:to>
                                    </p:animClr>
                                    <p:animClr clrSpc="rgb" dir="cw">
                                      <p:cBhvr>
                                        <p:cTn id="38" dur="5350" autoRev="1" fill="hold"/>
                                        <p:tgtEl>
                                          <p:spTgt spid="46"/>
                                        </p:tgtEl>
                                        <p:attrNameLst>
                                          <p:attrName>fillcolor</p:attrName>
                                        </p:attrNameLst>
                                      </p:cBhvr>
                                      <p:to>
                                        <a:srgbClr val="60CCCC"/>
                                      </p:to>
                                    </p:animClr>
                                    <p:set>
                                      <p:cBhvr>
                                        <p:cTn id="39" dur="5350" autoRev="1" fill="hold"/>
                                        <p:tgtEl>
                                          <p:spTgt spid="46"/>
                                        </p:tgtEl>
                                        <p:attrNameLst>
                                          <p:attrName>fill.type</p:attrName>
                                        </p:attrNameLst>
                                      </p:cBhvr>
                                      <p:to>
                                        <p:strVal val="solid"/>
                                      </p:to>
                                    </p:set>
                                    <p:set>
                                      <p:cBhvr>
                                        <p:cTn id="40" dur="5350" autoRev="1" fill="hold"/>
                                        <p:tgtEl>
                                          <p:spTgt spid="46"/>
                                        </p:tgtEl>
                                        <p:attrNameLst>
                                          <p:attrName>fill.on</p:attrName>
                                        </p:attrNameLst>
                                      </p:cBhvr>
                                      <p:to>
                                        <p:strVal val="true"/>
                                      </p:to>
                                    </p:set>
                                  </p:childTnLst>
                                </p:cTn>
                              </p:par>
                              <p:par>
                                <p:cTn id="41" presetID="27" presetClass="emph" presetSubtype="0" repeatCount="indefinite" fill="hold" grpId="0" nodeType="withEffect">
                                  <p:stCondLst>
                                    <p:cond delay="2100"/>
                                  </p:stCondLst>
                                  <p:childTnLst>
                                    <p:animClr clrSpc="rgb" dir="cw">
                                      <p:cBhvr override="childStyle">
                                        <p:cTn id="42" dur="6650" autoRev="1" fill="hold"/>
                                        <p:tgtEl>
                                          <p:spTgt spid="47"/>
                                        </p:tgtEl>
                                        <p:attrNameLst>
                                          <p:attrName>style.color</p:attrName>
                                        </p:attrNameLst>
                                      </p:cBhvr>
                                      <p:to>
                                        <a:srgbClr val="60CCCC"/>
                                      </p:to>
                                    </p:animClr>
                                    <p:animClr clrSpc="rgb" dir="cw">
                                      <p:cBhvr>
                                        <p:cTn id="43" dur="6650" autoRev="1" fill="hold"/>
                                        <p:tgtEl>
                                          <p:spTgt spid="47"/>
                                        </p:tgtEl>
                                        <p:attrNameLst>
                                          <p:attrName>fillcolor</p:attrName>
                                        </p:attrNameLst>
                                      </p:cBhvr>
                                      <p:to>
                                        <a:srgbClr val="60CCCC"/>
                                      </p:to>
                                    </p:animClr>
                                    <p:set>
                                      <p:cBhvr>
                                        <p:cTn id="44" dur="6650" autoRev="1" fill="hold"/>
                                        <p:tgtEl>
                                          <p:spTgt spid="47"/>
                                        </p:tgtEl>
                                        <p:attrNameLst>
                                          <p:attrName>fill.type</p:attrName>
                                        </p:attrNameLst>
                                      </p:cBhvr>
                                      <p:to>
                                        <p:strVal val="solid"/>
                                      </p:to>
                                    </p:set>
                                    <p:set>
                                      <p:cBhvr>
                                        <p:cTn id="45" dur="6650" autoRev="1" fill="hold"/>
                                        <p:tgtEl>
                                          <p:spTgt spid="47"/>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46" grpId="0" animBg="1"/>
      <p:bldP spid="45" grpId="0" animBg="1"/>
      <p:bldP spid="33" grpId="0" animBg="1"/>
      <p:bldP spid="28" grpId="0" animBg="1"/>
      <p:bldP spid="29" grpId="0" animBg="1"/>
      <p:bldP spid="30" grpId="0" animBg="1"/>
      <p:bldP spid="31" grpId="0" animBg="1"/>
      <p:bldP spid="34" grpId="0" animBg="1"/>
      <p:bldP spid="35" grpId="0" animBg="1"/>
      <p:bldP spid="36" grpId="0" animBg="1"/>
      <p:bldP spid="37" grpId="0" animBg="1"/>
      <p:bldP spid="38" grpId="0" animBg="1"/>
      <p:bldP spid="39" grpId="0" animBg="1"/>
      <p:bldP spid="41" grpId="0" animBg="1"/>
      <p:bldP spid="42" grpId="0" animBg="1"/>
    </p:bld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p:cSld name="1_Title Slide-animated bar_static">
    <p:spTree>
      <p:nvGrpSpPr>
        <p:cNvPr id="1" name=""/>
        <p:cNvGrpSpPr/>
        <p:nvPr/>
      </p:nvGrpSpPr>
      <p:grpSpPr>
        <a:xfrm>
          <a:off x="0" y="0"/>
          <a:ext cx="0" cy="0"/>
          <a:chOff x="0" y="0"/>
          <a:chExt cx="0" cy="0"/>
        </a:xfrm>
      </p:grpSpPr>
      <p:pic>
        <p:nvPicPr>
          <p:cNvPr id="51" name="Picture 50" descr="bottom bar.jpg"/>
          <p:cNvPicPr>
            <a:picLocks noChangeAspect="1"/>
          </p:cNvPicPr>
          <p:nvPr/>
        </p:nvPicPr>
        <p:blipFill>
          <a:blip r:embed="rId2" cstate="print"/>
          <a:stretch>
            <a:fillRect/>
          </a:stretch>
        </p:blipFill>
        <p:spPr>
          <a:xfrm>
            <a:off x="333375" y="6374862"/>
            <a:ext cx="8477250" cy="171450"/>
          </a:xfrm>
          <a:prstGeom prst="rect">
            <a:avLst/>
          </a:prstGeom>
        </p:spPr>
      </p:pic>
      <p:pic>
        <p:nvPicPr>
          <p:cNvPr id="43" name="Picture 42" descr="bottom bar.jpg"/>
          <p:cNvPicPr>
            <a:picLocks noChangeAspect="1"/>
          </p:cNvPicPr>
          <p:nvPr/>
        </p:nvPicPr>
        <p:blipFill>
          <a:blip r:embed="rId2" cstate="print"/>
          <a:stretch>
            <a:fillRect/>
          </a:stretch>
        </p:blipFill>
        <p:spPr>
          <a:xfrm>
            <a:off x="333375" y="6374862"/>
            <a:ext cx="8477250" cy="171450"/>
          </a:xfrm>
          <a:prstGeom prst="rect">
            <a:avLst/>
          </a:prstGeom>
        </p:spPr>
      </p:pic>
      <p:sp>
        <p:nvSpPr>
          <p:cNvPr id="47" name="Rectangle 46"/>
          <p:cNvSpPr/>
          <p:nvPr/>
        </p:nvSpPr>
        <p:spPr>
          <a:xfrm>
            <a:off x="3405352" y="5562600"/>
            <a:ext cx="599089" cy="114562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46" name="Rectangle 45"/>
          <p:cNvSpPr/>
          <p:nvPr/>
        </p:nvSpPr>
        <p:spPr>
          <a:xfrm>
            <a:off x="1460939" y="5638800"/>
            <a:ext cx="472965" cy="1145627"/>
          </a:xfrm>
          <a:prstGeom prst="rect">
            <a:avLst/>
          </a:prstGeom>
          <a:solidFill>
            <a:srgbClr val="6DB344">
              <a:alpha val="4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45" name="Rectangle 44"/>
          <p:cNvSpPr/>
          <p:nvPr/>
        </p:nvSpPr>
        <p:spPr>
          <a:xfrm>
            <a:off x="4771697" y="5562600"/>
            <a:ext cx="472965" cy="1145627"/>
          </a:xfrm>
          <a:prstGeom prst="rect">
            <a:avLst/>
          </a:prstGeom>
          <a:solidFill>
            <a:srgbClr val="0096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33" name="Rounded Rectangle 32"/>
          <p:cNvSpPr/>
          <p:nvPr/>
        </p:nvSpPr>
        <p:spPr>
          <a:xfrm rot="10800000" flipH="1">
            <a:off x="2856506" y="831272"/>
            <a:ext cx="656314" cy="4243070"/>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28" name="Rounded Rectangle 27"/>
          <p:cNvSpPr/>
          <p:nvPr/>
        </p:nvSpPr>
        <p:spPr>
          <a:xfrm rot="10800000" flipH="1">
            <a:off x="821966" y="4716780"/>
            <a:ext cx="656314" cy="1507490"/>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29" name="Rounded Rectangle 28"/>
          <p:cNvSpPr/>
          <p:nvPr/>
        </p:nvSpPr>
        <p:spPr>
          <a:xfrm rot="10800000" flipH="1">
            <a:off x="1332506" y="1981200"/>
            <a:ext cx="656314" cy="4243070"/>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49" name="Rectangle 3"/>
          <p:cNvSpPr>
            <a:spLocks noChangeArrowheads="1"/>
          </p:cNvSpPr>
          <p:nvPr/>
        </p:nvSpPr>
        <p:spPr bwMode="hidden">
          <a:xfrm>
            <a:off x="0" y="0"/>
            <a:ext cx="9144000" cy="177800"/>
          </a:xfrm>
          <a:prstGeom prst="rect">
            <a:avLst/>
          </a:prstGeom>
          <a:solidFill>
            <a:schemeClr val="bg2"/>
          </a:solidFill>
          <a:ln w="25400" algn="ctr">
            <a:noFill/>
            <a:miter lim="800000"/>
            <a:headEnd/>
            <a:tailEnd/>
          </a:ln>
          <a:effectLst/>
        </p:spPr>
        <p:txBody>
          <a:bodyPr wrap="none" anchor="ctr"/>
          <a:lstStyle/>
          <a:p>
            <a:endParaRPr lang="en-US" dirty="0">
              <a:solidFill>
                <a:srgbClr val="0096D6"/>
              </a:solidFill>
            </a:endParaRPr>
          </a:p>
        </p:txBody>
      </p:sp>
      <p:sp>
        <p:nvSpPr>
          <p:cNvPr id="36" name="Rounded Rectangle 35"/>
          <p:cNvSpPr/>
          <p:nvPr/>
        </p:nvSpPr>
        <p:spPr>
          <a:xfrm rot="10800000" flipH="1">
            <a:off x="4920834" y="1025236"/>
            <a:ext cx="656314" cy="4243070"/>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37" name="Rounded Rectangle 36"/>
          <p:cNvSpPr/>
          <p:nvPr/>
        </p:nvSpPr>
        <p:spPr>
          <a:xfrm rot="10800000" flipH="1">
            <a:off x="5391889" y="1731818"/>
            <a:ext cx="656314" cy="4243070"/>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41" name="Rounded Rectangle 40"/>
          <p:cNvSpPr/>
          <p:nvPr/>
        </p:nvSpPr>
        <p:spPr>
          <a:xfrm rot="10800000" flipH="1">
            <a:off x="8162249" y="1731818"/>
            <a:ext cx="656314" cy="4243070"/>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42" name="Rounded Rectangle 41"/>
          <p:cNvSpPr/>
          <p:nvPr/>
        </p:nvSpPr>
        <p:spPr>
          <a:xfrm rot="10800000" flipH="1">
            <a:off x="3770906" y="1981200"/>
            <a:ext cx="656314" cy="4243070"/>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85" name="Rectangle 84"/>
          <p:cNvSpPr/>
          <p:nvPr/>
        </p:nvSpPr>
        <p:spPr>
          <a:xfrm>
            <a:off x="14992" y="0"/>
            <a:ext cx="9129008" cy="63783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44" name="Rectangle 43"/>
          <p:cNvSpPr/>
          <p:nvPr/>
        </p:nvSpPr>
        <p:spPr>
          <a:xfrm>
            <a:off x="1" y="6537960"/>
            <a:ext cx="9129008" cy="3200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53" name="Rectangle 4"/>
          <p:cNvSpPr>
            <a:spLocks noChangeArrowheads="1"/>
          </p:cNvSpPr>
          <p:nvPr/>
        </p:nvSpPr>
        <p:spPr bwMode="ltGray">
          <a:xfrm>
            <a:off x="251373" y="6586246"/>
            <a:ext cx="1954803" cy="175257"/>
          </a:xfrm>
          <a:prstGeom prst="rect">
            <a:avLst/>
          </a:prstGeom>
          <a:noFill/>
          <a:ln w="9525">
            <a:noFill/>
            <a:miter lim="800000"/>
            <a:headEnd/>
            <a:tailEnd/>
          </a:ln>
          <a:effectLst/>
        </p:spPr>
        <p:txBody>
          <a:bodyPr wrap="none" lIns="82124" tIns="41061" rIns="82124" bIns="41061" anchor="b" anchorCtr="1">
            <a:spAutoFit/>
          </a:bodyPr>
          <a:lstStyle/>
          <a:p>
            <a:pPr defTabSz="814388"/>
            <a:r>
              <a:rPr lang="en-US" sz="600" dirty="0" smtClean="0">
                <a:solidFill>
                  <a:srgbClr val="C0C0C0"/>
                </a:solidFill>
              </a:rPr>
              <a:t>© 2010 Cisco and/or its affiliates. All rights reserved.</a:t>
            </a:r>
            <a:endParaRPr lang="en-US" sz="600" dirty="0">
              <a:solidFill>
                <a:srgbClr val="C0C0C0"/>
              </a:solidFill>
            </a:endParaRPr>
          </a:p>
        </p:txBody>
      </p:sp>
      <p:sp>
        <p:nvSpPr>
          <p:cNvPr id="54" name="Rectangle 5"/>
          <p:cNvSpPr>
            <a:spLocks noChangeArrowheads="1"/>
          </p:cNvSpPr>
          <p:nvPr/>
        </p:nvSpPr>
        <p:spPr bwMode="ltGray">
          <a:xfrm>
            <a:off x="7763787" y="6584512"/>
            <a:ext cx="811863" cy="175257"/>
          </a:xfrm>
          <a:prstGeom prst="rect">
            <a:avLst/>
          </a:prstGeom>
          <a:noFill/>
          <a:ln w="9525">
            <a:noFill/>
            <a:miter lim="800000"/>
            <a:headEnd/>
            <a:tailEnd/>
          </a:ln>
          <a:effectLst/>
        </p:spPr>
        <p:txBody>
          <a:bodyPr wrap="none" lIns="82124" tIns="41061" rIns="82124" bIns="41061" anchor="b">
            <a:spAutoFit/>
          </a:bodyPr>
          <a:lstStyle/>
          <a:p>
            <a:pPr algn="r" defTabSz="814388"/>
            <a:r>
              <a:rPr lang="en-US" sz="600" dirty="0">
                <a:solidFill>
                  <a:srgbClr val="C0C0C0"/>
                </a:solidFill>
              </a:rPr>
              <a:t>Cisco Confidential</a:t>
            </a:r>
          </a:p>
        </p:txBody>
      </p:sp>
      <p:sp>
        <p:nvSpPr>
          <p:cNvPr id="55" name="Rectangle 7"/>
          <p:cNvSpPr>
            <a:spLocks noChangeArrowheads="1"/>
          </p:cNvSpPr>
          <p:nvPr/>
        </p:nvSpPr>
        <p:spPr bwMode="ltGray">
          <a:xfrm>
            <a:off x="8649525" y="6580408"/>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fld id="{DFCF27A5-1A5B-48D3-A060-2758FFBB1ADD}" type="slidenum">
              <a:rPr lang="en-US" sz="600">
                <a:solidFill>
                  <a:srgbClr val="C0C0C0"/>
                </a:solidFill>
              </a:rPr>
              <a:pPr algn="r" defTabSz="814388"/>
              <a:t>‹#›</a:t>
            </a:fld>
            <a:endParaRPr lang="en-US" sz="600" dirty="0">
              <a:solidFill>
                <a:srgbClr val="C0C0C0"/>
              </a:solidFill>
            </a:endParaRPr>
          </a:p>
        </p:txBody>
      </p:sp>
      <p:sp>
        <p:nvSpPr>
          <p:cNvPr id="101" name="Rectangle 100"/>
          <p:cNvSpPr/>
          <p:nvPr/>
        </p:nvSpPr>
        <p:spPr>
          <a:xfrm>
            <a:off x="1" y="6537960"/>
            <a:ext cx="9129008" cy="3200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02" name="Rectangle 4"/>
          <p:cNvSpPr>
            <a:spLocks noChangeArrowheads="1"/>
          </p:cNvSpPr>
          <p:nvPr/>
        </p:nvSpPr>
        <p:spPr bwMode="ltGray">
          <a:xfrm>
            <a:off x="251373" y="6586246"/>
            <a:ext cx="1954803" cy="175257"/>
          </a:xfrm>
          <a:prstGeom prst="rect">
            <a:avLst/>
          </a:prstGeom>
          <a:noFill/>
          <a:ln w="9525">
            <a:noFill/>
            <a:miter lim="800000"/>
            <a:headEnd/>
            <a:tailEnd/>
          </a:ln>
          <a:effectLst/>
        </p:spPr>
        <p:txBody>
          <a:bodyPr wrap="none" lIns="82124" tIns="41061" rIns="82124" bIns="41061" anchor="b" anchorCtr="1">
            <a:spAutoFit/>
          </a:bodyPr>
          <a:lstStyle/>
          <a:p>
            <a:pPr defTabSz="814388"/>
            <a:r>
              <a:rPr lang="en-US" sz="600" dirty="0" smtClean="0">
                <a:solidFill>
                  <a:srgbClr val="C0C0C0"/>
                </a:solidFill>
              </a:rPr>
              <a:t>© 2010 Cisco and/or its affiliates. All rights reserved.</a:t>
            </a:r>
            <a:endParaRPr lang="en-US" sz="600" dirty="0">
              <a:solidFill>
                <a:srgbClr val="C0C0C0"/>
              </a:solidFill>
            </a:endParaRPr>
          </a:p>
        </p:txBody>
      </p:sp>
      <p:sp>
        <p:nvSpPr>
          <p:cNvPr id="103" name="Rectangle 5"/>
          <p:cNvSpPr>
            <a:spLocks noChangeArrowheads="1"/>
          </p:cNvSpPr>
          <p:nvPr/>
        </p:nvSpPr>
        <p:spPr bwMode="ltGray">
          <a:xfrm>
            <a:off x="7763787" y="6584512"/>
            <a:ext cx="811863" cy="175257"/>
          </a:xfrm>
          <a:prstGeom prst="rect">
            <a:avLst/>
          </a:prstGeom>
          <a:noFill/>
          <a:ln w="9525">
            <a:noFill/>
            <a:miter lim="800000"/>
            <a:headEnd/>
            <a:tailEnd/>
          </a:ln>
          <a:effectLst/>
        </p:spPr>
        <p:txBody>
          <a:bodyPr wrap="none" lIns="82124" tIns="41061" rIns="82124" bIns="41061" anchor="b">
            <a:spAutoFit/>
          </a:bodyPr>
          <a:lstStyle/>
          <a:p>
            <a:pPr algn="r" defTabSz="814388"/>
            <a:r>
              <a:rPr lang="en-US" sz="600" dirty="0">
                <a:solidFill>
                  <a:srgbClr val="C0C0C0"/>
                </a:solidFill>
              </a:rPr>
              <a:t>Cisco Confidential</a:t>
            </a:r>
          </a:p>
        </p:txBody>
      </p:sp>
      <p:sp>
        <p:nvSpPr>
          <p:cNvPr id="104" name="Rectangle 7"/>
          <p:cNvSpPr>
            <a:spLocks noChangeArrowheads="1"/>
          </p:cNvSpPr>
          <p:nvPr/>
        </p:nvSpPr>
        <p:spPr bwMode="ltGray">
          <a:xfrm>
            <a:off x="8649525" y="6580408"/>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fld id="{DFCF27A5-1A5B-48D3-A060-2758FFBB1ADD}" type="slidenum">
              <a:rPr lang="en-US" sz="600">
                <a:solidFill>
                  <a:srgbClr val="C0C0C0"/>
                </a:solidFill>
              </a:rPr>
              <a:pPr algn="r" defTabSz="814388"/>
              <a:t>‹#›</a:t>
            </a:fld>
            <a:endParaRPr lang="en-US" sz="600" dirty="0">
              <a:solidFill>
                <a:srgbClr val="C0C0C0"/>
              </a:solidFill>
            </a:endParaRPr>
          </a:p>
        </p:txBody>
      </p:sp>
      <p:sp>
        <p:nvSpPr>
          <p:cNvPr id="48" name="Subtitle 2"/>
          <p:cNvSpPr>
            <a:spLocks noGrp="1"/>
          </p:cNvSpPr>
          <p:nvPr>
            <p:ph type="subTitle" idx="1" hasCustomPrompt="1"/>
          </p:nvPr>
        </p:nvSpPr>
        <p:spPr>
          <a:xfrm>
            <a:off x="236383" y="4464066"/>
            <a:ext cx="8112126" cy="384175"/>
          </a:xfrm>
        </p:spPr>
        <p:txBody>
          <a:bodyPr>
            <a:normAutofit/>
          </a:bodyPr>
          <a:lstStyle>
            <a:lvl1pPr marL="0" indent="0" algn="l">
              <a:buNone/>
              <a:defRPr lang="en-US" sz="2000" kern="1200" dirty="0">
                <a:solidFill>
                  <a:srgbClr val="6DB344"/>
                </a:solidFill>
                <a:latin typeface="+mj-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L="0" lvl="0" indent="0" algn="l" defTabSz="914400" rtl="0" eaLnBrk="1" latinLnBrk="0" hangingPunct="1">
              <a:lnSpc>
                <a:spcPct val="95000"/>
              </a:lnSpc>
              <a:spcBef>
                <a:spcPts val="1440"/>
              </a:spcBef>
              <a:buClr>
                <a:srgbClr val="92D050"/>
              </a:buClr>
              <a:buSzPct val="90000"/>
              <a:buFont typeface="Arial" pitchFamily="34" charset="0"/>
              <a:buNone/>
              <a:tabLst/>
            </a:pPr>
            <a:r>
              <a:rPr lang="en-US" dirty="0" smtClean="0"/>
              <a:t>Presenter Name and Title Go Here</a:t>
            </a:r>
            <a:endParaRPr lang="en-US" dirty="0"/>
          </a:p>
        </p:txBody>
      </p:sp>
      <p:sp>
        <p:nvSpPr>
          <p:cNvPr id="50" name="Title 1"/>
          <p:cNvSpPr>
            <a:spLocks noGrp="1"/>
          </p:cNvSpPr>
          <p:nvPr>
            <p:ph type="ctrTitle" hasCustomPrompt="1"/>
          </p:nvPr>
        </p:nvSpPr>
        <p:spPr>
          <a:xfrm>
            <a:off x="221393" y="1248229"/>
            <a:ext cx="8112125" cy="2907239"/>
          </a:xfrm>
        </p:spPr>
        <p:txBody>
          <a:bodyPr/>
          <a:lstStyle>
            <a:lvl1pPr algn="l" defTabSz="914400" rtl="0" eaLnBrk="1" latinLnBrk="0" hangingPunct="1">
              <a:lnSpc>
                <a:spcPct val="90000"/>
              </a:lnSpc>
              <a:spcBef>
                <a:spcPct val="0"/>
              </a:spcBef>
              <a:buNone/>
              <a:defRPr lang="en-US" sz="6000" b="0" kern="1200" spc="-200" baseline="0" dirty="0">
                <a:gradFill flip="none" rotWithShape="1">
                  <a:gsLst>
                    <a:gs pos="0">
                      <a:srgbClr val="55E6ED"/>
                    </a:gs>
                    <a:gs pos="80000">
                      <a:srgbClr val="009249"/>
                    </a:gs>
                  </a:gsLst>
                  <a:lin ang="12000000" scaled="0"/>
                  <a:tileRect/>
                </a:gradFill>
                <a:latin typeface="+mj-lt"/>
                <a:ea typeface="+mj-ea"/>
                <a:cs typeface="+mj-cs"/>
              </a:defRPr>
            </a:lvl1pPr>
          </a:lstStyle>
          <a:p>
            <a:r>
              <a:rPr lang="en-US" dirty="0" smtClean="0"/>
              <a:t>Presentation Title Goes Here</a:t>
            </a:r>
            <a:endParaRPr lang="en-US" dirty="0"/>
          </a:p>
        </p:txBody>
      </p:sp>
      <p:sp>
        <p:nvSpPr>
          <p:cNvPr id="109" name="Rectangle 108"/>
          <p:cNvSpPr/>
          <p:nvPr/>
        </p:nvSpPr>
        <p:spPr>
          <a:xfrm>
            <a:off x="1" y="6537960"/>
            <a:ext cx="9129008" cy="3200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10" name="Rectangle 4"/>
          <p:cNvSpPr>
            <a:spLocks noChangeArrowheads="1"/>
          </p:cNvSpPr>
          <p:nvPr/>
        </p:nvSpPr>
        <p:spPr bwMode="ltGray">
          <a:xfrm>
            <a:off x="251373" y="6586246"/>
            <a:ext cx="1954803" cy="175257"/>
          </a:xfrm>
          <a:prstGeom prst="rect">
            <a:avLst/>
          </a:prstGeom>
          <a:noFill/>
          <a:ln w="9525">
            <a:noFill/>
            <a:miter lim="800000"/>
            <a:headEnd/>
            <a:tailEnd/>
          </a:ln>
          <a:effectLst/>
        </p:spPr>
        <p:txBody>
          <a:bodyPr wrap="none" lIns="82124" tIns="41061" rIns="82124" bIns="41061" anchor="b" anchorCtr="1">
            <a:spAutoFit/>
          </a:bodyPr>
          <a:lstStyle/>
          <a:p>
            <a:pPr defTabSz="814388"/>
            <a:r>
              <a:rPr lang="en-US" sz="600" dirty="0" smtClean="0">
                <a:solidFill>
                  <a:srgbClr val="C0C0C0"/>
                </a:solidFill>
              </a:rPr>
              <a:t>© 2010 Cisco and/or its affiliates. All rights reserved.</a:t>
            </a:r>
            <a:endParaRPr lang="en-US" sz="600" dirty="0">
              <a:solidFill>
                <a:srgbClr val="C0C0C0"/>
              </a:solidFill>
            </a:endParaRPr>
          </a:p>
        </p:txBody>
      </p:sp>
      <p:sp>
        <p:nvSpPr>
          <p:cNvPr id="111" name="Rectangle 5"/>
          <p:cNvSpPr>
            <a:spLocks noChangeArrowheads="1"/>
          </p:cNvSpPr>
          <p:nvPr/>
        </p:nvSpPr>
        <p:spPr bwMode="ltGray">
          <a:xfrm>
            <a:off x="7763787" y="6584512"/>
            <a:ext cx="811863" cy="175257"/>
          </a:xfrm>
          <a:prstGeom prst="rect">
            <a:avLst/>
          </a:prstGeom>
          <a:noFill/>
          <a:ln w="9525">
            <a:noFill/>
            <a:miter lim="800000"/>
            <a:headEnd/>
            <a:tailEnd/>
          </a:ln>
          <a:effectLst/>
        </p:spPr>
        <p:txBody>
          <a:bodyPr wrap="none" lIns="82124" tIns="41061" rIns="82124" bIns="41061" anchor="b">
            <a:spAutoFit/>
          </a:bodyPr>
          <a:lstStyle/>
          <a:p>
            <a:pPr algn="r" defTabSz="814388"/>
            <a:r>
              <a:rPr lang="en-US" sz="600" dirty="0">
                <a:solidFill>
                  <a:srgbClr val="C0C0C0"/>
                </a:solidFill>
              </a:rPr>
              <a:t>Cisco Confidential</a:t>
            </a:r>
          </a:p>
        </p:txBody>
      </p:sp>
      <p:sp>
        <p:nvSpPr>
          <p:cNvPr id="112" name="Rectangle 7"/>
          <p:cNvSpPr>
            <a:spLocks noChangeArrowheads="1"/>
          </p:cNvSpPr>
          <p:nvPr/>
        </p:nvSpPr>
        <p:spPr bwMode="ltGray">
          <a:xfrm>
            <a:off x="8649525" y="6580408"/>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fld id="{DFCF27A5-1A5B-48D3-A060-2758FFBB1ADD}" type="slidenum">
              <a:rPr lang="en-US" sz="600">
                <a:solidFill>
                  <a:srgbClr val="C0C0C0"/>
                </a:solidFill>
              </a:rPr>
              <a:pPr algn="r" defTabSz="814388"/>
              <a:t>‹#›</a:t>
            </a:fld>
            <a:endParaRPr lang="en-US" sz="600" dirty="0">
              <a:solidFill>
                <a:srgbClr val="C0C0C0"/>
              </a:solidFill>
            </a:endParaRPr>
          </a:p>
        </p:txBody>
      </p:sp>
      <p:grpSp>
        <p:nvGrpSpPr>
          <p:cNvPr id="2" name="Group 67"/>
          <p:cNvGrpSpPr/>
          <p:nvPr/>
        </p:nvGrpSpPr>
        <p:grpSpPr>
          <a:xfrm>
            <a:off x="341314" y="311151"/>
            <a:ext cx="829170" cy="438358"/>
            <a:chOff x="609600" y="528537"/>
            <a:chExt cx="1444734" cy="763789"/>
          </a:xfrm>
          <a:gradFill flip="none" rotWithShape="1">
            <a:gsLst>
              <a:gs pos="11000">
                <a:schemeClr val="accent2"/>
              </a:gs>
              <a:gs pos="100000">
                <a:schemeClr val="accent5"/>
              </a:gs>
            </a:gsLst>
            <a:lin ang="2700000" scaled="1"/>
            <a:tileRect/>
          </a:gradFill>
        </p:grpSpPr>
        <p:sp>
          <p:nvSpPr>
            <p:cNvPr id="69" name="Rectangle 68"/>
            <p:cNvSpPr>
              <a:spLocks noChangeArrowheads="1"/>
            </p:cNvSpPr>
            <p:nvPr/>
          </p:nvSpPr>
          <p:spPr bwMode="black">
            <a:xfrm>
              <a:off x="1016578" y="1035681"/>
              <a:ext cx="65914" cy="249730"/>
            </a:xfrm>
            <a:prstGeom prst="rect">
              <a:avLst/>
            </a:prstGeom>
            <a:grpFill/>
            <a:ln w="9525">
              <a:noFill/>
              <a:miter lim="800000"/>
              <a:headEnd/>
              <a:tailEnd/>
            </a:ln>
          </p:spPr>
          <p:txBody>
            <a:bodyPr/>
            <a:lstStyle/>
            <a:p>
              <a:endParaRPr lang="en-US" dirty="0">
                <a:solidFill>
                  <a:srgbClr val="0096D6"/>
                </a:solidFill>
              </a:endParaRPr>
            </a:p>
          </p:txBody>
        </p:sp>
        <p:sp>
          <p:nvSpPr>
            <p:cNvPr id="70" name="Freeform 69"/>
            <p:cNvSpPr>
              <a:spLocks/>
            </p:cNvSpPr>
            <p:nvPr/>
          </p:nvSpPr>
          <p:spPr bwMode="black">
            <a:xfrm>
              <a:off x="1400563" y="1028765"/>
              <a:ext cx="190843" cy="263561"/>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grpFill/>
            <a:ln w="9525">
              <a:noFill/>
              <a:round/>
              <a:headEnd/>
              <a:tailEnd/>
            </a:ln>
          </p:spPr>
          <p:txBody>
            <a:bodyPr/>
            <a:lstStyle/>
            <a:p>
              <a:endParaRPr lang="en-US" dirty="0">
                <a:solidFill>
                  <a:srgbClr val="0096D6"/>
                </a:solidFill>
              </a:endParaRPr>
            </a:p>
          </p:txBody>
        </p:sp>
        <p:sp>
          <p:nvSpPr>
            <p:cNvPr id="71" name="Freeform 70"/>
            <p:cNvSpPr>
              <a:spLocks/>
            </p:cNvSpPr>
            <p:nvPr/>
          </p:nvSpPr>
          <p:spPr bwMode="black">
            <a:xfrm>
              <a:off x="740661" y="1028765"/>
              <a:ext cx="190843" cy="263561"/>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grpFill/>
            <a:ln w="9525">
              <a:noFill/>
              <a:round/>
              <a:headEnd/>
              <a:tailEnd/>
            </a:ln>
          </p:spPr>
          <p:txBody>
            <a:bodyPr/>
            <a:lstStyle/>
            <a:p>
              <a:endParaRPr lang="en-US" dirty="0">
                <a:solidFill>
                  <a:srgbClr val="0096D6"/>
                </a:solidFill>
              </a:endParaRPr>
            </a:p>
          </p:txBody>
        </p:sp>
        <p:sp>
          <p:nvSpPr>
            <p:cNvPr id="72" name="Freeform 71"/>
            <p:cNvSpPr>
              <a:spLocks noEditPoints="1"/>
            </p:cNvSpPr>
            <p:nvPr/>
          </p:nvSpPr>
          <p:spPr bwMode="black">
            <a:xfrm>
              <a:off x="1660385" y="1028765"/>
              <a:ext cx="262122" cy="263561"/>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grpFill/>
            <a:ln w="9525">
              <a:noFill/>
              <a:round/>
              <a:headEnd/>
              <a:tailEnd/>
            </a:ln>
          </p:spPr>
          <p:txBody>
            <a:bodyPr/>
            <a:lstStyle/>
            <a:p>
              <a:endParaRPr lang="en-US" dirty="0">
                <a:solidFill>
                  <a:srgbClr val="0096D6"/>
                </a:solidFill>
              </a:endParaRPr>
            </a:p>
          </p:txBody>
        </p:sp>
        <p:sp>
          <p:nvSpPr>
            <p:cNvPr id="73" name="Freeform 72"/>
            <p:cNvSpPr>
              <a:spLocks/>
            </p:cNvSpPr>
            <p:nvPr/>
          </p:nvSpPr>
          <p:spPr bwMode="black">
            <a:xfrm>
              <a:off x="1167566" y="1028765"/>
              <a:ext cx="170916" cy="263561"/>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grpFill/>
            <a:ln w="9525">
              <a:noFill/>
              <a:round/>
              <a:headEnd/>
              <a:tailEnd/>
            </a:ln>
          </p:spPr>
          <p:txBody>
            <a:bodyPr/>
            <a:lstStyle/>
            <a:p>
              <a:endParaRPr lang="en-US" dirty="0">
                <a:solidFill>
                  <a:srgbClr val="0096D6"/>
                </a:solidFill>
              </a:endParaRPr>
            </a:p>
          </p:txBody>
        </p:sp>
        <p:sp>
          <p:nvSpPr>
            <p:cNvPr id="74" name="Freeform 73"/>
            <p:cNvSpPr>
              <a:spLocks/>
            </p:cNvSpPr>
            <p:nvPr/>
          </p:nvSpPr>
          <p:spPr bwMode="black">
            <a:xfrm>
              <a:off x="609600" y="732931"/>
              <a:ext cx="62081" cy="128323"/>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grpFill/>
            <a:ln w="9525">
              <a:noFill/>
              <a:round/>
              <a:headEnd/>
              <a:tailEnd/>
            </a:ln>
          </p:spPr>
          <p:txBody>
            <a:bodyPr/>
            <a:lstStyle/>
            <a:p>
              <a:endParaRPr lang="en-US" dirty="0">
                <a:solidFill>
                  <a:srgbClr val="0096D6"/>
                </a:solidFill>
              </a:endParaRPr>
            </a:p>
          </p:txBody>
        </p:sp>
        <p:sp>
          <p:nvSpPr>
            <p:cNvPr id="75" name="Freeform 74"/>
            <p:cNvSpPr>
              <a:spLocks/>
            </p:cNvSpPr>
            <p:nvPr/>
          </p:nvSpPr>
          <p:spPr bwMode="black">
            <a:xfrm>
              <a:off x="783581" y="646870"/>
              <a:ext cx="62081" cy="214384"/>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grpFill/>
            <a:ln w="9525">
              <a:noFill/>
              <a:round/>
              <a:headEnd/>
              <a:tailEnd/>
            </a:ln>
          </p:spPr>
          <p:txBody>
            <a:bodyPr/>
            <a:lstStyle/>
            <a:p>
              <a:endParaRPr lang="en-US" dirty="0">
                <a:solidFill>
                  <a:srgbClr val="0096D6"/>
                </a:solidFill>
              </a:endParaRPr>
            </a:p>
          </p:txBody>
        </p:sp>
        <p:sp>
          <p:nvSpPr>
            <p:cNvPr id="76" name="Freeform 75"/>
            <p:cNvSpPr>
              <a:spLocks/>
            </p:cNvSpPr>
            <p:nvPr/>
          </p:nvSpPr>
          <p:spPr bwMode="black">
            <a:xfrm>
              <a:off x="954497" y="528537"/>
              <a:ext cx="62081" cy="394958"/>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grpFill/>
            <a:ln w="9525">
              <a:noFill/>
              <a:round/>
              <a:headEnd/>
              <a:tailEnd/>
            </a:ln>
          </p:spPr>
          <p:txBody>
            <a:bodyPr/>
            <a:lstStyle/>
            <a:p>
              <a:endParaRPr lang="en-US" dirty="0">
                <a:solidFill>
                  <a:srgbClr val="0096D6"/>
                </a:solidFill>
              </a:endParaRPr>
            </a:p>
          </p:txBody>
        </p:sp>
        <p:sp>
          <p:nvSpPr>
            <p:cNvPr id="77" name="Freeform 76"/>
            <p:cNvSpPr>
              <a:spLocks/>
            </p:cNvSpPr>
            <p:nvPr/>
          </p:nvSpPr>
          <p:spPr bwMode="black">
            <a:xfrm>
              <a:off x="1128478" y="646870"/>
              <a:ext cx="62081" cy="214384"/>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grpFill/>
            <a:ln w="9525">
              <a:noFill/>
              <a:round/>
              <a:headEnd/>
              <a:tailEnd/>
            </a:ln>
          </p:spPr>
          <p:txBody>
            <a:bodyPr/>
            <a:lstStyle/>
            <a:p>
              <a:endParaRPr lang="en-US" dirty="0">
                <a:solidFill>
                  <a:srgbClr val="0096D6"/>
                </a:solidFill>
              </a:endParaRPr>
            </a:p>
          </p:txBody>
        </p:sp>
        <p:sp>
          <p:nvSpPr>
            <p:cNvPr id="78" name="Freeform 77"/>
            <p:cNvSpPr>
              <a:spLocks/>
            </p:cNvSpPr>
            <p:nvPr/>
          </p:nvSpPr>
          <p:spPr bwMode="black">
            <a:xfrm>
              <a:off x="1298627" y="732931"/>
              <a:ext cx="65914" cy="128323"/>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grpFill/>
            <a:ln w="9525">
              <a:noFill/>
              <a:round/>
              <a:headEnd/>
              <a:tailEnd/>
            </a:ln>
          </p:spPr>
          <p:txBody>
            <a:bodyPr/>
            <a:lstStyle/>
            <a:p>
              <a:endParaRPr lang="en-US" dirty="0">
                <a:solidFill>
                  <a:srgbClr val="0096D6"/>
                </a:solidFill>
              </a:endParaRPr>
            </a:p>
          </p:txBody>
        </p:sp>
        <p:sp>
          <p:nvSpPr>
            <p:cNvPr id="79" name="Freeform 78"/>
            <p:cNvSpPr>
              <a:spLocks/>
            </p:cNvSpPr>
            <p:nvPr/>
          </p:nvSpPr>
          <p:spPr bwMode="black">
            <a:xfrm>
              <a:off x="1472608" y="646870"/>
              <a:ext cx="62848" cy="214384"/>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grpFill/>
            <a:ln w="9525">
              <a:noFill/>
              <a:round/>
              <a:headEnd/>
              <a:tailEnd/>
            </a:ln>
          </p:spPr>
          <p:txBody>
            <a:bodyPr/>
            <a:lstStyle/>
            <a:p>
              <a:endParaRPr lang="en-US" dirty="0">
                <a:solidFill>
                  <a:srgbClr val="0096D6"/>
                </a:solidFill>
              </a:endParaRPr>
            </a:p>
          </p:txBody>
        </p:sp>
        <p:sp>
          <p:nvSpPr>
            <p:cNvPr id="80" name="Freeform 79"/>
            <p:cNvSpPr>
              <a:spLocks/>
            </p:cNvSpPr>
            <p:nvPr/>
          </p:nvSpPr>
          <p:spPr bwMode="black">
            <a:xfrm>
              <a:off x="1646590" y="528537"/>
              <a:ext cx="62848" cy="394958"/>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grpFill/>
            <a:ln w="9525">
              <a:noFill/>
              <a:round/>
              <a:headEnd/>
              <a:tailEnd/>
            </a:ln>
          </p:spPr>
          <p:txBody>
            <a:bodyPr/>
            <a:lstStyle/>
            <a:p>
              <a:endParaRPr lang="en-US" dirty="0">
                <a:solidFill>
                  <a:srgbClr val="0096D6"/>
                </a:solidFill>
              </a:endParaRPr>
            </a:p>
          </p:txBody>
        </p:sp>
        <p:sp>
          <p:nvSpPr>
            <p:cNvPr id="81" name="Freeform 80"/>
            <p:cNvSpPr>
              <a:spLocks/>
            </p:cNvSpPr>
            <p:nvPr/>
          </p:nvSpPr>
          <p:spPr bwMode="black">
            <a:xfrm>
              <a:off x="1817505" y="646870"/>
              <a:ext cx="62848" cy="214384"/>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grpFill/>
            <a:ln w="9525">
              <a:noFill/>
              <a:round/>
              <a:headEnd/>
              <a:tailEnd/>
            </a:ln>
          </p:spPr>
          <p:txBody>
            <a:bodyPr/>
            <a:lstStyle/>
            <a:p>
              <a:endParaRPr lang="en-US" dirty="0">
                <a:solidFill>
                  <a:srgbClr val="0096D6"/>
                </a:solidFill>
              </a:endParaRPr>
            </a:p>
          </p:txBody>
        </p:sp>
        <p:sp>
          <p:nvSpPr>
            <p:cNvPr id="82" name="Freeform 81"/>
            <p:cNvSpPr>
              <a:spLocks/>
            </p:cNvSpPr>
            <p:nvPr/>
          </p:nvSpPr>
          <p:spPr bwMode="black">
            <a:xfrm>
              <a:off x="1991486" y="732931"/>
              <a:ext cx="62848" cy="128323"/>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grpFill/>
            <a:ln w="9525">
              <a:noFill/>
              <a:round/>
              <a:headEnd/>
              <a:tailEnd/>
            </a:ln>
          </p:spPr>
          <p:txBody>
            <a:bodyPr/>
            <a:lstStyle/>
            <a:p>
              <a:endParaRPr lang="en-US" dirty="0">
                <a:solidFill>
                  <a:srgbClr val="0096D6"/>
                </a:solidFill>
              </a:endParaRPr>
            </a:p>
          </p:txBody>
        </p:sp>
      </p:grpSp>
      <p:sp>
        <p:nvSpPr>
          <p:cNvPr id="57" name="Rectangle 56"/>
          <p:cNvSpPr/>
          <p:nvPr/>
        </p:nvSpPr>
        <p:spPr>
          <a:xfrm>
            <a:off x="1" y="6537960"/>
            <a:ext cx="9129008" cy="3200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59" name="Rectangle 5"/>
          <p:cNvSpPr>
            <a:spLocks noChangeArrowheads="1"/>
          </p:cNvSpPr>
          <p:nvPr/>
        </p:nvSpPr>
        <p:spPr bwMode="ltGray">
          <a:xfrm>
            <a:off x="8019288" y="6584512"/>
            <a:ext cx="811863" cy="175257"/>
          </a:xfrm>
          <a:prstGeom prst="rect">
            <a:avLst/>
          </a:prstGeom>
          <a:noFill/>
          <a:ln w="9525">
            <a:noFill/>
            <a:miter lim="800000"/>
            <a:headEnd/>
            <a:tailEnd/>
          </a:ln>
          <a:effectLst/>
        </p:spPr>
        <p:txBody>
          <a:bodyPr wrap="none" lIns="82124" tIns="41061" rIns="82124" bIns="41061" anchor="b">
            <a:spAutoFit/>
          </a:bodyPr>
          <a:lstStyle/>
          <a:p>
            <a:pPr algn="r" defTabSz="814388"/>
            <a:r>
              <a:rPr lang="en-US" sz="600" dirty="0">
                <a:solidFill>
                  <a:srgbClr val="C0C0C0"/>
                </a:solidFill>
              </a:rPr>
              <a:t>Cisco Confidential</a:t>
            </a:r>
          </a:p>
        </p:txBody>
      </p:sp>
      <p:sp>
        <p:nvSpPr>
          <p:cNvPr id="56" name="Rectangle 4"/>
          <p:cNvSpPr>
            <a:spLocks noChangeArrowheads="1"/>
          </p:cNvSpPr>
          <p:nvPr/>
        </p:nvSpPr>
        <p:spPr bwMode="ltGray">
          <a:xfrm>
            <a:off x="251373" y="6586246"/>
            <a:ext cx="3420515" cy="175257"/>
          </a:xfrm>
          <a:prstGeom prst="rect">
            <a:avLst/>
          </a:prstGeom>
          <a:noFill/>
          <a:ln w="9525">
            <a:noFill/>
            <a:miter lim="800000"/>
            <a:headEnd/>
            <a:tailEnd/>
          </a:ln>
          <a:effectLst/>
        </p:spPr>
        <p:txBody>
          <a:bodyPr wrap="square" lIns="82124" tIns="41061" rIns="82124" bIns="41061" anchor="b" anchorCtr="0">
            <a:spAutoFit/>
          </a:bodyPr>
          <a:lstStyle/>
          <a:p>
            <a:pPr defTabSz="814388"/>
            <a:r>
              <a:rPr lang="en-US" sz="600" dirty="0" smtClean="0">
                <a:solidFill>
                  <a:srgbClr val="C0C0C0"/>
                </a:solidFill>
              </a:rPr>
              <a:t>© 2011 Cisco and/or its affiliates. All rights reserved.</a:t>
            </a:r>
            <a:endParaRPr lang="en-US" sz="600" dirty="0">
              <a:solidFill>
                <a:srgbClr val="C0C0C0"/>
              </a:solidFill>
            </a:endParaRPr>
          </a:p>
        </p:txBody>
      </p:sp>
    </p:spTree>
    <p:extLst>
      <p:ext uri="{BB962C8B-B14F-4D97-AF65-F5344CB8AC3E}">
        <p14:creationId xmlns:p14="http://schemas.microsoft.com/office/powerpoint/2010/main" val="2129630724"/>
      </p:ext>
    </p:extLst>
  </p:cSld>
  <p:clrMapOvr>
    <a:masterClrMapping/>
  </p:clrMapOvr>
  <p:transition>
    <p:wipe dir="r"/>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p:cSld name="Title Slide solid gradient">
    <p:spTree>
      <p:nvGrpSpPr>
        <p:cNvPr id="1" name=""/>
        <p:cNvGrpSpPr/>
        <p:nvPr/>
      </p:nvGrpSpPr>
      <p:grpSpPr>
        <a:xfrm>
          <a:off x="0" y="0"/>
          <a:ext cx="0" cy="0"/>
          <a:chOff x="0" y="0"/>
          <a:chExt cx="0" cy="0"/>
        </a:xfrm>
      </p:grpSpPr>
      <p:pic>
        <p:nvPicPr>
          <p:cNvPr id="35" name="Picture 2" descr="C:\Documents and Settings\contractor\Desktop\Blue_Green_Gradient.png"/>
          <p:cNvPicPr>
            <a:picLocks noChangeAspect="1" noChangeArrowheads="1"/>
          </p:cNvPicPr>
          <p:nvPr/>
        </p:nvPicPr>
        <p:blipFill>
          <a:blip r:embed="rId2" cstate="print"/>
          <a:srcRect/>
          <a:stretch>
            <a:fillRect/>
          </a:stretch>
        </p:blipFill>
        <p:spPr bwMode="auto">
          <a:xfrm>
            <a:off x="-12700" y="0"/>
            <a:ext cx="9156700" cy="6858000"/>
          </a:xfrm>
          <a:prstGeom prst="rect">
            <a:avLst/>
          </a:prstGeom>
          <a:noFill/>
        </p:spPr>
      </p:pic>
      <p:sp>
        <p:nvSpPr>
          <p:cNvPr id="31" name="Rounded Rectangle 30"/>
          <p:cNvSpPr/>
          <p:nvPr/>
        </p:nvSpPr>
        <p:spPr>
          <a:xfrm rot="10800000">
            <a:off x="1013791" y="4248605"/>
            <a:ext cx="1729740" cy="8148430"/>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34" name="Rounded Rectangle 33"/>
          <p:cNvSpPr/>
          <p:nvPr/>
        </p:nvSpPr>
        <p:spPr>
          <a:xfrm rot="10800000">
            <a:off x="3036073" y="1516172"/>
            <a:ext cx="1729740" cy="8148430"/>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2" name="Title 1"/>
          <p:cNvSpPr>
            <a:spLocks noGrp="1"/>
          </p:cNvSpPr>
          <p:nvPr>
            <p:ph type="ctrTitle" hasCustomPrompt="1"/>
          </p:nvPr>
        </p:nvSpPr>
        <p:spPr>
          <a:xfrm>
            <a:off x="221393" y="1236689"/>
            <a:ext cx="8112125" cy="2918779"/>
          </a:xfrm>
        </p:spPr>
        <p:txBody>
          <a:bodyPr/>
          <a:lstStyle>
            <a:lvl1pPr>
              <a:lnSpc>
                <a:spcPct val="90000"/>
              </a:lnSpc>
              <a:defRPr sz="6000" b="0" spc="-200" baseline="0">
                <a:solidFill>
                  <a:schemeClr val="bg1"/>
                </a:solidFill>
                <a:latin typeface="+mj-lt"/>
              </a:defRPr>
            </a:lvl1pPr>
          </a:lstStyle>
          <a:p>
            <a:r>
              <a:rPr lang="en-US" dirty="0" smtClean="0"/>
              <a:t>Presentation Title Goes Here</a:t>
            </a:r>
            <a:endParaRPr lang="en-US" dirty="0"/>
          </a:p>
        </p:txBody>
      </p:sp>
      <p:grpSp>
        <p:nvGrpSpPr>
          <p:cNvPr id="4" name="Group 38"/>
          <p:cNvGrpSpPr/>
          <p:nvPr/>
        </p:nvGrpSpPr>
        <p:grpSpPr>
          <a:xfrm>
            <a:off x="341314" y="126668"/>
            <a:ext cx="829170" cy="438358"/>
            <a:chOff x="609600" y="528537"/>
            <a:chExt cx="1444734" cy="763789"/>
          </a:xfrm>
          <a:solidFill>
            <a:schemeClr val="bg1"/>
          </a:solidFill>
        </p:grpSpPr>
        <p:sp>
          <p:nvSpPr>
            <p:cNvPr id="64" name="Rectangle 63"/>
            <p:cNvSpPr>
              <a:spLocks noChangeArrowheads="1"/>
            </p:cNvSpPr>
            <p:nvPr/>
          </p:nvSpPr>
          <p:spPr bwMode="black">
            <a:xfrm>
              <a:off x="1016578" y="1035681"/>
              <a:ext cx="65914" cy="249730"/>
            </a:xfrm>
            <a:prstGeom prst="rect">
              <a:avLst/>
            </a:prstGeom>
            <a:grpFill/>
            <a:ln w="9525">
              <a:noFill/>
              <a:miter lim="800000"/>
              <a:headEnd/>
              <a:tailEnd/>
            </a:ln>
          </p:spPr>
          <p:txBody>
            <a:bodyPr/>
            <a:lstStyle/>
            <a:p>
              <a:endParaRPr lang="en-US" dirty="0">
                <a:solidFill>
                  <a:srgbClr val="0096D6"/>
                </a:solidFill>
              </a:endParaRPr>
            </a:p>
          </p:txBody>
        </p:sp>
        <p:sp>
          <p:nvSpPr>
            <p:cNvPr id="65" name="Freeform 64"/>
            <p:cNvSpPr>
              <a:spLocks/>
            </p:cNvSpPr>
            <p:nvPr/>
          </p:nvSpPr>
          <p:spPr bwMode="black">
            <a:xfrm>
              <a:off x="1400563" y="1028765"/>
              <a:ext cx="190843" cy="263561"/>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grpFill/>
            <a:ln w="9525">
              <a:noFill/>
              <a:round/>
              <a:headEnd/>
              <a:tailEnd/>
            </a:ln>
          </p:spPr>
          <p:txBody>
            <a:bodyPr/>
            <a:lstStyle/>
            <a:p>
              <a:endParaRPr lang="en-US" dirty="0">
                <a:solidFill>
                  <a:srgbClr val="0096D6"/>
                </a:solidFill>
              </a:endParaRPr>
            </a:p>
          </p:txBody>
        </p:sp>
        <p:sp>
          <p:nvSpPr>
            <p:cNvPr id="66" name="Freeform 65"/>
            <p:cNvSpPr>
              <a:spLocks/>
            </p:cNvSpPr>
            <p:nvPr/>
          </p:nvSpPr>
          <p:spPr bwMode="black">
            <a:xfrm>
              <a:off x="740661" y="1028765"/>
              <a:ext cx="190843" cy="263561"/>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grpFill/>
            <a:ln w="9525">
              <a:noFill/>
              <a:round/>
              <a:headEnd/>
              <a:tailEnd/>
            </a:ln>
          </p:spPr>
          <p:txBody>
            <a:bodyPr/>
            <a:lstStyle/>
            <a:p>
              <a:endParaRPr lang="en-US" dirty="0">
                <a:solidFill>
                  <a:srgbClr val="0096D6"/>
                </a:solidFill>
              </a:endParaRPr>
            </a:p>
          </p:txBody>
        </p:sp>
        <p:sp>
          <p:nvSpPr>
            <p:cNvPr id="67" name="Freeform 66"/>
            <p:cNvSpPr>
              <a:spLocks noEditPoints="1"/>
            </p:cNvSpPr>
            <p:nvPr/>
          </p:nvSpPr>
          <p:spPr bwMode="black">
            <a:xfrm>
              <a:off x="1660385" y="1028765"/>
              <a:ext cx="262122" cy="263561"/>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grpFill/>
            <a:ln w="9525">
              <a:noFill/>
              <a:round/>
              <a:headEnd/>
              <a:tailEnd/>
            </a:ln>
          </p:spPr>
          <p:txBody>
            <a:bodyPr/>
            <a:lstStyle/>
            <a:p>
              <a:endParaRPr lang="en-US" dirty="0">
                <a:solidFill>
                  <a:srgbClr val="0096D6"/>
                </a:solidFill>
              </a:endParaRPr>
            </a:p>
          </p:txBody>
        </p:sp>
        <p:sp>
          <p:nvSpPr>
            <p:cNvPr id="68" name="Freeform 67"/>
            <p:cNvSpPr>
              <a:spLocks/>
            </p:cNvSpPr>
            <p:nvPr/>
          </p:nvSpPr>
          <p:spPr bwMode="black">
            <a:xfrm>
              <a:off x="1167566" y="1028765"/>
              <a:ext cx="170916" cy="263561"/>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grpFill/>
            <a:ln w="9525">
              <a:noFill/>
              <a:round/>
              <a:headEnd/>
              <a:tailEnd/>
            </a:ln>
          </p:spPr>
          <p:txBody>
            <a:bodyPr/>
            <a:lstStyle/>
            <a:p>
              <a:endParaRPr lang="en-US" dirty="0">
                <a:solidFill>
                  <a:srgbClr val="0096D6"/>
                </a:solidFill>
              </a:endParaRPr>
            </a:p>
          </p:txBody>
        </p:sp>
        <p:sp>
          <p:nvSpPr>
            <p:cNvPr id="69" name="Freeform 68"/>
            <p:cNvSpPr>
              <a:spLocks/>
            </p:cNvSpPr>
            <p:nvPr/>
          </p:nvSpPr>
          <p:spPr bwMode="black">
            <a:xfrm>
              <a:off x="609600" y="732931"/>
              <a:ext cx="62081" cy="128323"/>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grpFill/>
            <a:ln w="9525">
              <a:noFill/>
              <a:round/>
              <a:headEnd/>
              <a:tailEnd/>
            </a:ln>
          </p:spPr>
          <p:txBody>
            <a:bodyPr/>
            <a:lstStyle/>
            <a:p>
              <a:endParaRPr lang="en-US" dirty="0">
                <a:solidFill>
                  <a:srgbClr val="0096D6"/>
                </a:solidFill>
              </a:endParaRPr>
            </a:p>
          </p:txBody>
        </p:sp>
        <p:sp>
          <p:nvSpPr>
            <p:cNvPr id="70" name="Freeform 69"/>
            <p:cNvSpPr>
              <a:spLocks/>
            </p:cNvSpPr>
            <p:nvPr/>
          </p:nvSpPr>
          <p:spPr bwMode="black">
            <a:xfrm>
              <a:off x="783581" y="646870"/>
              <a:ext cx="62081" cy="214384"/>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grpFill/>
            <a:ln w="9525">
              <a:noFill/>
              <a:round/>
              <a:headEnd/>
              <a:tailEnd/>
            </a:ln>
          </p:spPr>
          <p:txBody>
            <a:bodyPr/>
            <a:lstStyle/>
            <a:p>
              <a:endParaRPr lang="en-US" dirty="0">
                <a:solidFill>
                  <a:srgbClr val="0096D6"/>
                </a:solidFill>
              </a:endParaRPr>
            </a:p>
          </p:txBody>
        </p:sp>
        <p:sp>
          <p:nvSpPr>
            <p:cNvPr id="71" name="Freeform 70"/>
            <p:cNvSpPr>
              <a:spLocks/>
            </p:cNvSpPr>
            <p:nvPr/>
          </p:nvSpPr>
          <p:spPr bwMode="black">
            <a:xfrm>
              <a:off x="954497" y="528537"/>
              <a:ext cx="62081" cy="394958"/>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grpFill/>
            <a:ln w="9525">
              <a:noFill/>
              <a:round/>
              <a:headEnd/>
              <a:tailEnd/>
            </a:ln>
          </p:spPr>
          <p:txBody>
            <a:bodyPr/>
            <a:lstStyle/>
            <a:p>
              <a:endParaRPr lang="en-US" dirty="0">
                <a:solidFill>
                  <a:srgbClr val="0096D6"/>
                </a:solidFill>
              </a:endParaRPr>
            </a:p>
          </p:txBody>
        </p:sp>
        <p:sp>
          <p:nvSpPr>
            <p:cNvPr id="72" name="Freeform 71"/>
            <p:cNvSpPr>
              <a:spLocks/>
            </p:cNvSpPr>
            <p:nvPr/>
          </p:nvSpPr>
          <p:spPr bwMode="black">
            <a:xfrm>
              <a:off x="1128478" y="646870"/>
              <a:ext cx="62081" cy="214384"/>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grpFill/>
            <a:ln w="9525">
              <a:noFill/>
              <a:round/>
              <a:headEnd/>
              <a:tailEnd/>
            </a:ln>
          </p:spPr>
          <p:txBody>
            <a:bodyPr/>
            <a:lstStyle/>
            <a:p>
              <a:endParaRPr lang="en-US" dirty="0">
                <a:solidFill>
                  <a:srgbClr val="0096D6"/>
                </a:solidFill>
              </a:endParaRPr>
            </a:p>
          </p:txBody>
        </p:sp>
        <p:sp>
          <p:nvSpPr>
            <p:cNvPr id="73" name="Freeform 72"/>
            <p:cNvSpPr>
              <a:spLocks/>
            </p:cNvSpPr>
            <p:nvPr/>
          </p:nvSpPr>
          <p:spPr bwMode="black">
            <a:xfrm>
              <a:off x="1298627" y="732931"/>
              <a:ext cx="65914" cy="128323"/>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grpFill/>
            <a:ln w="9525">
              <a:noFill/>
              <a:round/>
              <a:headEnd/>
              <a:tailEnd/>
            </a:ln>
          </p:spPr>
          <p:txBody>
            <a:bodyPr/>
            <a:lstStyle/>
            <a:p>
              <a:endParaRPr lang="en-US" dirty="0">
                <a:solidFill>
                  <a:srgbClr val="0096D6"/>
                </a:solidFill>
              </a:endParaRPr>
            </a:p>
          </p:txBody>
        </p:sp>
        <p:sp>
          <p:nvSpPr>
            <p:cNvPr id="74" name="Freeform 73"/>
            <p:cNvSpPr>
              <a:spLocks/>
            </p:cNvSpPr>
            <p:nvPr/>
          </p:nvSpPr>
          <p:spPr bwMode="black">
            <a:xfrm>
              <a:off x="1472608" y="646870"/>
              <a:ext cx="62848" cy="214384"/>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grpFill/>
            <a:ln w="9525">
              <a:noFill/>
              <a:round/>
              <a:headEnd/>
              <a:tailEnd/>
            </a:ln>
          </p:spPr>
          <p:txBody>
            <a:bodyPr/>
            <a:lstStyle/>
            <a:p>
              <a:endParaRPr lang="en-US" dirty="0">
                <a:solidFill>
                  <a:srgbClr val="0096D6"/>
                </a:solidFill>
              </a:endParaRPr>
            </a:p>
          </p:txBody>
        </p:sp>
        <p:sp>
          <p:nvSpPr>
            <p:cNvPr id="75" name="Freeform 74"/>
            <p:cNvSpPr>
              <a:spLocks/>
            </p:cNvSpPr>
            <p:nvPr/>
          </p:nvSpPr>
          <p:spPr bwMode="black">
            <a:xfrm>
              <a:off x="1646590" y="528537"/>
              <a:ext cx="62848" cy="394958"/>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grpFill/>
            <a:ln w="9525">
              <a:noFill/>
              <a:round/>
              <a:headEnd/>
              <a:tailEnd/>
            </a:ln>
          </p:spPr>
          <p:txBody>
            <a:bodyPr/>
            <a:lstStyle/>
            <a:p>
              <a:endParaRPr lang="en-US" dirty="0">
                <a:solidFill>
                  <a:srgbClr val="0096D6"/>
                </a:solidFill>
              </a:endParaRPr>
            </a:p>
          </p:txBody>
        </p:sp>
        <p:sp>
          <p:nvSpPr>
            <p:cNvPr id="76" name="Freeform 75"/>
            <p:cNvSpPr>
              <a:spLocks/>
            </p:cNvSpPr>
            <p:nvPr/>
          </p:nvSpPr>
          <p:spPr bwMode="black">
            <a:xfrm>
              <a:off x="1817505" y="646870"/>
              <a:ext cx="62848" cy="214384"/>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grpFill/>
            <a:ln w="9525">
              <a:noFill/>
              <a:round/>
              <a:headEnd/>
              <a:tailEnd/>
            </a:ln>
          </p:spPr>
          <p:txBody>
            <a:bodyPr/>
            <a:lstStyle/>
            <a:p>
              <a:endParaRPr lang="en-US" dirty="0">
                <a:solidFill>
                  <a:srgbClr val="0096D6"/>
                </a:solidFill>
              </a:endParaRPr>
            </a:p>
          </p:txBody>
        </p:sp>
        <p:sp>
          <p:nvSpPr>
            <p:cNvPr id="77" name="Freeform 76"/>
            <p:cNvSpPr>
              <a:spLocks/>
            </p:cNvSpPr>
            <p:nvPr/>
          </p:nvSpPr>
          <p:spPr bwMode="black">
            <a:xfrm>
              <a:off x="1991486" y="732931"/>
              <a:ext cx="62848" cy="128323"/>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grpFill/>
            <a:ln w="9525">
              <a:noFill/>
              <a:round/>
              <a:headEnd/>
              <a:tailEnd/>
            </a:ln>
          </p:spPr>
          <p:txBody>
            <a:bodyPr/>
            <a:lstStyle/>
            <a:p>
              <a:endParaRPr lang="en-US" dirty="0">
                <a:solidFill>
                  <a:srgbClr val="0096D6"/>
                </a:solidFill>
              </a:endParaRPr>
            </a:p>
          </p:txBody>
        </p:sp>
      </p:grpSp>
      <p:sp>
        <p:nvSpPr>
          <p:cNvPr id="3" name="Subtitle 2"/>
          <p:cNvSpPr>
            <a:spLocks noGrp="1"/>
          </p:cNvSpPr>
          <p:nvPr>
            <p:ph type="subTitle" idx="1" hasCustomPrompt="1"/>
          </p:nvPr>
        </p:nvSpPr>
        <p:spPr>
          <a:xfrm>
            <a:off x="236383" y="4464068"/>
            <a:ext cx="8112126" cy="384175"/>
          </a:xfrm>
        </p:spPr>
        <p:txBody>
          <a:bodyPr>
            <a:normAutofit/>
          </a:bodyPr>
          <a:lstStyle>
            <a:lvl1pPr marL="0" indent="0" algn="l">
              <a:buNone/>
              <a:defRPr sz="2000">
                <a:solidFill>
                  <a:schemeClr val="bg1"/>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Presenter Name and Title Go Here</a:t>
            </a:r>
            <a:endParaRPr lang="en-US" dirty="0"/>
          </a:p>
        </p:txBody>
      </p:sp>
      <p:sp>
        <p:nvSpPr>
          <p:cNvPr id="58" name="Rectangle 5"/>
          <p:cNvSpPr>
            <a:spLocks noChangeArrowheads="1"/>
          </p:cNvSpPr>
          <p:nvPr/>
        </p:nvSpPr>
        <p:spPr bwMode="ltGray">
          <a:xfrm>
            <a:off x="8019288" y="6584512"/>
            <a:ext cx="811863" cy="175257"/>
          </a:xfrm>
          <a:prstGeom prst="rect">
            <a:avLst/>
          </a:prstGeom>
          <a:noFill/>
          <a:ln w="9525">
            <a:noFill/>
            <a:miter lim="800000"/>
            <a:headEnd/>
            <a:tailEnd/>
          </a:ln>
          <a:effectLst/>
        </p:spPr>
        <p:txBody>
          <a:bodyPr wrap="none" lIns="82124" tIns="41061" rIns="82124" bIns="41061" anchor="b">
            <a:spAutoFit/>
          </a:bodyPr>
          <a:lstStyle/>
          <a:p>
            <a:pPr algn="r" defTabSz="814388"/>
            <a:r>
              <a:rPr lang="en-US" sz="600" dirty="0">
                <a:solidFill>
                  <a:srgbClr val="FFFFFF"/>
                </a:solidFill>
              </a:rPr>
              <a:t>Cisco Confidential</a:t>
            </a:r>
          </a:p>
        </p:txBody>
      </p:sp>
      <p:sp>
        <p:nvSpPr>
          <p:cNvPr id="36" name="Rectangle 4"/>
          <p:cNvSpPr>
            <a:spLocks noChangeArrowheads="1"/>
          </p:cNvSpPr>
          <p:nvPr/>
        </p:nvSpPr>
        <p:spPr bwMode="ltGray">
          <a:xfrm>
            <a:off x="251373" y="6586246"/>
            <a:ext cx="3420515" cy="175257"/>
          </a:xfrm>
          <a:prstGeom prst="rect">
            <a:avLst/>
          </a:prstGeom>
          <a:noFill/>
          <a:ln w="9525">
            <a:noFill/>
            <a:miter lim="800000"/>
            <a:headEnd/>
            <a:tailEnd/>
          </a:ln>
          <a:effectLst/>
        </p:spPr>
        <p:txBody>
          <a:bodyPr wrap="square" lIns="82124" tIns="41061" rIns="82124" bIns="41061" anchor="b" anchorCtr="0">
            <a:spAutoFit/>
          </a:bodyPr>
          <a:lstStyle/>
          <a:p>
            <a:pPr defTabSz="814388"/>
            <a:r>
              <a:rPr lang="en-US" sz="600" dirty="0" smtClean="0">
                <a:solidFill>
                  <a:srgbClr val="FFFFFF"/>
                </a:solidFill>
              </a:rPr>
              <a:t>© 2011 Cisco and/or its affiliates. All rights reserved.</a:t>
            </a:r>
            <a:endParaRPr lang="en-US" sz="600" dirty="0">
              <a:solidFill>
                <a:srgbClr val="FFFFFF"/>
              </a:solidFill>
            </a:endParaRPr>
          </a:p>
        </p:txBody>
      </p:sp>
      <p:sp>
        <p:nvSpPr>
          <p:cNvPr id="26" name="Rounded Rectangle 25"/>
          <p:cNvSpPr/>
          <p:nvPr userDrawn="1"/>
        </p:nvSpPr>
        <p:spPr>
          <a:xfrm rot="10800000">
            <a:off x="5963822" y="5149150"/>
            <a:ext cx="1729740" cy="8148430"/>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Tree>
    <p:extLst>
      <p:ext uri="{BB962C8B-B14F-4D97-AF65-F5344CB8AC3E}">
        <p14:creationId xmlns:p14="http://schemas.microsoft.com/office/powerpoint/2010/main" val="2739128534"/>
      </p:ext>
    </p:extLst>
  </p:cSld>
  <p:clrMapOvr>
    <a:masterClrMapping/>
  </p:clrMapOvr>
  <p:transition>
    <p:wipe dir="r"/>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p:cSld name="1_Title Slide solid gradient_static">
    <p:spTree>
      <p:nvGrpSpPr>
        <p:cNvPr id="1" name=""/>
        <p:cNvGrpSpPr/>
        <p:nvPr/>
      </p:nvGrpSpPr>
      <p:grpSpPr>
        <a:xfrm>
          <a:off x="0" y="0"/>
          <a:ext cx="0" cy="0"/>
          <a:chOff x="0" y="0"/>
          <a:chExt cx="0" cy="0"/>
        </a:xfrm>
      </p:grpSpPr>
      <p:pic>
        <p:nvPicPr>
          <p:cNvPr id="35" name="Picture 2" descr="C:\Documents and Settings\contractor\Desktop\Blue_Green_Gradient.png"/>
          <p:cNvPicPr>
            <a:picLocks noChangeAspect="1" noChangeArrowheads="1"/>
          </p:cNvPicPr>
          <p:nvPr/>
        </p:nvPicPr>
        <p:blipFill>
          <a:blip r:embed="rId2" cstate="print"/>
          <a:srcRect/>
          <a:stretch>
            <a:fillRect/>
          </a:stretch>
        </p:blipFill>
        <p:spPr bwMode="auto">
          <a:xfrm>
            <a:off x="-12700" y="0"/>
            <a:ext cx="9156700" cy="6858000"/>
          </a:xfrm>
          <a:prstGeom prst="rect">
            <a:avLst/>
          </a:prstGeom>
          <a:noFill/>
        </p:spPr>
      </p:pic>
      <p:sp>
        <p:nvSpPr>
          <p:cNvPr id="37" name="Rounded Rectangle 36"/>
          <p:cNvSpPr/>
          <p:nvPr/>
        </p:nvSpPr>
        <p:spPr>
          <a:xfrm>
            <a:off x="1823499" y="3308943"/>
            <a:ext cx="1729740" cy="14014174"/>
          </a:xfrm>
          <a:prstGeom prst="roundRect">
            <a:avLst>
              <a:gd name="adj" fmla="val 50000"/>
            </a:avLst>
          </a:prstGeom>
          <a:gradFill flip="none" rotWithShape="1">
            <a:gsLst>
              <a:gs pos="0">
                <a:schemeClr val="accent1">
                  <a:shade val="30000"/>
                  <a:satMod val="115000"/>
                  <a:alpha val="18000"/>
                </a:scheme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38" name="Rounded Rectangle 37"/>
          <p:cNvSpPr/>
          <p:nvPr/>
        </p:nvSpPr>
        <p:spPr>
          <a:xfrm>
            <a:off x="0" y="1236689"/>
            <a:ext cx="1729740" cy="8148430"/>
          </a:xfrm>
          <a:prstGeom prst="roundRect">
            <a:avLst>
              <a:gd name="adj" fmla="val 50000"/>
            </a:avLst>
          </a:prstGeom>
          <a:gradFill flip="none" rotWithShape="1">
            <a:gsLst>
              <a:gs pos="0">
                <a:schemeClr val="accent1">
                  <a:shade val="30000"/>
                  <a:satMod val="115000"/>
                  <a:alpha val="18000"/>
                </a:scheme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39" name="Rounded Rectangle 38"/>
          <p:cNvSpPr/>
          <p:nvPr/>
        </p:nvSpPr>
        <p:spPr>
          <a:xfrm rot="10800000">
            <a:off x="1013791" y="4248605"/>
            <a:ext cx="1729740" cy="8148430"/>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40" name="Rounded Rectangle 39"/>
          <p:cNvSpPr/>
          <p:nvPr/>
        </p:nvSpPr>
        <p:spPr>
          <a:xfrm>
            <a:off x="6585483" y="-2056029"/>
            <a:ext cx="1729740" cy="8148430"/>
          </a:xfrm>
          <a:prstGeom prst="roundRect">
            <a:avLst>
              <a:gd name="adj" fmla="val 50000"/>
            </a:avLst>
          </a:prstGeom>
          <a:gradFill flip="none" rotWithShape="1">
            <a:gsLst>
              <a:gs pos="0">
                <a:schemeClr val="accent4">
                  <a:lumMod val="75000"/>
                  <a:alpha val="28000"/>
                </a:schemeClr>
              </a:gs>
              <a:gs pos="100000">
                <a:schemeClr val="accent4">
                  <a:lumMod val="75000"/>
                  <a:alpha val="29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41" name="Rounded Rectangle 40"/>
          <p:cNvSpPr/>
          <p:nvPr/>
        </p:nvSpPr>
        <p:spPr>
          <a:xfrm>
            <a:off x="8105451" y="2783785"/>
            <a:ext cx="1729740" cy="8148430"/>
          </a:xfrm>
          <a:prstGeom prst="roundRect">
            <a:avLst>
              <a:gd name="adj" fmla="val 50000"/>
            </a:avLst>
          </a:prstGeom>
          <a:gradFill flip="none" rotWithShape="1">
            <a:gsLst>
              <a:gs pos="0">
                <a:schemeClr val="accent4">
                  <a:lumMod val="75000"/>
                  <a:alpha val="28000"/>
                </a:schemeClr>
              </a:gs>
              <a:gs pos="100000">
                <a:schemeClr val="accent4">
                  <a:lumMod val="75000"/>
                  <a:alpha val="29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42" name="Rounded Rectangle 41"/>
          <p:cNvSpPr/>
          <p:nvPr/>
        </p:nvSpPr>
        <p:spPr>
          <a:xfrm rot="10800000">
            <a:off x="3036073" y="174390"/>
            <a:ext cx="1729740" cy="8148430"/>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2" name="Title 1"/>
          <p:cNvSpPr>
            <a:spLocks noGrp="1"/>
          </p:cNvSpPr>
          <p:nvPr>
            <p:ph type="ctrTitle" hasCustomPrompt="1"/>
          </p:nvPr>
        </p:nvSpPr>
        <p:spPr>
          <a:xfrm>
            <a:off x="221393" y="1236689"/>
            <a:ext cx="8112125" cy="2918779"/>
          </a:xfrm>
        </p:spPr>
        <p:txBody>
          <a:bodyPr/>
          <a:lstStyle>
            <a:lvl1pPr>
              <a:lnSpc>
                <a:spcPct val="90000"/>
              </a:lnSpc>
              <a:defRPr sz="6000" b="0" spc="-200" baseline="0">
                <a:solidFill>
                  <a:schemeClr val="bg1"/>
                </a:solidFill>
                <a:latin typeface="+mj-lt"/>
              </a:defRPr>
            </a:lvl1pPr>
          </a:lstStyle>
          <a:p>
            <a:r>
              <a:rPr lang="en-US" dirty="0" smtClean="0"/>
              <a:t>Presentation Title Goes Here</a:t>
            </a:r>
            <a:endParaRPr lang="en-US" dirty="0"/>
          </a:p>
        </p:txBody>
      </p:sp>
      <p:grpSp>
        <p:nvGrpSpPr>
          <p:cNvPr id="4" name="Group 38"/>
          <p:cNvGrpSpPr/>
          <p:nvPr/>
        </p:nvGrpSpPr>
        <p:grpSpPr>
          <a:xfrm>
            <a:off x="341314" y="311151"/>
            <a:ext cx="829170" cy="438358"/>
            <a:chOff x="609600" y="528537"/>
            <a:chExt cx="1444734" cy="763789"/>
          </a:xfrm>
          <a:solidFill>
            <a:schemeClr val="bg1"/>
          </a:solidFill>
        </p:grpSpPr>
        <p:sp>
          <p:nvSpPr>
            <p:cNvPr id="64" name="Rectangle 63"/>
            <p:cNvSpPr>
              <a:spLocks noChangeArrowheads="1"/>
            </p:cNvSpPr>
            <p:nvPr/>
          </p:nvSpPr>
          <p:spPr bwMode="black">
            <a:xfrm>
              <a:off x="1016578" y="1035681"/>
              <a:ext cx="65914" cy="249730"/>
            </a:xfrm>
            <a:prstGeom prst="rect">
              <a:avLst/>
            </a:prstGeom>
            <a:grpFill/>
            <a:ln w="9525">
              <a:noFill/>
              <a:miter lim="800000"/>
              <a:headEnd/>
              <a:tailEnd/>
            </a:ln>
          </p:spPr>
          <p:txBody>
            <a:bodyPr/>
            <a:lstStyle/>
            <a:p>
              <a:endParaRPr lang="en-US" dirty="0">
                <a:solidFill>
                  <a:srgbClr val="0096D6"/>
                </a:solidFill>
              </a:endParaRPr>
            </a:p>
          </p:txBody>
        </p:sp>
        <p:sp>
          <p:nvSpPr>
            <p:cNvPr id="65" name="Freeform 64"/>
            <p:cNvSpPr>
              <a:spLocks/>
            </p:cNvSpPr>
            <p:nvPr/>
          </p:nvSpPr>
          <p:spPr bwMode="black">
            <a:xfrm>
              <a:off x="1400563" y="1028765"/>
              <a:ext cx="190843" cy="263561"/>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grpFill/>
            <a:ln w="9525">
              <a:noFill/>
              <a:round/>
              <a:headEnd/>
              <a:tailEnd/>
            </a:ln>
          </p:spPr>
          <p:txBody>
            <a:bodyPr/>
            <a:lstStyle/>
            <a:p>
              <a:endParaRPr lang="en-US" dirty="0">
                <a:solidFill>
                  <a:srgbClr val="0096D6"/>
                </a:solidFill>
              </a:endParaRPr>
            </a:p>
          </p:txBody>
        </p:sp>
        <p:sp>
          <p:nvSpPr>
            <p:cNvPr id="66" name="Freeform 65"/>
            <p:cNvSpPr>
              <a:spLocks/>
            </p:cNvSpPr>
            <p:nvPr/>
          </p:nvSpPr>
          <p:spPr bwMode="black">
            <a:xfrm>
              <a:off x="740661" y="1028765"/>
              <a:ext cx="190843" cy="263561"/>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grpFill/>
            <a:ln w="9525">
              <a:noFill/>
              <a:round/>
              <a:headEnd/>
              <a:tailEnd/>
            </a:ln>
          </p:spPr>
          <p:txBody>
            <a:bodyPr/>
            <a:lstStyle/>
            <a:p>
              <a:endParaRPr lang="en-US" dirty="0">
                <a:solidFill>
                  <a:srgbClr val="0096D6"/>
                </a:solidFill>
              </a:endParaRPr>
            </a:p>
          </p:txBody>
        </p:sp>
        <p:sp>
          <p:nvSpPr>
            <p:cNvPr id="67" name="Freeform 66"/>
            <p:cNvSpPr>
              <a:spLocks noEditPoints="1"/>
            </p:cNvSpPr>
            <p:nvPr/>
          </p:nvSpPr>
          <p:spPr bwMode="black">
            <a:xfrm>
              <a:off x="1660385" y="1028765"/>
              <a:ext cx="262122" cy="263561"/>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grpFill/>
            <a:ln w="9525">
              <a:noFill/>
              <a:round/>
              <a:headEnd/>
              <a:tailEnd/>
            </a:ln>
          </p:spPr>
          <p:txBody>
            <a:bodyPr/>
            <a:lstStyle/>
            <a:p>
              <a:endParaRPr lang="en-US" dirty="0">
                <a:solidFill>
                  <a:srgbClr val="0096D6"/>
                </a:solidFill>
              </a:endParaRPr>
            </a:p>
          </p:txBody>
        </p:sp>
        <p:sp>
          <p:nvSpPr>
            <p:cNvPr id="68" name="Freeform 67"/>
            <p:cNvSpPr>
              <a:spLocks/>
            </p:cNvSpPr>
            <p:nvPr/>
          </p:nvSpPr>
          <p:spPr bwMode="black">
            <a:xfrm>
              <a:off x="1167566" y="1028765"/>
              <a:ext cx="170916" cy="263561"/>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grpFill/>
            <a:ln w="9525">
              <a:noFill/>
              <a:round/>
              <a:headEnd/>
              <a:tailEnd/>
            </a:ln>
          </p:spPr>
          <p:txBody>
            <a:bodyPr/>
            <a:lstStyle/>
            <a:p>
              <a:endParaRPr lang="en-US" dirty="0">
                <a:solidFill>
                  <a:srgbClr val="0096D6"/>
                </a:solidFill>
              </a:endParaRPr>
            </a:p>
          </p:txBody>
        </p:sp>
        <p:sp>
          <p:nvSpPr>
            <p:cNvPr id="69" name="Freeform 68"/>
            <p:cNvSpPr>
              <a:spLocks/>
            </p:cNvSpPr>
            <p:nvPr/>
          </p:nvSpPr>
          <p:spPr bwMode="black">
            <a:xfrm>
              <a:off x="609600" y="732931"/>
              <a:ext cx="62081" cy="128323"/>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grpFill/>
            <a:ln w="9525">
              <a:noFill/>
              <a:round/>
              <a:headEnd/>
              <a:tailEnd/>
            </a:ln>
          </p:spPr>
          <p:txBody>
            <a:bodyPr/>
            <a:lstStyle/>
            <a:p>
              <a:endParaRPr lang="en-US" dirty="0">
                <a:solidFill>
                  <a:srgbClr val="0096D6"/>
                </a:solidFill>
              </a:endParaRPr>
            </a:p>
          </p:txBody>
        </p:sp>
        <p:sp>
          <p:nvSpPr>
            <p:cNvPr id="70" name="Freeform 69"/>
            <p:cNvSpPr>
              <a:spLocks/>
            </p:cNvSpPr>
            <p:nvPr/>
          </p:nvSpPr>
          <p:spPr bwMode="black">
            <a:xfrm>
              <a:off x="783581" y="646870"/>
              <a:ext cx="62081" cy="214384"/>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grpFill/>
            <a:ln w="9525">
              <a:noFill/>
              <a:round/>
              <a:headEnd/>
              <a:tailEnd/>
            </a:ln>
          </p:spPr>
          <p:txBody>
            <a:bodyPr/>
            <a:lstStyle/>
            <a:p>
              <a:endParaRPr lang="en-US" dirty="0">
                <a:solidFill>
                  <a:srgbClr val="0096D6"/>
                </a:solidFill>
              </a:endParaRPr>
            </a:p>
          </p:txBody>
        </p:sp>
        <p:sp>
          <p:nvSpPr>
            <p:cNvPr id="71" name="Freeform 70"/>
            <p:cNvSpPr>
              <a:spLocks/>
            </p:cNvSpPr>
            <p:nvPr/>
          </p:nvSpPr>
          <p:spPr bwMode="black">
            <a:xfrm>
              <a:off x="954497" y="528537"/>
              <a:ext cx="62081" cy="394958"/>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grpFill/>
            <a:ln w="9525">
              <a:noFill/>
              <a:round/>
              <a:headEnd/>
              <a:tailEnd/>
            </a:ln>
          </p:spPr>
          <p:txBody>
            <a:bodyPr/>
            <a:lstStyle/>
            <a:p>
              <a:endParaRPr lang="en-US" dirty="0">
                <a:solidFill>
                  <a:srgbClr val="0096D6"/>
                </a:solidFill>
              </a:endParaRPr>
            </a:p>
          </p:txBody>
        </p:sp>
        <p:sp>
          <p:nvSpPr>
            <p:cNvPr id="72" name="Freeform 71"/>
            <p:cNvSpPr>
              <a:spLocks/>
            </p:cNvSpPr>
            <p:nvPr/>
          </p:nvSpPr>
          <p:spPr bwMode="black">
            <a:xfrm>
              <a:off x="1128478" y="646870"/>
              <a:ext cx="62081" cy="214384"/>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grpFill/>
            <a:ln w="9525">
              <a:noFill/>
              <a:round/>
              <a:headEnd/>
              <a:tailEnd/>
            </a:ln>
          </p:spPr>
          <p:txBody>
            <a:bodyPr/>
            <a:lstStyle/>
            <a:p>
              <a:endParaRPr lang="en-US" dirty="0">
                <a:solidFill>
                  <a:srgbClr val="0096D6"/>
                </a:solidFill>
              </a:endParaRPr>
            </a:p>
          </p:txBody>
        </p:sp>
        <p:sp>
          <p:nvSpPr>
            <p:cNvPr id="73" name="Freeform 72"/>
            <p:cNvSpPr>
              <a:spLocks/>
            </p:cNvSpPr>
            <p:nvPr/>
          </p:nvSpPr>
          <p:spPr bwMode="black">
            <a:xfrm>
              <a:off x="1298627" y="732931"/>
              <a:ext cx="65914" cy="128323"/>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grpFill/>
            <a:ln w="9525">
              <a:noFill/>
              <a:round/>
              <a:headEnd/>
              <a:tailEnd/>
            </a:ln>
          </p:spPr>
          <p:txBody>
            <a:bodyPr/>
            <a:lstStyle/>
            <a:p>
              <a:endParaRPr lang="en-US" dirty="0">
                <a:solidFill>
                  <a:srgbClr val="0096D6"/>
                </a:solidFill>
              </a:endParaRPr>
            </a:p>
          </p:txBody>
        </p:sp>
        <p:sp>
          <p:nvSpPr>
            <p:cNvPr id="74" name="Freeform 73"/>
            <p:cNvSpPr>
              <a:spLocks/>
            </p:cNvSpPr>
            <p:nvPr/>
          </p:nvSpPr>
          <p:spPr bwMode="black">
            <a:xfrm>
              <a:off x="1472608" y="646870"/>
              <a:ext cx="62848" cy="214384"/>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grpFill/>
            <a:ln w="9525">
              <a:noFill/>
              <a:round/>
              <a:headEnd/>
              <a:tailEnd/>
            </a:ln>
          </p:spPr>
          <p:txBody>
            <a:bodyPr/>
            <a:lstStyle/>
            <a:p>
              <a:endParaRPr lang="en-US" dirty="0">
                <a:solidFill>
                  <a:srgbClr val="0096D6"/>
                </a:solidFill>
              </a:endParaRPr>
            </a:p>
          </p:txBody>
        </p:sp>
        <p:sp>
          <p:nvSpPr>
            <p:cNvPr id="75" name="Freeform 74"/>
            <p:cNvSpPr>
              <a:spLocks/>
            </p:cNvSpPr>
            <p:nvPr/>
          </p:nvSpPr>
          <p:spPr bwMode="black">
            <a:xfrm>
              <a:off x="1646590" y="528537"/>
              <a:ext cx="62848" cy="394958"/>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grpFill/>
            <a:ln w="9525">
              <a:noFill/>
              <a:round/>
              <a:headEnd/>
              <a:tailEnd/>
            </a:ln>
          </p:spPr>
          <p:txBody>
            <a:bodyPr/>
            <a:lstStyle/>
            <a:p>
              <a:endParaRPr lang="en-US" dirty="0">
                <a:solidFill>
                  <a:srgbClr val="0096D6"/>
                </a:solidFill>
              </a:endParaRPr>
            </a:p>
          </p:txBody>
        </p:sp>
        <p:sp>
          <p:nvSpPr>
            <p:cNvPr id="76" name="Freeform 75"/>
            <p:cNvSpPr>
              <a:spLocks/>
            </p:cNvSpPr>
            <p:nvPr/>
          </p:nvSpPr>
          <p:spPr bwMode="black">
            <a:xfrm>
              <a:off x="1817505" y="646870"/>
              <a:ext cx="62848" cy="214384"/>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grpFill/>
            <a:ln w="9525">
              <a:noFill/>
              <a:round/>
              <a:headEnd/>
              <a:tailEnd/>
            </a:ln>
          </p:spPr>
          <p:txBody>
            <a:bodyPr/>
            <a:lstStyle/>
            <a:p>
              <a:endParaRPr lang="en-US" dirty="0">
                <a:solidFill>
                  <a:srgbClr val="0096D6"/>
                </a:solidFill>
              </a:endParaRPr>
            </a:p>
          </p:txBody>
        </p:sp>
        <p:sp>
          <p:nvSpPr>
            <p:cNvPr id="77" name="Freeform 76"/>
            <p:cNvSpPr>
              <a:spLocks/>
            </p:cNvSpPr>
            <p:nvPr/>
          </p:nvSpPr>
          <p:spPr bwMode="black">
            <a:xfrm>
              <a:off x="1991486" y="732931"/>
              <a:ext cx="62848" cy="128323"/>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grpFill/>
            <a:ln w="9525">
              <a:noFill/>
              <a:round/>
              <a:headEnd/>
              <a:tailEnd/>
            </a:ln>
          </p:spPr>
          <p:txBody>
            <a:bodyPr/>
            <a:lstStyle/>
            <a:p>
              <a:endParaRPr lang="en-US" dirty="0">
                <a:solidFill>
                  <a:srgbClr val="0096D6"/>
                </a:solidFill>
              </a:endParaRPr>
            </a:p>
          </p:txBody>
        </p:sp>
      </p:grpSp>
      <p:sp>
        <p:nvSpPr>
          <p:cNvPr id="3" name="Subtitle 2"/>
          <p:cNvSpPr>
            <a:spLocks noGrp="1"/>
          </p:cNvSpPr>
          <p:nvPr>
            <p:ph type="subTitle" idx="1" hasCustomPrompt="1"/>
          </p:nvPr>
        </p:nvSpPr>
        <p:spPr>
          <a:xfrm>
            <a:off x="236383" y="4464068"/>
            <a:ext cx="8112126" cy="384175"/>
          </a:xfrm>
        </p:spPr>
        <p:txBody>
          <a:bodyPr>
            <a:normAutofit/>
          </a:bodyPr>
          <a:lstStyle>
            <a:lvl1pPr marL="0" indent="0" algn="l">
              <a:buNone/>
              <a:defRPr sz="2000">
                <a:solidFill>
                  <a:schemeClr val="bg1"/>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Presenter Name and Title Go Here</a:t>
            </a:r>
            <a:endParaRPr lang="en-US" dirty="0"/>
          </a:p>
        </p:txBody>
      </p:sp>
      <p:sp>
        <p:nvSpPr>
          <p:cNvPr id="58" name="Rectangle 5"/>
          <p:cNvSpPr>
            <a:spLocks noChangeArrowheads="1"/>
          </p:cNvSpPr>
          <p:nvPr/>
        </p:nvSpPr>
        <p:spPr bwMode="ltGray">
          <a:xfrm>
            <a:off x="8019288" y="6584512"/>
            <a:ext cx="811863" cy="175257"/>
          </a:xfrm>
          <a:prstGeom prst="rect">
            <a:avLst/>
          </a:prstGeom>
          <a:noFill/>
          <a:ln w="9525">
            <a:noFill/>
            <a:miter lim="800000"/>
            <a:headEnd/>
            <a:tailEnd/>
          </a:ln>
          <a:effectLst/>
        </p:spPr>
        <p:txBody>
          <a:bodyPr wrap="none" lIns="82124" tIns="41061" rIns="82124" bIns="41061" anchor="b">
            <a:spAutoFit/>
          </a:bodyPr>
          <a:lstStyle/>
          <a:p>
            <a:pPr algn="r" defTabSz="814388"/>
            <a:r>
              <a:rPr lang="en-US" sz="600" dirty="0">
                <a:solidFill>
                  <a:srgbClr val="FFFFFF"/>
                </a:solidFill>
              </a:rPr>
              <a:t>Cisco Confidential</a:t>
            </a:r>
          </a:p>
        </p:txBody>
      </p:sp>
      <p:sp>
        <p:nvSpPr>
          <p:cNvPr id="36" name="Rectangle 4"/>
          <p:cNvSpPr>
            <a:spLocks noChangeArrowheads="1"/>
          </p:cNvSpPr>
          <p:nvPr/>
        </p:nvSpPr>
        <p:spPr bwMode="ltGray">
          <a:xfrm>
            <a:off x="251373" y="6586246"/>
            <a:ext cx="3420515" cy="175257"/>
          </a:xfrm>
          <a:prstGeom prst="rect">
            <a:avLst/>
          </a:prstGeom>
          <a:noFill/>
          <a:ln w="9525">
            <a:noFill/>
            <a:miter lim="800000"/>
            <a:headEnd/>
            <a:tailEnd/>
          </a:ln>
          <a:effectLst/>
        </p:spPr>
        <p:txBody>
          <a:bodyPr wrap="square" lIns="82124" tIns="41061" rIns="82124" bIns="41061" anchor="b" anchorCtr="0">
            <a:spAutoFit/>
          </a:bodyPr>
          <a:lstStyle/>
          <a:p>
            <a:pPr defTabSz="814388"/>
            <a:r>
              <a:rPr lang="en-US" sz="600" dirty="0" smtClean="0">
                <a:solidFill>
                  <a:srgbClr val="FFFFFF"/>
                </a:solidFill>
              </a:rPr>
              <a:t>© 2011 Cisco and/or its affiliates. All rights reserved.</a:t>
            </a:r>
            <a:endParaRPr lang="en-US" sz="600" dirty="0">
              <a:solidFill>
                <a:srgbClr val="FFFFFF"/>
              </a:solidFill>
            </a:endParaRPr>
          </a:p>
        </p:txBody>
      </p:sp>
    </p:spTree>
    <p:extLst>
      <p:ext uri="{BB962C8B-B14F-4D97-AF65-F5344CB8AC3E}">
        <p14:creationId xmlns:p14="http://schemas.microsoft.com/office/powerpoint/2010/main" val="1407037013"/>
      </p:ext>
    </p:extLst>
  </p:cSld>
  <p:clrMapOvr>
    <a:masterClrMapping/>
  </p:clrMapOvr>
  <p:transition>
    <p:wipe dir="r"/>
  </p:transition>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p:cSld name="Segue">
    <p:spTree>
      <p:nvGrpSpPr>
        <p:cNvPr id="1" name=""/>
        <p:cNvGrpSpPr/>
        <p:nvPr/>
      </p:nvGrpSpPr>
      <p:grpSpPr>
        <a:xfrm>
          <a:off x="0" y="0"/>
          <a:ext cx="0" cy="0"/>
          <a:chOff x="0" y="0"/>
          <a:chExt cx="0" cy="0"/>
        </a:xfrm>
      </p:grpSpPr>
      <p:pic>
        <p:nvPicPr>
          <p:cNvPr id="1026" name="Picture 2" descr="C:\Documents and Settings\contractor\Desktop\Pattern_Half_Page.png"/>
          <p:cNvPicPr>
            <a:picLocks noChangeAspect="1" noChangeArrowheads="1"/>
          </p:cNvPicPr>
          <p:nvPr/>
        </p:nvPicPr>
        <p:blipFill>
          <a:blip r:embed="rId2" cstate="print"/>
          <a:srcRect/>
          <a:stretch>
            <a:fillRect/>
          </a:stretch>
        </p:blipFill>
        <p:spPr bwMode="auto">
          <a:xfrm>
            <a:off x="333375" y="3106738"/>
            <a:ext cx="8477250" cy="3438525"/>
          </a:xfrm>
          <a:prstGeom prst="rect">
            <a:avLst/>
          </a:prstGeom>
          <a:noFill/>
        </p:spPr>
      </p:pic>
      <p:sp>
        <p:nvSpPr>
          <p:cNvPr id="26" name="Rectangle 25"/>
          <p:cNvSpPr/>
          <p:nvPr/>
        </p:nvSpPr>
        <p:spPr>
          <a:xfrm>
            <a:off x="217357" y="3020518"/>
            <a:ext cx="8694295" cy="33577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27" name="Rectangle 3"/>
          <p:cNvSpPr>
            <a:spLocks noChangeArrowheads="1"/>
          </p:cNvSpPr>
          <p:nvPr/>
        </p:nvSpPr>
        <p:spPr bwMode="white">
          <a:xfrm>
            <a:off x="0" y="0"/>
            <a:ext cx="9144000" cy="177800"/>
          </a:xfrm>
          <a:prstGeom prst="rect">
            <a:avLst/>
          </a:prstGeom>
          <a:solidFill>
            <a:schemeClr val="bg2"/>
          </a:solidFill>
          <a:ln w="25400" algn="ctr">
            <a:noFill/>
            <a:miter lim="800000"/>
            <a:headEnd/>
            <a:tailEnd/>
          </a:ln>
          <a:effectLst/>
        </p:spPr>
        <p:txBody>
          <a:bodyPr wrap="none" anchor="ctr"/>
          <a:lstStyle/>
          <a:p>
            <a:endParaRPr lang="en-US" dirty="0">
              <a:solidFill>
                <a:srgbClr val="0096D6"/>
              </a:solidFill>
            </a:endParaRPr>
          </a:p>
        </p:txBody>
      </p:sp>
      <p:sp>
        <p:nvSpPr>
          <p:cNvPr id="2" name="Title 1"/>
          <p:cNvSpPr>
            <a:spLocks noGrp="1"/>
          </p:cNvSpPr>
          <p:nvPr>
            <p:ph type="ctrTitle" hasCustomPrompt="1"/>
          </p:nvPr>
        </p:nvSpPr>
        <p:spPr>
          <a:xfrm>
            <a:off x="221393" y="399143"/>
            <a:ext cx="8112125" cy="2407042"/>
          </a:xfrm>
        </p:spPr>
        <p:txBody>
          <a:bodyPr/>
          <a:lstStyle>
            <a:lvl1pPr algn="l" defTabSz="914400" rtl="0" eaLnBrk="1" latinLnBrk="0" hangingPunct="1">
              <a:lnSpc>
                <a:spcPct val="85000"/>
              </a:lnSpc>
              <a:spcBef>
                <a:spcPct val="0"/>
              </a:spcBef>
              <a:buNone/>
              <a:defRPr lang="en-US" sz="5400" b="0" kern="1200" spc="-150" baseline="0" dirty="0">
                <a:gradFill flip="none" rotWithShape="1">
                  <a:gsLst>
                    <a:gs pos="0">
                      <a:srgbClr val="55E6ED"/>
                    </a:gs>
                    <a:gs pos="80000">
                      <a:srgbClr val="009249"/>
                    </a:gs>
                  </a:gsLst>
                  <a:lin ang="12000000" scaled="0"/>
                  <a:tileRect/>
                </a:gradFill>
                <a:latin typeface="+mj-lt"/>
                <a:ea typeface="+mj-ea"/>
                <a:cs typeface="+mj-cs"/>
              </a:defRPr>
            </a:lvl1pPr>
          </a:lstStyle>
          <a:p>
            <a:r>
              <a:rPr lang="en-US" dirty="0" smtClean="0"/>
              <a:t>Presentation Title Goes Here</a:t>
            </a:r>
            <a:endParaRPr lang="en-US" dirty="0"/>
          </a:p>
        </p:txBody>
      </p:sp>
      <p:sp>
        <p:nvSpPr>
          <p:cNvPr id="47" name="Rectangle 3"/>
          <p:cNvSpPr>
            <a:spLocks noChangeArrowheads="1"/>
          </p:cNvSpPr>
          <p:nvPr/>
        </p:nvSpPr>
        <p:spPr bwMode="hidden">
          <a:xfrm>
            <a:off x="0" y="0"/>
            <a:ext cx="9144000" cy="177800"/>
          </a:xfrm>
          <a:prstGeom prst="rect">
            <a:avLst/>
          </a:prstGeom>
          <a:solidFill>
            <a:schemeClr val="bg2"/>
          </a:solidFill>
          <a:ln w="25400" algn="ctr">
            <a:noFill/>
            <a:miter lim="800000"/>
            <a:headEnd/>
            <a:tailEnd/>
          </a:ln>
          <a:effectLst/>
        </p:spPr>
        <p:txBody>
          <a:bodyPr wrap="none" anchor="ctr"/>
          <a:lstStyle/>
          <a:p>
            <a:endParaRPr lang="en-US" dirty="0">
              <a:solidFill>
                <a:srgbClr val="0096D6"/>
              </a:solidFill>
            </a:endParaRPr>
          </a:p>
        </p:txBody>
      </p:sp>
      <p:sp>
        <p:nvSpPr>
          <p:cNvPr id="24" name="Rectangle 5"/>
          <p:cNvSpPr>
            <a:spLocks noChangeArrowheads="1"/>
          </p:cNvSpPr>
          <p:nvPr/>
        </p:nvSpPr>
        <p:spPr bwMode="ltGray">
          <a:xfrm>
            <a:off x="8019288" y="6584512"/>
            <a:ext cx="811863" cy="175257"/>
          </a:xfrm>
          <a:prstGeom prst="rect">
            <a:avLst/>
          </a:prstGeom>
          <a:noFill/>
          <a:ln w="9525">
            <a:noFill/>
            <a:miter lim="800000"/>
            <a:headEnd/>
            <a:tailEnd/>
          </a:ln>
          <a:effectLst/>
        </p:spPr>
        <p:txBody>
          <a:bodyPr wrap="none" lIns="82124" tIns="41061" rIns="82124" bIns="41061" anchor="b">
            <a:spAutoFit/>
          </a:bodyPr>
          <a:lstStyle/>
          <a:p>
            <a:pPr algn="r" defTabSz="814388"/>
            <a:r>
              <a:rPr lang="en-US" sz="600" dirty="0">
                <a:solidFill>
                  <a:srgbClr val="C0C0C0"/>
                </a:solidFill>
              </a:rPr>
              <a:t>Cisco Confidential</a:t>
            </a:r>
          </a:p>
        </p:txBody>
      </p:sp>
      <p:sp>
        <p:nvSpPr>
          <p:cNvPr id="10" name="Rectangle 4"/>
          <p:cNvSpPr>
            <a:spLocks noChangeArrowheads="1"/>
          </p:cNvSpPr>
          <p:nvPr/>
        </p:nvSpPr>
        <p:spPr bwMode="ltGray">
          <a:xfrm>
            <a:off x="251373" y="6586246"/>
            <a:ext cx="3420515" cy="175257"/>
          </a:xfrm>
          <a:prstGeom prst="rect">
            <a:avLst/>
          </a:prstGeom>
          <a:noFill/>
          <a:ln w="9525">
            <a:noFill/>
            <a:miter lim="800000"/>
            <a:headEnd/>
            <a:tailEnd/>
          </a:ln>
          <a:effectLst/>
        </p:spPr>
        <p:txBody>
          <a:bodyPr wrap="square" lIns="82124" tIns="41061" rIns="82124" bIns="41061" anchor="b" anchorCtr="0">
            <a:spAutoFit/>
          </a:bodyPr>
          <a:lstStyle/>
          <a:p>
            <a:pPr defTabSz="814388"/>
            <a:r>
              <a:rPr lang="en-US" sz="600" dirty="0" smtClean="0">
                <a:solidFill>
                  <a:srgbClr val="C0C0C0"/>
                </a:solidFill>
              </a:rPr>
              <a:t>© 2011 Cisco and/or its affiliates. All rights reserved.</a:t>
            </a:r>
            <a:endParaRPr lang="en-US" sz="600" dirty="0">
              <a:solidFill>
                <a:srgbClr val="C0C0C0"/>
              </a:solidFill>
            </a:endParaRPr>
          </a:p>
        </p:txBody>
      </p:sp>
    </p:spTree>
    <p:extLst>
      <p:ext uri="{BB962C8B-B14F-4D97-AF65-F5344CB8AC3E}">
        <p14:creationId xmlns:p14="http://schemas.microsoft.com/office/powerpoint/2010/main" val="3516825617"/>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grpId="0" nodeType="withEffect">
                                  <p:stCondLst>
                                    <p:cond delay="0"/>
                                  </p:stCondLst>
                                  <p:childTnLst>
                                    <p:animMotion origin="layout" path="M -1.94444E-6 4.81481E-6 L -1.94444E-6 -0.48102 " pathEditMode="relative" rAng="0" ptsTypes="AA">
                                      <p:cBhvr>
                                        <p:cTn id="6" dur="1600" fill="hold"/>
                                        <p:tgtEl>
                                          <p:spTgt spid="26"/>
                                        </p:tgtEl>
                                        <p:attrNameLst>
                                          <p:attrName>ppt_x</p:attrName>
                                          <p:attrName>ppt_y</p:attrName>
                                        </p:attrNameLst>
                                      </p:cBhvr>
                                      <p:rCtr x="0" y="-241"/>
                                    </p:animMotion>
                                  </p:childTnLst>
                                </p:cTn>
                              </p:par>
                              <p:par>
                                <p:cTn id="7" presetID="10" presetClass="entr" presetSubtype="0" fill="hold" grpId="0" nodeType="withEffect">
                                  <p:stCondLst>
                                    <p:cond delay="1100"/>
                                  </p:stCondLst>
                                  <p:childTnLst>
                                    <p:set>
                                      <p:cBhvr>
                                        <p:cTn id="8" dur="1" fill="hold">
                                          <p:stCondLst>
                                            <p:cond delay="0"/>
                                          </p:stCondLst>
                                        </p:cTn>
                                        <p:tgtEl>
                                          <p:spTgt spid="2"/>
                                        </p:tgtEl>
                                        <p:attrNameLst>
                                          <p:attrName>style.visibility</p:attrName>
                                        </p:attrNameLst>
                                      </p:cBhvr>
                                      <p:to>
                                        <p:strVal val="visible"/>
                                      </p:to>
                                    </p:set>
                                    <p:animEffect transition="in" filter="fade">
                                      <p:cBhvr>
                                        <p:cTn id="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 grpId="0"/>
    </p:bld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Bullet">
    <p:spTree>
      <p:nvGrpSpPr>
        <p:cNvPr id="1" name=""/>
        <p:cNvGrpSpPr/>
        <p:nvPr/>
      </p:nvGrpSpPr>
      <p:grpSpPr>
        <a:xfrm>
          <a:off x="0" y="0"/>
          <a:ext cx="0" cy="0"/>
          <a:chOff x="0" y="0"/>
          <a:chExt cx="0" cy="0"/>
        </a:xfrm>
      </p:grpSpPr>
      <p:sp>
        <p:nvSpPr>
          <p:cNvPr id="2" name="Title 1"/>
          <p:cNvSpPr>
            <a:spLocks noGrp="1"/>
          </p:cNvSpPr>
          <p:nvPr>
            <p:ph type="title"/>
          </p:nvPr>
        </p:nvSpPr>
        <p:spPr>
          <a:xfrm>
            <a:off x="267313" y="873370"/>
            <a:ext cx="8588861" cy="498227"/>
          </a:xfrm>
        </p:spPr>
        <p:txBody>
          <a:bodyPr anchor="t" anchorCtr="0"/>
          <a:lstStyle>
            <a:lvl1pPr algn="l" defTabSz="914400" rtl="0" eaLnBrk="1" latinLnBrk="0" hangingPunct="1">
              <a:lnSpc>
                <a:spcPct val="80000"/>
              </a:lnSpc>
              <a:spcBef>
                <a:spcPct val="0"/>
              </a:spcBef>
              <a:buNone/>
              <a:defRPr lang="en-US" sz="3200" b="0" kern="1200" spc="-100" baseline="0" dirty="0">
                <a:gradFill>
                  <a:gsLst>
                    <a:gs pos="0">
                      <a:schemeClr val="tx1"/>
                    </a:gs>
                    <a:gs pos="44000">
                      <a:srgbClr val="01BBBB"/>
                    </a:gs>
                    <a:gs pos="100000">
                      <a:schemeClr val="accent4"/>
                    </a:gs>
                  </a:gsLst>
                  <a:lin ang="4800000" scaled="0"/>
                </a:gradFill>
                <a:latin typeface="+mj-lt"/>
                <a:ea typeface="+mj-ea"/>
                <a:cs typeface="+mj-cs"/>
              </a:defRPr>
            </a:lvl1pPr>
          </a:lstStyle>
          <a:p>
            <a:r>
              <a:rPr lang="en-US" dirty="0" smtClean="0"/>
              <a:t>Click to edit Master title style</a:t>
            </a:r>
            <a:endParaRPr lang="en-US" dirty="0"/>
          </a:p>
        </p:txBody>
      </p:sp>
      <p:sp>
        <p:nvSpPr>
          <p:cNvPr id="4" name="Text Placeholder 3"/>
          <p:cNvSpPr>
            <a:spLocks noGrp="1"/>
          </p:cNvSpPr>
          <p:nvPr>
            <p:ph type="body" sz="quarter" idx="10"/>
          </p:nvPr>
        </p:nvSpPr>
        <p:spPr>
          <a:xfrm>
            <a:off x="364408" y="1441345"/>
            <a:ext cx="8578850" cy="4527655"/>
          </a:xfrm>
        </p:spPr>
        <p:txBody>
          <a:bodyPr/>
          <a:lstStyle>
            <a:lvl1pPr>
              <a:lnSpc>
                <a:spcPct val="95000"/>
              </a:lnSpc>
              <a:spcBef>
                <a:spcPts val="1480"/>
              </a:spcBef>
              <a:defRPr sz="2800">
                <a:solidFill>
                  <a:srgbClr val="435153"/>
                </a:solidFill>
                <a:latin typeface="+mj-lt"/>
              </a:defRPr>
            </a:lvl1pPr>
            <a:lvl2pPr>
              <a:lnSpc>
                <a:spcPct val="95000"/>
              </a:lnSpc>
              <a:spcBef>
                <a:spcPts val="600"/>
              </a:spcBef>
              <a:defRPr sz="2400">
                <a:solidFill>
                  <a:srgbClr val="435153"/>
                </a:solidFill>
                <a:latin typeface="+mj-lt"/>
              </a:defRPr>
            </a:lvl2pPr>
            <a:lvl3pPr>
              <a:defRPr sz="2000">
                <a:solidFill>
                  <a:srgbClr val="435153"/>
                </a:solidFill>
                <a:latin typeface="+mj-lt"/>
              </a:defRPr>
            </a:lvl3pPr>
            <a:lvl4pPr>
              <a:defRPr sz="1600">
                <a:solidFill>
                  <a:srgbClr val="435153"/>
                </a:solidFill>
                <a:latin typeface="+mj-lt"/>
              </a:defRPr>
            </a:lvl4pPr>
            <a:lvl5pPr>
              <a:defRPr>
                <a:solidFill>
                  <a:srgbClr val="435153"/>
                </a:solidFill>
                <a:latin typeface="+mj-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grpSp>
        <p:nvGrpSpPr>
          <p:cNvPr id="5" name="Group 4"/>
          <p:cNvGrpSpPr/>
          <p:nvPr userDrawn="1"/>
        </p:nvGrpSpPr>
        <p:grpSpPr>
          <a:xfrm>
            <a:off x="0" y="0"/>
            <a:ext cx="9144000" cy="714375"/>
            <a:chOff x="0" y="0"/>
            <a:chExt cx="9144000" cy="714375"/>
          </a:xfrm>
        </p:grpSpPr>
        <p:pic>
          <p:nvPicPr>
            <p:cNvPr id="6" name="Picture 3"/>
            <p:cNvPicPr>
              <a:picLocks noChangeAspect="1" noChangeArrowheads="1"/>
            </p:cNvPicPr>
            <p:nvPr/>
          </p:nvPicPr>
          <p:blipFill>
            <a:blip r:embed="rId2" cstate="print"/>
            <a:srcRect/>
            <a:stretch>
              <a:fillRect/>
            </a:stretch>
          </p:blipFill>
          <p:spPr bwMode="auto">
            <a:xfrm>
              <a:off x="0" y="0"/>
              <a:ext cx="9144000" cy="714375"/>
            </a:xfrm>
            <a:prstGeom prst="rect">
              <a:avLst/>
            </a:prstGeom>
            <a:noFill/>
            <a:ln w="9525">
              <a:noFill/>
              <a:miter lim="800000"/>
              <a:headEnd/>
              <a:tailEnd/>
            </a:ln>
          </p:spPr>
        </p:pic>
        <p:grpSp>
          <p:nvGrpSpPr>
            <p:cNvPr id="7" name="Group 38"/>
            <p:cNvGrpSpPr/>
            <p:nvPr/>
          </p:nvGrpSpPr>
          <p:grpSpPr>
            <a:xfrm>
              <a:off x="341316" y="126666"/>
              <a:ext cx="829176" cy="438356"/>
              <a:chOff x="609600" y="528537"/>
              <a:chExt cx="1444734" cy="763789"/>
            </a:xfrm>
            <a:solidFill>
              <a:schemeClr val="bg1"/>
            </a:solidFill>
          </p:grpSpPr>
          <p:sp>
            <p:nvSpPr>
              <p:cNvPr id="9" name="Rectangle 8"/>
              <p:cNvSpPr>
                <a:spLocks noChangeArrowheads="1"/>
              </p:cNvSpPr>
              <p:nvPr/>
            </p:nvSpPr>
            <p:spPr bwMode="black">
              <a:xfrm>
                <a:off x="1016578" y="1035681"/>
                <a:ext cx="65914" cy="249730"/>
              </a:xfrm>
              <a:prstGeom prst="rect">
                <a:avLst/>
              </a:prstGeom>
              <a:grpFill/>
              <a:ln w="9525">
                <a:noFill/>
                <a:miter lim="800000"/>
                <a:headEnd/>
                <a:tailEnd/>
              </a:ln>
            </p:spPr>
            <p:txBody>
              <a:bodyPr/>
              <a:lstStyle/>
              <a:p>
                <a:endParaRPr lang="en-US" dirty="0">
                  <a:solidFill>
                    <a:srgbClr val="0096D6"/>
                  </a:solidFill>
                </a:endParaRPr>
              </a:p>
            </p:txBody>
          </p:sp>
          <p:sp>
            <p:nvSpPr>
              <p:cNvPr id="10" name="Freeform 9"/>
              <p:cNvSpPr>
                <a:spLocks/>
              </p:cNvSpPr>
              <p:nvPr/>
            </p:nvSpPr>
            <p:spPr bwMode="black">
              <a:xfrm>
                <a:off x="1400563" y="1028765"/>
                <a:ext cx="190843" cy="263561"/>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grpFill/>
              <a:ln w="9525">
                <a:noFill/>
                <a:round/>
                <a:headEnd/>
                <a:tailEnd/>
              </a:ln>
            </p:spPr>
            <p:txBody>
              <a:bodyPr/>
              <a:lstStyle/>
              <a:p>
                <a:endParaRPr lang="en-US" dirty="0">
                  <a:solidFill>
                    <a:srgbClr val="0096D6"/>
                  </a:solidFill>
                </a:endParaRPr>
              </a:p>
            </p:txBody>
          </p:sp>
          <p:sp>
            <p:nvSpPr>
              <p:cNvPr id="11" name="Freeform 10"/>
              <p:cNvSpPr>
                <a:spLocks/>
              </p:cNvSpPr>
              <p:nvPr/>
            </p:nvSpPr>
            <p:spPr bwMode="black">
              <a:xfrm>
                <a:off x="740661" y="1028765"/>
                <a:ext cx="190843" cy="263561"/>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grpFill/>
              <a:ln w="9525">
                <a:noFill/>
                <a:round/>
                <a:headEnd/>
                <a:tailEnd/>
              </a:ln>
            </p:spPr>
            <p:txBody>
              <a:bodyPr/>
              <a:lstStyle/>
              <a:p>
                <a:endParaRPr lang="en-US" dirty="0">
                  <a:solidFill>
                    <a:srgbClr val="0096D6"/>
                  </a:solidFill>
                </a:endParaRPr>
              </a:p>
            </p:txBody>
          </p:sp>
          <p:sp>
            <p:nvSpPr>
              <p:cNvPr id="12" name="Freeform 11"/>
              <p:cNvSpPr>
                <a:spLocks noEditPoints="1"/>
              </p:cNvSpPr>
              <p:nvPr/>
            </p:nvSpPr>
            <p:spPr bwMode="black">
              <a:xfrm>
                <a:off x="1660385" y="1028765"/>
                <a:ext cx="262122" cy="263561"/>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grpFill/>
              <a:ln w="9525">
                <a:noFill/>
                <a:round/>
                <a:headEnd/>
                <a:tailEnd/>
              </a:ln>
            </p:spPr>
            <p:txBody>
              <a:bodyPr/>
              <a:lstStyle/>
              <a:p>
                <a:endParaRPr lang="en-US" dirty="0">
                  <a:solidFill>
                    <a:srgbClr val="0096D6"/>
                  </a:solidFill>
                </a:endParaRPr>
              </a:p>
            </p:txBody>
          </p:sp>
          <p:sp>
            <p:nvSpPr>
              <p:cNvPr id="13" name="Freeform 12"/>
              <p:cNvSpPr>
                <a:spLocks/>
              </p:cNvSpPr>
              <p:nvPr/>
            </p:nvSpPr>
            <p:spPr bwMode="black">
              <a:xfrm>
                <a:off x="1167566" y="1028765"/>
                <a:ext cx="170916" cy="263561"/>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grpFill/>
              <a:ln w="9525">
                <a:noFill/>
                <a:round/>
                <a:headEnd/>
                <a:tailEnd/>
              </a:ln>
            </p:spPr>
            <p:txBody>
              <a:bodyPr/>
              <a:lstStyle/>
              <a:p>
                <a:endParaRPr lang="en-US" dirty="0">
                  <a:solidFill>
                    <a:srgbClr val="0096D6"/>
                  </a:solidFill>
                </a:endParaRPr>
              </a:p>
            </p:txBody>
          </p:sp>
          <p:sp>
            <p:nvSpPr>
              <p:cNvPr id="14" name="Freeform 13"/>
              <p:cNvSpPr>
                <a:spLocks/>
              </p:cNvSpPr>
              <p:nvPr/>
            </p:nvSpPr>
            <p:spPr bwMode="black">
              <a:xfrm>
                <a:off x="609600" y="732931"/>
                <a:ext cx="62081" cy="128323"/>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grpFill/>
              <a:ln w="9525">
                <a:noFill/>
                <a:round/>
                <a:headEnd/>
                <a:tailEnd/>
              </a:ln>
            </p:spPr>
            <p:txBody>
              <a:bodyPr/>
              <a:lstStyle/>
              <a:p>
                <a:endParaRPr lang="en-US" dirty="0">
                  <a:solidFill>
                    <a:srgbClr val="0096D6"/>
                  </a:solidFill>
                </a:endParaRPr>
              </a:p>
            </p:txBody>
          </p:sp>
          <p:sp>
            <p:nvSpPr>
              <p:cNvPr id="15" name="Freeform 14"/>
              <p:cNvSpPr>
                <a:spLocks/>
              </p:cNvSpPr>
              <p:nvPr/>
            </p:nvSpPr>
            <p:spPr bwMode="black">
              <a:xfrm>
                <a:off x="783581" y="646870"/>
                <a:ext cx="62081" cy="214384"/>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grpFill/>
              <a:ln w="9525">
                <a:noFill/>
                <a:round/>
                <a:headEnd/>
                <a:tailEnd/>
              </a:ln>
            </p:spPr>
            <p:txBody>
              <a:bodyPr/>
              <a:lstStyle/>
              <a:p>
                <a:endParaRPr lang="en-US" dirty="0">
                  <a:solidFill>
                    <a:srgbClr val="0096D6"/>
                  </a:solidFill>
                </a:endParaRPr>
              </a:p>
            </p:txBody>
          </p:sp>
          <p:sp>
            <p:nvSpPr>
              <p:cNvPr id="16" name="Freeform 15"/>
              <p:cNvSpPr>
                <a:spLocks/>
              </p:cNvSpPr>
              <p:nvPr/>
            </p:nvSpPr>
            <p:spPr bwMode="black">
              <a:xfrm>
                <a:off x="954497" y="528537"/>
                <a:ext cx="62081" cy="394958"/>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grpFill/>
              <a:ln w="9525">
                <a:noFill/>
                <a:round/>
                <a:headEnd/>
                <a:tailEnd/>
              </a:ln>
            </p:spPr>
            <p:txBody>
              <a:bodyPr/>
              <a:lstStyle/>
              <a:p>
                <a:endParaRPr lang="en-US" dirty="0">
                  <a:solidFill>
                    <a:srgbClr val="0096D6"/>
                  </a:solidFill>
                </a:endParaRPr>
              </a:p>
            </p:txBody>
          </p:sp>
          <p:sp>
            <p:nvSpPr>
              <p:cNvPr id="17" name="Freeform 16"/>
              <p:cNvSpPr>
                <a:spLocks/>
              </p:cNvSpPr>
              <p:nvPr/>
            </p:nvSpPr>
            <p:spPr bwMode="black">
              <a:xfrm>
                <a:off x="1128478" y="646870"/>
                <a:ext cx="62081" cy="214384"/>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grpFill/>
              <a:ln w="9525">
                <a:noFill/>
                <a:round/>
                <a:headEnd/>
                <a:tailEnd/>
              </a:ln>
            </p:spPr>
            <p:txBody>
              <a:bodyPr/>
              <a:lstStyle/>
              <a:p>
                <a:endParaRPr lang="en-US" dirty="0">
                  <a:solidFill>
                    <a:srgbClr val="0096D6"/>
                  </a:solidFill>
                </a:endParaRPr>
              </a:p>
            </p:txBody>
          </p:sp>
          <p:sp>
            <p:nvSpPr>
              <p:cNvPr id="18" name="Freeform 17"/>
              <p:cNvSpPr>
                <a:spLocks/>
              </p:cNvSpPr>
              <p:nvPr/>
            </p:nvSpPr>
            <p:spPr bwMode="black">
              <a:xfrm>
                <a:off x="1298627" y="732931"/>
                <a:ext cx="65914" cy="128323"/>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grpFill/>
              <a:ln w="9525">
                <a:noFill/>
                <a:round/>
                <a:headEnd/>
                <a:tailEnd/>
              </a:ln>
            </p:spPr>
            <p:txBody>
              <a:bodyPr/>
              <a:lstStyle/>
              <a:p>
                <a:endParaRPr lang="en-US" dirty="0">
                  <a:solidFill>
                    <a:srgbClr val="0096D6"/>
                  </a:solidFill>
                </a:endParaRPr>
              </a:p>
            </p:txBody>
          </p:sp>
          <p:sp>
            <p:nvSpPr>
              <p:cNvPr id="19" name="Freeform 18"/>
              <p:cNvSpPr>
                <a:spLocks/>
              </p:cNvSpPr>
              <p:nvPr/>
            </p:nvSpPr>
            <p:spPr bwMode="black">
              <a:xfrm>
                <a:off x="1472608" y="646870"/>
                <a:ext cx="62848" cy="214384"/>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grpFill/>
              <a:ln w="9525">
                <a:noFill/>
                <a:round/>
                <a:headEnd/>
                <a:tailEnd/>
              </a:ln>
            </p:spPr>
            <p:txBody>
              <a:bodyPr/>
              <a:lstStyle/>
              <a:p>
                <a:endParaRPr lang="en-US" dirty="0">
                  <a:solidFill>
                    <a:srgbClr val="0096D6"/>
                  </a:solidFill>
                </a:endParaRPr>
              </a:p>
            </p:txBody>
          </p:sp>
          <p:sp>
            <p:nvSpPr>
              <p:cNvPr id="20" name="Freeform 19"/>
              <p:cNvSpPr>
                <a:spLocks/>
              </p:cNvSpPr>
              <p:nvPr/>
            </p:nvSpPr>
            <p:spPr bwMode="black">
              <a:xfrm>
                <a:off x="1646590" y="528537"/>
                <a:ext cx="62848" cy="394958"/>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grpFill/>
              <a:ln w="9525">
                <a:noFill/>
                <a:round/>
                <a:headEnd/>
                <a:tailEnd/>
              </a:ln>
            </p:spPr>
            <p:txBody>
              <a:bodyPr/>
              <a:lstStyle/>
              <a:p>
                <a:endParaRPr lang="en-US" dirty="0">
                  <a:solidFill>
                    <a:srgbClr val="0096D6"/>
                  </a:solidFill>
                </a:endParaRPr>
              </a:p>
            </p:txBody>
          </p:sp>
          <p:sp>
            <p:nvSpPr>
              <p:cNvPr id="21" name="Freeform 20"/>
              <p:cNvSpPr>
                <a:spLocks/>
              </p:cNvSpPr>
              <p:nvPr/>
            </p:nvSpPr>
            <p:spPr bwMode="black">
              <a:xfrm>
                <a:off x="1817505" y="646870"/>
                <a:ext cx="62848" cy="214384"/>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grpFill/>
              <a:ln w="9525">
                <a:noFill/>
                <a:round/>
                <a:headEnd/>
                <a:tailEnd/>
              </a:ln>
            </p:spPr>
            <p:txBody>
              <a:bodyPr/>
              <a:lstStyle/>
              <a:p>
                <a:endParaRPr lang="en-US" dirty="0">
                  <a:solidFill>
                    <a:srgbClr val="0096D6"/>
                  </a:solidFill>
                </a:endParaRPr>
              </a:p>
            </p:txBody>
          </p:sp>
          <p:sp>
            <p:nvSpPr>
              <p:cNvPr id="22" name="Freeform 21"/>
              <p:cNvSpPr>
                <a:spLocks/>
              </p:cNvSpPr>
              <p:nvPr/>
            </p:nvSpPr>
            <p:spPr bwMode="black">
              <a:xfrm>
                <a:off x="1991486" y="732931"/>
                <a:ext cx="62848" cy="128323"/>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grpFill/>
              <a:ln w="9525">
                <a:noFill/>
                <a:round/>
                <a:headEnd/>
                <a:tailEnd/>
              </a:ln>
            </p:spPr>
            <p:txBody>
              <a:bodyPr/>
              <a:lstStyle/>
              <a:p>
                <a:endParaRPr lang="en-US" dirty="0">
                  <a:solidFill>
                    <a:srgbClr val="0096D6"/>
                  </a:solidFill>
                </a:endParaRPr>
              </a:p>
            </p:txBody>
          </p:sp>
        </p:grpSp>
      </p:grpSp>
      <p:sp>
        <p:nvSpPr>
          <p:cNvPr id="23" name="Rectangle 22"/>
          <p:cNvSpPr/>
          <p:nvPr userDrawn="1"/>
        </p:nvSpPr>
        <p:spPr>
          <a:xfrm>
            <a:off x="216569" y="6280484"/>
            <a:ext cx="8718884" cy="296779"/>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srgbClr val="FFFFFF"/>
              </a:solidFill>
            </a:endParaRPr>
          </a:p>
        </p:txBody>
      </p:sp>
    </p:spTree>
    <p:extLst>
      <p:ext uri="{BB962C8B-B14F-4D97-AF65-F5344CB8AC3E}">
        <p14:creationId xmlns:p14="http://schemas.microsoft.com/office/powerpoint/2010/main" val="2917735052"/>
      </p:ext>
    </p:extLst>
  </p:cSld>
  <p:clrMapOvr>
    <a:masterClrMapping/>
  </p:clrMapOvr>
  <p:transition>
    <p:wipe dir="r"/>
  </p:transition>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1_Bullet">
    <p:spTree>
      <p:nvGrpSpPr>
        <p:cNvPr id="1" name=""/>
        <p:cNvGrpSpPr/>
        <p:nvPr/>
      </p:nvGrpSpPr>
      <p:grpSpPr>
        <a:xfrm>
          <a:off x="0" y="0"/>
          <a:ext cx="0" cy="0"/>
          <a:chOff x="0" y="0"/>
          <a:chExt cx="0" cy="0"/>
        </a:xfrm>
      </p:grpSpPr>
      <p:sp>
        <p:nvSpPr>
          <p:cNvPr id="2" name="Title 1"/>
          <p:cNvSpPr>
            <a:spLocks noGrp="1"/>
          </p:cNvSpPr>
          <p:nvPr>
            <p:ph type="title"/>
          </p:nvPr>
        </p:nvSpPr>
        <p:spPr>
          <a:xfrm>
            <a:off x="267313" y="873370"/>
            <a:ext cx="8588861" cy="498227"/>
          </a:xfrm>
        </p:spPr>
        <p:txBody>
          <a:bodyPr anchor="t" anchorCtr="0"/>
          <a:lstStyle>
            <a:lvl1pPr algn="l" defTabSz="914400" rtl="0" eaLnBrk="1" latinLnBrk="0" hangingPunct="1">
              <a:lnSpc>
                <a:spcPct val="80000"/>
              </a:lnSpc>
              <a:spcBef>
                <a:spcPct val="0"/>
              </a:spcBef>
              <a:buNone/>
              <a:defRPr lang="en-US" sz="3200" b="0" kern="1200" spc="-100" baseline="0" dirty="0">
                <a:gradFill>
                  <a:gsLst>
                    <a:gs pos="0">
                      <a:schemeClr val="tx1"/>
                    </a:gs>
                    <a:gs pos="44000">
                      <a:srgbClr val="01BBBB"/>
                    </a:gs>
                    <a:gs pos="100000">
                      <a:schemeClr val="accent4"/>
                    </a:gs>
                  </a:gsLst>
                  <a:lin ang="4800000" scaled="0"/>
                </a:gradFill>
                <a:latin typeface="+mj-lt"/>
                <a:ea typeface="+mj-ea"/>
                <a:cs typeface="+mj-cs"/>
              </a:defRPr>
            </a:lvl1pPr>
          </a:lstStyle>
          <a:p>
            <a:r>
              <a:rPr lang="en-US" dirty="0" smtClean="0"/>
              <a:t>Click to edit Master title style</a:t>
            </a:r>
            <a:endParaRPr lang="en-US" dirty="0"/>
          </a:p>
        </p:txBody>
      </p:sp>
      <p:sp>
        <p:nvSpPr>
          <p:cNvPr id="4" name="Text Placeholder 3"/>
          <p:cNvSpPr>
            <a:spLocks noGrp="1"/>
          </p:cNvSpPr>
          <p:nvPr>
            <p:ph type="body" sz="quarter" idx="10"/>
          </p:nvPr>
        </p:nvSpPr>
        <p:spPr>
          <a:xfrm>
            <a:off x="364408" y="1441345"/>
            <a:ext cx="8578850" cy="4527655"/>
          </a:xfrm>
        </p:spPr>
        <p:txBody>
          <a:bodyPr/>
          <a:lstStyle>
            <a:lvl1pPr>
              <a:lnSpc>
                <a:spcPct val="95000"/>
              </a:lnSpc>
              <a:spcBef>
                <a:spcPts val="1480"/>
              </a:spcBef>
              <a:defRPr sz="2800">
                <a:solidFill>
                  <a:srgbClr val="435153"/>
                </a:solidFill>
                <a:latin typeface="+mj-lt"/>
              </a:defRPr>
            </a:lvl1pPr>
            <a:lvl2pPr>
              <a:lnSpc>
                <a:spcPct val="95000"/>
              </a:lnSpc>
              <a:spcBef>
                <a:spcPts val="600"/>
              </a:spcBef>
              <a:defRPr sz="2400">
                <a:solidFill>
                  <a:srgbClr val="435153"/>
                </a:solidFill>
                <a:latin typeface="+mj-lt"/>
              </a:defRPr>
            </a:lvl2pPr>
            <a:lvl3pPr>
              <a:defRPr sz="2000">
                <a:solidFill>
                  <a:srgbClr val="435153"/>
                </a:solidFill>
                <a:latin typeface="+mj-lt"/>
              </a:defRPr>
            </a:lvl3pPr>
            <a:lvl4pPr>
              <a:defRPr sz="1600">
                <a:solidFill>
                  <a:srgbClr val="435153"/>
                </a:solidFill>
                <a:latin typeface="+mj-lt"/>
              </a:defRPr>
            </a:lvl4pPr>
            <a:lvl5pPr>
              <a:defRPr>
                <a:solidFill>
                  <a:srgbClr val="435153"/>
                </a:solidFill>
                <a:latin typeface="+mj-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6" name="Picture 3"/>
          <p:cNvPicPr>
            <a:picLocks noChangeAspect="1" noChangeArrowheads="1"/>
          </p:cNvPicPr>
          <p:nvPr/>
        </p:nvPicPr>
        <p:blipFill>
          <a:blip r:embed="rId2" cstate="print"/>
          <a:srcRect/>
          <a:stretch>
            <a:fillRect/>
          </a:stretch>
        </p:blipFill>
        <p:spPr bwMode="auto">
          <a:xfrm>
            <a:off x="0" y="0"/>
            <a:ext cx="9144000" cy="714375"/>
          </a:xfrm>
          <a:prstGeom prst="rect">
            <a:avLst/>
          </a:prstGeom>
          <a:noFill/>
          <a:ln w="9525">
            <a:noFill/>
            <a:miter lim="800000"/>
            <a:headEnd/>
            <a:tailEnd/>
          </a:ln>
        </p:spPr>
      </p:pic>
      <p:grpSp>
        <p:nvGrpSpPr>
          <p:cNvPr id="5" name="Group 38"/>
          <p:cNvGrpSpPr/>
          <p:nvPr/>
        </p:nvGrpSpPr>
        <p:grpSpPr>
          <a:xfrm>
            <a:off x="341316" y="126666"/>
            <a:ext cx="829176" cy="438356"/>
            <a:chOff x="609600" y="528537"/>
            <a:chExt cx="1444734" cy="763789"/>
          </a:xfrm>
          <a:solidFill>
            <a:schemeClr val="bg1"/>
          </a:solidFill>
        </p:grpSpPr>
        <p:sp>
          <p:nvSpPr>
            <p:cNvPr id="9" name="Rectangle 8"/>
            <p:cNvSpPr>
              <a:spLocks noChangeArrowheads="1"/>
            </p:cNvSpPr>
            <p:nvPr/>
          </p:nvSpPr>
          <p:spPr bwMode="black">
            <a:xfrm>
              <a:off x="1016578" y="1035681"/>
              <a:ext cx="65914" cy="249730"/>
            </a:xfrm>
            <a:prstGeom prst="rect">
              <a:avLst/>
            </a:prstGeom>
            <a:grpFill/>
            <a:ln w="9525">
              <a:noFill/>
              <a:miter lim="800000"/>
              <a:headEnd/>
              <a:tailEnd/>
            </a:ln>
          </p:spPr>
          <p:txBody>
            <a:bodyPr/>
            <a:lstStyle/>
            <a:p>
              <a:endParaRPr lang="en-US" dirty="0">
                <a:solidFill>
                  <a:srgbClr val="0096D6"/>
                </a:solidFill>
              </a:endParaRPr>
            </a:p>
          </p:txBody>
        </p:sp>
        <p:sp>
          <p:nvSpPr>
            <p:cNvPr id="10" name="Freeform 9"/>
            <p:cNvSpPr>
              <a:spLocks/>
            </p:cNvSpPr>
            <p:nvPr/>
          </p:nvSpPr>
          <p:spPr bwMode="black">
            <a:xfrm>
              <a:off x="1400563" y="1028765"/>
              <a:ext cx="190843" cy="263561"/>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grpFill/>
            <a:ln w="9525">
              <a:noFill/>
              <a:round/>
              <a:headEnd/>
              <a:tailEnd/>
            </a:ln>
          </p:spPr>
          <p:txBody>
            <a:bodyPr/>
            <a:lstStyle/>
            <a:p>
              <a:endParaRPr lang="en-US" dirty="0">
                <a:solidFill>
                  <a:srgbClr val="0096D6"/>
                </a:solidFill>
              </a:endParaRPr>
            </a:p>
          </p:txBody>
        </p:sp>
        <p:sp>
          <p:nvSpPr>
            <p:cNvPr id="11" name="Freeform 10"/>
            <p:cNvSpPr>
              <a:spLocks/>
            </p:cNvSpPr>
            <p:nvPr/>
          </p:nvSpPr>
          <p:spPr bwMode="black">
            <a:xfrm>
              <a:off x="740661" y="1028765"/>
              <a:ext cx="190843" cy="263561"/>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grpFill/>
            <a:ln w="9525">
              <a:noFill/>
              <a:round/>
              <a:headEnd/>
              <a:tailEnd/>
            </a:ln>
          </p:spPr>
          <p:txBody>
            <a:bodyPr/>
            <a:lstStyle/>
            <a:p>
              <a:endParaRPr lang="en-US" dirty="0">
                <a:solidFill>
                  <a:srgbClr val="0096D6"/>
                </a:solidFill>
              </a:endParaRPr>
            </a:p>
          </p:txBody>
        </p:sp>
        <p:sp>
          <p:nvSpPr>
            <p:cNvPr id="12" name="Freeform 11"/>
            <p:cNvSpPr>
              <a:spLocks noEditPoints="1"/>
            </p:cNvSpPr>
            <p:nvPr/>
          </p:nvSpPr>
          <p:spPr bwMode="black">
            <a:xfrm>
              <a:off x="1660385" y="1028765"/>
              <a:ext cx="262122" cy="263561"/>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grpFill/>
            <a:ln w="9525">
              <a:noFill/>
              <a:round/>
              <a:headEnd/>
              <a:tailEnd/>
            </a:ln>
          </p:spPr>
          <p:txBody>
            <a:bodyPr/>
            <a:lstStyle/>
            <a:p>
              <a:endParaRPr lang="en-US" dirty="0">
                <a:solidFill>
                  <a:srgbClr val="0096D6"/>
                </a:solidFill>
              </a:endParaRPr>
            </a:p>
          </p:txBody>
        </p:sp>
        <p:sp>
          <p:nvSpPr>
            <p:cNvPr id="13" name="Freeform 12"/>
            <p:cNvSpPr>
              <a:spLocks/>
            </p:cNvSpPr>
            <p:nvPr/>
          </p:nvSpPr>
          <p:spPr bwMode="black">
            <a:xfrm>
              <a:off x="1167566" y="1028765"/>
              <a:ext cx="170916" cy="263561"/>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grpFill/>
            <a:ln w="9525">
              <a:noFill/>
              <a:round/>
              <a:headEnd/>
              <a:tailEnd/>
            </a:ln>
          </p:spPr>
          <p:txBody>
            <a:bodyPr/>
            <a:lstStyle/>
            <a:p>
              <a:endParaRPr lang="en-US" dirty="0">
                <a:solidFill>
                  <a:srgbClr val="0096D6"/>
                </a:solidFill>
              </a:endParaRPr>
            </a:p>
          </p:txBody>
        </p:sp>
        <p:sp>
          <p:nvSpPr>
            <p:cNvPr id="14" name="Freeform 13"/>
            <p:cNvSpPr>
              <a:spLocks/>
            </p:cNvSpPr>
            <p:nvPr/>
          </p:nvSpPr>
          <p:spPr bwMode="black">
            <a:xfrm>
              <a:off x="609600" y="732931"/>
              <a:ext cx="62081" cy="128323"/>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grpFill/>
            <a:ln w="9525">
              <a:noFill/>
              <a:round/>
              <a:headEnd/>
              <a:tailEnd/>
            </a:ln>
          </p:spPr>
          <p:txBody>
            <a:bodyPr/>
            <a:lstStyle/>
            <a:p>
              <a:endParaRPr lang="en-US" dirty="0">
                <a:solidFill>
                  <a:srgbClr val="0096D6"/>
                </a:solidFill>
              </a:endParaRPr>
            </a:p>
          </p:txBody>
        </p:sp>
        <p:sp>
          <p:nvSpPr>
            <p:cNvPr id="15" name="Freeform 14"/>
            <p:cNvSpPr>
              <a:spLocks/>
            </p:cNvSpPr>
            <p:nvPr/>
          </p:nvSpPr>
          <p:spPr bwMode="black">
            <a:xfrm>
              <a:off x="783581" y="646870"/>
              <a:ext cx="62081" cy="214384"/>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grpFill/>
            <a:ln w="9525">
              <a:noFill/>
              <a:round/>
              <a:headEnd/>
              <a:tailEnd/>
            </a:ln>
          </p:spPr>
          <p:txBody>
            <a:bodyPr/>
            <a:lstStyle/>
            <a:p>
              <a:endParaRPr lang="en-US" dirty="0">
                <a:solidFill>
                  <a:srgbClr val="0096D6"/>
                </a:solidFill>
              </a:endParaRPr>
            </a:p>
          </p:txBody>
        </p:sp>
        <p:sp>
          <p:nvSpPr>
            <p:cNvPr id="16" name="Freeform 15"/>
            <p:cNvSpPr>
              <a:spLocks/>
            </p:cNvSpPr>
            <p:nvPr/>
          </p:nvSpPr>
          <p:spPr bwMode="black">
            <a:xfrm>
              <a:off x="954497" y="528537"/>
              <a:ext cx="62081" cy="394958"/>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grpFill/>
            <a:ln w="9525">
              <a:noFill/>
              <a:round/>
              <a:headEnd/>
              <a:tailEnd/>
            </a:ln>
          </p:spPr>
          <p:txBody>
            <a:bodyPr/>
            <a:lstStyle/>
            <a:p>
              <a:endParaRPr lang="en-US" dirty="0">
                <a:solidFill>
                  <a:srgbClr val="0096D6"/>
                </a:solidFill>
              </a:endParaRPr>
            </a:p>
          </p:txBody>
        </p:sp>
        <p:sp>
          <p:nvSpPr>
            <p:cNvPr id="17" name="Freeform 16"/>
            <p:cNvSpPr>
              <a:spLocks/>
            </p:cNvSpPr>
            <p:nvPr/>
          </p:nvSpPr>
          <p:spPr bwMode="black">
            <a:xfrm>
              <a:off x="1128478" y="646870"/>
              <a:ext cx="62081" cy="214384"/>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grpFill/>
            <a:ln w="9525">
              <a:noFill/>
              <a:round/>
              <a:headEnd/>
              <a:tailEnd/>
            </a:ln>
          </p:spPr>
          <p:txBody>
            <a:bodyPr/>
            <a:lstStyle/>
            <a:p>
              <a:endParaRPr lang="en-US" dirty="0">
                <a:solidFill>
                  <a:srgbClr val="0096D6"/>
                </a:solidFill>
              </a:endParaRPr>
            </a:p>
          </p:txBody>
        </p:sp>
        <p:sp>
          <p:nvSpPr>
            <p:cNvPr id="18" name="Freeform 17"/>
            <p:cNvSpPr>
              <a:spLocks/>
            </p:cNvSpPr>
            <p:nvPr/>
          </p:nvSpPr>
          <p:spPr bwMode="black">
            <a:xfrm>
              <a:off x="1298627" y="732931"/>
              <a:ext cx="65914" cy="128323"/>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grpFill/>
            <a:ln w="9525">
              <a:noFill/>
              <a:round/>
              <a:headEnd/>
              <a:tailEnd/>
            </a:ln>
          </p:spPr>
          <p:txBody>
            <a:bodyPr/>
            <a:lstStyle/>
            <a:p>
              <a:endParaRPr lang="en-US" dirty="0">
                <a:solidFill>
                  <a:srgbClr val="0096D6"/>
                </a:solidFill>
              </a:endParaRPr>
            </a:p>
          </p:txBody>
        </p:sp>
        <p:sp>
          <p:nvSpPr>
            <p:cNvPr id="19" name="Freeform 18"/>
            <p:cNvSpPr>
              <a:spLocks/>
            </p:cNvSpPr>
            <p:nvPr/>
          </p:nvSpPr>
          <p:spPr bwMode="black">
            <a:xfrm>
              <a:off x="1472608" y="646870"/>
              <a:ext cx="62848" cy="214384"/>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grpFill/>
            <a:ln w="9525">
              <a:noFill/>
              <a:round/>
              <a:headEnd/>
              <a:tailEnd/>
            </a:ln>
          </p:spPr>
          <p:txBody>
            <a:bodyPr/>
            <a:lstStyle/>
            <a:p>
              <a:endParaRPr lang="en-US" dirty="0">
                <a:solidFill>
                  <a:srgbClr val="0096D6"/>
                </a:solidFill>
              </a:endParaRPr>
            </a:p>
          </p:txBody>
        </p:sp>
        <p:sp>
          <p:nvSpPr>
            <p:cNvPr id="20" name="Freeform 19"/>
            <p:cNvSpPr>
              <a:spLocks/>
            </p:cNvSpPr>
            <p:nvPr/>
          </p:nvSpPr>
          <p:spPr bwMode="black">
            <a:xfrm>
              <a:off x="1646590" y="528537"/>
              <a:ext cx="62848" cy="394958"/>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grpFill/>
            <a:ln w="9525">
              <a:noFill/>
              <a:round/>
              <a:headEnd/>
              <a:tailEnd/>
            </a:ln>
          </p:spPr>
          <p:txBody>
            <a:bodyPr/>
            <a:lstStyle/>
            <a:p>
              <a:endParaRPr lang="en-US" dirty="0">
                <a:solidFill>
                  <a:srgbClr val="0096D6"/>
                </a:solidFill>
              </a:endParaRPr>
            </a:p>
          </p:txBody>
        </p:sp>
        <p:sp>
          <p:nvSpPr>
            <p:cNvPr id="21" name="Freeform 20"/>
            <p:cNvSpPr>
              <a:spLocks/>
            </p:cNvSpPr>
            <p:nvPr/>
          </p:nvSpPr>
          <p:spPr bwMode="black">
            <a:xfrm>
              <a:off x="1817505" y="646870"/>
              <a:ext cx="62848" cy="214384"/>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grpFill/>
            <a:ln w="9525">
              <a:noFill/>
              <a:round/>
              <a:headEnd/>
              <a:tailEnd/>
            </a:ln>
          </p:spPr>
          <p:txBody>
            <a:bodyPr/>
            <a:lstStyle/>
            <a:p>
              <a:endParaRPr lang="en-US" dirty="0">
                <a:solidFill>
                  <a:srgbClr val="0096D6"/>
                </a:solidFill>
              </a:endParaRPr>
            </a:p>
          </p:txBody>
        </p:sp>
        <p:sp>
          <p:nvSpPr>
            <p:cNvPr id="22" name="Freeform 21"/>
            <p:cNvSpPr>
              <a:spLocks/>
            </p:cNvSpPr>
            <p:nvPr/>
          </p:nvSpPr>
          <p:spPr bwMode="black">
            <a:xfrm>
              <a:off x="1991486" y="732931"/>
              <a:ext cx="62848" cy="128323"/>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grpFill/>
            <a:ln w="9525">
              <a:noFill/>
              <a:round/>
              <a:headEnd/>
              <a:tailEnd/>
            </a:ln>
          </p:spPr>
          <p:txBody>
            <a:bodyPr/>
            <a:lstStyle/>
            <a:p>
              <a:endParaRPr lang="en-US" dirty="0">
                <a:solidFill>
                  <a:srgbClr val="0096D6"/>
                </a:solidFill>
              </a:endParaRPr>
            </a:p>
          </p:txBody>
        </p:sp>
      </p:grpSp>
      <p:sp>
        <p:nvSpPr>
          <p:cNvPr id="23" name="Rectangle 22"/>
          <p:cNvSpPr/>
          <p:nvPr userDrawn="1"/>
        </p:nvSpPr>
        <p:spPr>
          <a:xfrm>
            <a:off x="216569" y="6280484"/>
            <a:ext cx="8718884" cy="296779"/>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srgbClr val="FFFFFF"/>
              </a:solidFill>
            </a:endParaRPr>
          </a:p>
        </p:txBody>
      </p:sp>
    </p:spTree>
    <p:extLst>
      <p:ext uri="{BB962C8B-B14F-4D97-AF65-F5344CB8AC3E}">
        <p14:creationId xmlns:p14="http://schemas.microsoft.com/office/powerpoint/2010/main" val="1480591599"/>
      </p:ext>
    </p:extLst>
  </p:cSld>
  <p:clrMapOvr>
    <a:masterClrMapping/>
  </p:clrMapOvr>
  <p:transition>
    <p:wipe dir="r"/>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Bullet_Title only">
    <p:spTree>
      <p:nvGrpSpPr>
        <p:cNvPr id="1" name=""/>
        <p:cNvGrpSpPr/>
        <p:nvPr/>
      </p:nvGrpSpPr>
      <p:grpSpPr>
        <a:xfrm>
          <a:off x="0" y="0"/>
          <a:ext cx="0" cy="0"/>
          <a:chOff x="0" y="0"/>
          <a:chExt cx="0" cy="0"/>
        </a:xfrm>
      </p:grpSpPr>
      <p:sp>
        <p:nvSpPr>
          <p:cNvPr id="2" name="Title 1"/>
          <p:cNvSpPr>
            <a:spLocks noGrp="1"/>
          </p:cNvSpPr>
          <p:nvPr>
            <p:ph type="title"/>
          </p:nvPr>
        </p:nvSpPr>
        <p:spPr>
          <a:xfrm>
            <a:off x="229702" y="432215"/>
            <a:ext cx="8588861" cy="838200"/>
          </a:xfrm>
        </p:spPr>
        <p:txBody>
          <a:bodyPr/>
          <a:lstStyle>
            <a:lvl1pPr>
              <a:defRPr>
                <a:gradFill>
                  <a:gsLst>
                    <a:gs pos="0">
                      <a:schemeClr val="tx1"/>
                    </a:gs>
                    <a:gs pos="44000">
                      <a:srgbClr val="01BBBB"/>
                    </a:gs>
                    <a:gs pos="100000">
                      <a:schemeClr val="accent4"/>
                    </a:gs>
                  </a:gsLst>
                  <a:lin ang="4800000" scaled="0"/>
                </a:gradFill>
                <a:latin typeface="+mj-lt"/>
              </a:defRPr>
            </a:lvl1pPr>
          </a:lstStyle>
          <a:p>
            <a:r>
              <a:rPr lang="en-US" smtClean="0"/>
              <a:t>Click to edit Master title style</a:t>
            </a:r>
            <a:endParaRPr lang="en-US" dirty="0"/>
          </a:p>
        </p:txBody>
      </p:sp>
    </p:spTree>
  </p:cSld>
  <p:clrMapOvr>
    <a:masterClrMapping/>
  </p:clrMapOvr>
  <p:transition>
    <p:wipe dir="r"/>
  </p:transition>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userDrawn="1">
  <p:cSld name="Bullet-Top Bar">
    <p:spTree>
      <p:nvGrpSpPr>
        <p:cNvPr id="1" name=""/>
        <p:cNvGrpSpPr/>
        <p:nvPr/>
      </p:nvGrpSpPr>
      <p:grpSpPr>
        <a:xfrm>
          <a:off x="0" y="0"/>
          <a:ext cx="0" cy="0"/>
          <a:chOff x="0" y="0"/>
          <a:chExt cx="0" cy="0"/>
        </a:xfrm>
      </p:grpSpPr>
      <p:sp>
        <p:nvSpPr>
          <p:cNvPr id="3" name="Rectangle 5"/>
          <p:cNvSpPr>
            <a:spLocks noChangeArrowheads="1"/>
          </p:cNvSpPr>
          <p:nvPr/>
        </p:nvSpPr>
        <p:spPr bwMode="ltGray">
          <a:xfrm>
            <a:off x="8019288" y="6584512"/>
            <a:ext cx="811863" cy="175257"/>
          </a:xfrm>
          <a:prstGeom prst="rect">
            <a:avLst/>
          </a:prstGeom>
          <a:noFill/>
          <a:ln w="9525">
            <a:noFill/>
            <a:miter lim="800000"/>
            <a:headEnd/>
            <a:tailEnd/>
          </a:ln>
          <a:effectLst/>
        </p:spPr>
        <p:txBody>
          <a:bodyPr wrap="none" lIns="82124" tIns="41061" rIns="82124" bIns="41061" anchor="b">
            <a:spAutoFit/>
          </a:bodyPr>
          <a:lstStyle/>
          <a:p>
            <a:pPr algn="r" defTabSz="814388"/>
            <a:r>
              <a:rPr lang="en-US" sz="600" dirty="0">
                <a:solidFill>
                  <a:srgbClr val="C0C0C0"/>
                </a:solidFill>
              </a:rPr>
              <a:t>Cisco Confidential</a:t>
            </a:r>
          </a:p>
        </p:txBody>
      </p:sp>
      <p:sp>
        <p:nvSpPr>
          <p:cNvPr id="5" name="Rectangle 4"/>
          <p:cNvSpPr>
            <a:spLocks noChangeArrowheads="1"/>
          </p:cNvSpPr>
          <p:nvPr/>
        </p:nvSpPr>
        <p:spPr bwMode="ltGray">
          <a:xfrm>
            <a:off x="251373" y="6586246"/>
            <a:ext cx="3420515" cy="175257"/>
          </a:xfrm>
          <a:prstGeom prst="rect">
            <a:avLst/>
          </a:prstGeom>
          <a:noFill/>
          <a:ln w="9525">
            <a:noFill/>
            <a:miter lim="800000"/>
            <a:headEnd/>
            <a:tailEnd/>
          </a:ln>
          <a:effectLst/>
        </p:spPr>
        <p:txBody>
          <a:bodyPr wrap="square" lIns="82124" tIns="41061" rIns="82124" bIns="41061" anchor="b" anchorCtr="0">
            <a:spAutoFit/>
          </a:bodyPr>
          <a:lstStyle/>
          <a:p>
            <a:pPr defTabSz="814388"/>
            <a:r>
              <a:rPr lang="en-US" sz="600" dirty="0" smtClean="0">
                <a:solidFill>
                  <a:srgbClr val="C0C0C0"/>
                </a:solidFill>
              </a:rPr>
              <a:t>© 2011 Cisco and/or its affiliates. All rights reserved.</a:t>
            </a:r>
            <a:endParaRPr lang="en-US" sz="600" dirty="0">
              <a:solidFill>
                <a:srgbClr val="C0C0C0"/>
              </a:solidFill>
            </a:endParaRPr>
          </a:p>
        </p:txBody>
      </p:sp>
      <p:pic>
        <p:nvPicPr>
          <p:cNvPr id="4" name="Picture 3" descr="bottom bar.jp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33375" y="160419"/>
            <a:ext cx="8477250" cy="162912"/>
          </a:xfrm>
          <a:prstGeom prst="rect">
            <a:avLst/>
          </a:prstGeom>
        </p:spPr>
      </p:pic>
      <p:sp>
        <p:nvSpPr>
          <p:cNvPr id="2" name="Title 1"/>
          <p:cNvSpPr>
            <a:spLocks noGrp="1"/>
          </p:cNvSpPr>
          <p:nvPr>
            <p:ph type="title"/>
          </p:nvPr>
        </p:nvSpPr>
        <p:spPr>
          <a:xfrm>
            <a:off x="265176" y="466344"/>
            <a:ext cx="8588861" cy="502920"/>
          </a:xfrm>
        </p:spPr>
        <p:txBody>
          <a:bodyPr/>
          <a:lstStyle/>
          <a:p>
            <a:r>
              <a:rPr lang="en-US" smtClean="0"/>
              <a:t>Click to edit Master title style</a:t>
            </a:r>
            <a:endParaRPr lang="en-US"/>
          </a:p>
        </p:txBody>
      </p:sp>
      <p:sp>
        <p:nvSpPr>
          <p:cNvPr id="7" name="Text Placeholder 6"/>
          <p:cNvSpPr>
            <a:spLocks noGrp="1"/>
          </p:cNvSpPr>
          <p:nvPr>
            <p:ph type="body" sz="quarter" idx="10"/>
          </p:nvPr>
        </p:nvSpPr>
        <p:spPr>
          <a:xfrm>
            <a:off x="365760" y="1143000"/>
            <a:ext cx="8580326" cy="530352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123155469"/>
      </p:ext>
    </p:extLst>
  </p:cSld>
  <p:clrMapOvr>
    <a:masterClrMapping/>
  </p:clrMapOvr>
  <p:transition>
    <p:wipe dir="r"/>
  </p:transition>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userDrawn="1">
  <p:cSld name="Top-Bar-4Box">
    <p:spTree>
      <p:nvGrpSpPr>
        <p:cNvPr id="1" name=""/>
        <p:cNvGrpSpPr/>
        <p:nvPr/>
      </p:nvGrpSpPr>
      <p:grpSpPr>
        <a:xfrm>
          <a:off x="0" y="0"/>
          <a:ext cx="0" cy="0"/>
          <a:chOff x="0" y="0"/>
          <a:chExt cx="0" cy="0"/>
        </a:xfrm>
      </p:grpSpPr>
      <p:sp>
        <p:nvSpPr>
          <p:cNvPr id="3" name="Rectangle 5"/>
          <p:cNvSpPr>
            <a:spLocks noChangeArrowheads="1"/>
          </p:cNvSpPr>
          <p:nvPr/>
        </p:nvSpPr>
        <p:spPr bwMode="ltGray">
          <a:xfrm>
            <a:off x="8019288" y="6584512"/>
            <a:ext cx="811863" cy="175257"/>
          </a:xfrm>
          <a:prstGeom prst="rect">
            <a:avLst/>
          </a:prstGeom>
          <a:noFill/>
          <a:ln w="9525">
            <a:noFill/>
            <a:miter lim="800000"/>
            <a:headEnd/>
            <a:tailEnd/>
          </a:ln>
          <a:effectLst/>
        </p:spPr>
        <p:txBody>
          <a:bodyPr wrap="none" lIns="82124" tIns="41061" rIns="82124" bIns="41061" anchor="b">
            <a:spAutoFit/>
          </a:bodyPr>
          <a:lstStyle/>
          <a:p>
            <a:pPr algn="r" defTabSz="814388"/>
            <a:r>
              <a:rPr lang="en-US" sz="600" dirty="0">
                <a:solidFill>
                  <a:srgbClr val="C0C0C0"/>
                </a:solidFill>
              </a:rPr>
              <a:t>Cisco Confidential</a:t>
            </a:r>
          </a:p>
        </p:txBody>
      </p:sp>
      <p:sp>
        <p:nvSpPr>
          <p:cNvPr id="5" name="Rectangle 4"/>
          <p:cNvSpPr>
            <a:spLocks noChangeArrowheads="1"/>
          </p:cNvSpPr>
          <p:nvPr/>
        </p:nvSpPr>
        <p:spPr bwMode="ltGray">
          <a:xfrm>
            <a:off x="251373" y="6586246"/>
            <a:ext cx="3420515" cy="175257"/>
          </a:xfrm>
          <a:prstGeom prst="rect">
            <a:avLst/>
          </a:prstGeom>
          <a:noFill/>
          <a:ln w="9525">
            <a:noFill/>
            <a:miter lim="800000"/>
            <a:headEnd/>
            <a:tailEnd/>
          </a:ln>
          <a:effectLst/>
        </p:spPr>
        <p:txBody>
          <a:bodyPr wrap="square" lIns="82124" tIns="41061" rIns="82124" bIns="41061" anchor="b" anchorCtr="0">
            <a:spAutoFit/>
          </a:bodyPr>
          <a:lstStyle/>
          <a:p>
            <a:pPr defTabSz="814388"/>
            <a:r>
              <a:rPr lang="en-US" sz="600" dirty="0" smtClean="0">
                <a:solidFill>
                  <a:srgbClr val="C0C0C0"/>
                </a:solidFill>
              </a:rPr>
              <a:t>© 2011 Cisco and/or its affiliates. All rights reserved.</a:t>
            </a:r>
            <a:endParaRPr lang="en-US" sz="600" dirty="0">
              <a:solidFill>
                <a:srgbClr val="C0C0C0"/>
              </a:solidFill>
            </a:endParaRPr>
          </a:p>
        </p:txBody>
      </p:sp>
      <p:pic>
        <p:nvPicPr>
          <p:cNvPr id="4" name="Picture 3" descr="bottom bar.jp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33375" y="160419"/>
            <a:ext cx="8477250" cy="162912"/>
          </a:xfrm>
          <a:prstGeom prst="rect">
            <a:avLst/>
          </a:prstGeom>
        </p:spPr>
      </p:pic>
      <p:sp>
        <p:nvSpPr>
          <p:cNvPr id="8" name="Text Placeholder 3"/>
          <p:cNvSpPr>
            <a:spLocks noGrp="1"/>
          </p:cNvSpPr>
          <p:nvPr>
            <p:ph type="body" sz="quarter" idx="10"/>
          </p:nvPr>
        </p:nvSpPr>
        <p:spPr>
          <a:xfrm>
            <a:off x="239713" y="410105"/>
            <a:ext cx="4122425" cy="3018895"/>
          </a:xfrm>
        </p:spPr>
        <p:txBody>
          <a:bodyPr>
            <a:normAutofit/>
          </a:bodyPr>
          <a:lstStyle>
            <a:lvl1pPr>
              <a:lnSpc>
                <a:spcPct val="95000"/>
              </a:lnSpc>
              <a:spcBef>
                <a:spcPts val="1480"/>
              </a:spcBef>
              <a:defRPr sz="2400">
                <a:solidFill>
                  <a:srgbClr val="435153"/>
                </a:solidFill>
                <a:latin typeface="+mj-lt"/>
              </a:defRPr>
            </a:lvl1pPr>
            <a:lvl2pPr>
              <a:lnSpc>
                <a:spcPct val="95000"/>
              </a:lnSpc>
              <a:spcBef>
                <a:spcPts val="600"/>
              </a:spcBef>
              <a:defRPr sz="2000">
                <a:solidFill>
                  <a:srgbClr val="435153"/>
                </a:solidFill>
                <a:latin typeface="+mj-lt"/>
              </a:defRPr>
            </a:lvl2pPr>
            <a:lvl3pPr>
              <a:defRPr sz="1600">
                <a:solidFill>
                  <a:srgbClr val="435153"/>
                </a:solidFill>
                <a:latin typeface="+mj-lt"/>
              </a:defRPr>
            </a:lvl3pPr>
            <a:lvl4pPr>
              <a:defRPr sz="1600">
                <a:solidFill>
                  <a:srgbClr val="435153"/>
                </a:solidFill>
                <a:latin typeface="+mj-lt"/>
              </a:defRPr>
            </a:lvl4pPr>
            <a:lvl5pPr>
              <a:defRPr sz="1600">
                <a:solidFill>
                  <a:srgbClr val="435153"/>
                </a:solidFill>
                <a:latin typeface="+mj-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3"/>
          <p:cNvSpPr>
            <a:spLocks noGrp="1"/>
          </p:cNvSpPr>
          <p:nvPr>
            <p:ph type="body" sz="quarter" idx="11"/>
          </p:nvPr>
        </p:nvSpPr>
        <p:spPr>
          <a:xfrm>
            <a:off x="4709160" y="410105"/>
            <a:ext cx="4122425" cy="3018895"/>
          </a:xfrm>
        </p:spPr>
        <p:txBody>
          <a:bodyPr>
            <a:normAutofit/>
          </a:bodyPr>
          <a:lstStyle>
            <a:lvl1pPr>
              <a:lnSpc>
                <a:spcPct val="95000"/>
              </a:lnSpc>
              <a:spcBef>
                <a:spcPts val="1480"/>
              </a:spcBef>
              <a:defRPr sz="2400">
                <a:solidFill>
                  <a:srgbClr val="435153"/>
                </a:solidFill>
                <a:latin typeface="+mj-lt"/>
              </a:defRPr>
            </a:lvl1pPr>
            <a:lvl2pPr>
              <a:lnSpc>
                <a:spcPct val="95000"/>
              </a:lnSpc>
              <a:spcBef>
                <a:spcPts val="600"/>
              </a:spcBef>
              <a:defRPr sz="2000">
                <a:solidFill>
                  <a:srgbClr val="435153"/>
                </a:solidFill>
                <a:latin typeface="+mj-lt"/>
              </a:defRPr>
            </a:lvl2pPr>
            <a:lvl3pPr>
              <a:defRPr sz="1600">
                <a:solidFill>
                  <a:srgbClr val="435153"/>
                </a:solidFill>
                <a:latin typeface="+mj-lt"/>
              </a:defRPr>
            </a:lvl3pPr>
            <a:lvl4pPr>
              <a:defRPr sz="1600">
                <a:solidFill>
                  <a:srgbClr val="435153"/>
                </a:solidFill>
                <a:latin typeface="+mj-lt"/>
              </a:defRPr>
            </a:lvl4pPr>
            <a:lvl5pPr>
              <a:defRPr sz="1600">
                <a:solidFill>
                  <a:srgbClr val="435153"/>
                </a:solidFill>
                <a:latin typeface="+mj-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Text Placeholder 3"/>
          <p:cNvSpPr>
            <a:spLocks noGrp="1"/>
          </p:cNvSpPr>
          <p:nvPr>
            <p:ph type="body" sz="quarter" idx="12"/>
          </p:nvPr>
        </p:nvSpPr>
        <p:spPr>
          <a:xfrm>
            <a:off x="254953" y="3519065"/>
            <a:ext cx="4122425" cy="3018895"/>
          </a:xfrm>
        </p:spPr>
        <p:txBody>
          <a:bodyPr>
            <a:normAutofit/>
          </a:bodyPr>
          <a:lstStyle>
            <a:lvl1pPr>
              <a:lnSpc>
                <a:spcPct val="95000"/>
              </a:lnSpc>
              <a:spcBef>
                <a:spcPts val="1480"/>
              </a:spcBef>
              <a:defRPr sz="2400">
                <a:solidFill>
                  <a:srgbClr val="435153"/>
                </a:solidFill>
                <a:latin typeface="+mj-lt"/>
              </a:defRPr>
            </a:lvl1pPr>
            <a:lvl2pPr>
              <a:lnSpc>
                <a:spcPct val="95000"/>
              </a:lnSpc>
              <a:spcBef>
                <a:spcPts val="600"/>
              </a:spcBef>
              <a:defRPr sz="2000">
                <a:solidFill>
                  <a:srgbClr val="435153"/>
                </a:solidFill>
                <a:latin typeface="+mj-lt"/>
              </a:defRPr>
            </a:lvl2pPr>
            <a:lvl3pPr>
              <a:defRPr sz="1600">
                <a:solidFill>
                  <a:srgbClr val="435153"/>
                </a:solidFill>
                <a:latin typeface="+mj-lt"/>
              </a:defRPr>
            </a:lvl3pPr>
            <a:lvl4pPr>
              <a:defRPr sz="1600">
                <a:solidFill>
                  <a:srgbClr val="435153"/>
                </a:solidFill>
                <a:latin typeface="+mj-lt"/>
              </a:defRPr>
            </a:lvl4pPr>
            <a:lvl5pPr>
              <a:defRPr sz="1600">
                <a:solidFill>
                  <a:srgbClr val="435153"/>
                </a:solidFill>
                <a:latin typeface="+mj-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Text Placeholder 3"/>
          <p:cNvSpPr>
            <a:spLocks noGrp="1"/>
          </p:cNvSpPr>
          <p:nvPr>
            <p:ph type="body" sz="quarter" idx="13"/>
          </p:nvPr>
        </p:nvSpPr>
        <p:spPr>
          <a:xfrm>
            <a:off x="4724400" y="3519065"/>
            <a:ext cx="4122425" cy="3018895"/>
          </a:xfrm>
        </p:spPr>
        <p:txBody>
          <a:bodyPr>
            <a:normAutofit/>
          </a:bodyPr>
          <a:lstStyle>
            <a:lvl1pPr>
              <a:lnSpc>
                <a:spcPct val="95000"/>
              </a:lnSpc>
              <a:spcBef>
                <a:spcPts val="1480"/>
              </a:spcBef>
              <a:defRPr sz="2400">
                <a:solidFill>
                  <a:srgbClr val="435153"/>
                </a:solidFill>
                <a:latin typeface="+mj-lt"/>
              </a:defRPr>
            </a:lvl1pPr>
            <a:lvl2pPr>
              <a:lnSpc>
                <a:spcPct val="95000"/>
              </a:lnSpc>
              <a:spcBef>
                <a:spcPts val="600"/>
              </a:spcBef>
              <a:defRPr sz="2000">
                <a:solidFill>
                  <a:srgbClr val="435153"/>
                </a:solidFill>
                <a:latin typeface="+mj-lt"/>
              </a:defRPr>
            </a:lvl2pPr>
            <a:lvl3pPr>
              <a:defRPr sz="1600">
                <a:solidFill>
                  <a:srgbClr val="435153"/>
                </a:solidFill>
                <a:latin typeface="+mj-lt"/>
              </a:defRPr>
            </a:lvl3pPr>
            <a:lvl4pPr>
              <a:defRPr sz="1600">
                <a:solidFill>
                  <a:srgbClr val="435153"/>
                </a:solidFill>
                <a:latin typeface="+mj-lt"/>
              </a:defRPr>
            </a:lvl4pPr>
            <a:lvl5pPr>
              <a:defRPr sz="1600">
                <a:solidFill>
                  <a:srgbClr val="435153"/>
                </a:solidFill>
                <a:latin typeface="+mj-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222396194"/>
      </p:ext>
    </p:extLst>
  </p:cSld>
  <p:clrMapOvr>
    <a:masterClrMapping/>
  </p:clrMapOvr>
  <p:transition>
    <p:wipe dir="r"/>
  </p:transition>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userDrawn="1">
  <p:cSld name="Top-Bar-4Pix">
    <p:spTree>
      <p:nvGrpSpPr>
        <p:cNvPr id="1" name=""/>
        <p:cNvGrpSpPr/>
        <p:nvPr/>
      </p:nvGrpSpPr>
      <p:grpSpPr>
        <a:xfrm>
          <a:off x="0" y="0"/>
          <a:ext cx="0" cy="0"/>
          <a:chOff x="0" y="0"/>
          <a:chExt cx="0" cy="0"/>
        </a:xfrm>
      </p:grpSpPr>
      <p:sp>
        <p:nvSpPr>
          <p:cNvPr id="6" name="Picture Placeholder 5"/>
          <p:cNvSpPr>
            <a:spLocks noGrp="1"/>
          </p:cNvSpPr>
          <p:nvPr>
            <p:ph type="pic" sz="quarter" idx="14"/>
          </p:nvPr>
        </p:nvSpPr>
        <p:spPr>
          <a:xfrm>
            <a:off x="629413" y="365760"/>
            <a:ext cx="3299155" cy="2414016"/>
          </a:xfrm>
        </p:spPr>
        <p:txBody>
          <a:bodyPr/>
          <a:lstStyle/>
          <a:p>
            <a:endParaRPr lang="en-US"/>
          </a:p>
        </p:txBody>
      </p:sp>
      <p:sp>
        <p:nvSpPr>
          <p:cNvPr id="12" name="Picture Placeholder 5"/>
          <p:cNvSpPr>
            <a:spLocks noGrp="1"/>
          </p:cNvSpPr>
          <p:nvPr>
            <p:ph type="pic" sz="quarter" idx="15"/>
          </p:nvPr>
        </p:nvSpPr>
        <p:spPr>
          <a:xfrm>
            <a:off x="629413" y="3764280"/>
            <a:ext cx="3299155" cy="2414016"/>
          </a:xfrm>
        </p:spPr>
        <p:txBody>
          <a:bodyPr/>
          <a:lstStyle/>
          <a:p>
            <a:endParaRPr lang="en-US"/>
          </a:p>
        </p:txBody>
      </p:sp>
      <p:sp>
        <p:nvSpPr>
          <p:cNvPr id="13" name="Picture Placeholder 5"/>
          <p:cNvSpPr>
            <a:spLocks noGrp="1"/>
          </p:cNvSpPr>
          <p:nvPr>
            <p:ph type="pic" sz="quarter" idx="16"/>
          </p:nvPr>
        </p:nvSpPr>
        <p:spPr>
          <a:xfrm>
            <a:off x="5180077" y="365760"/>
            <a:ext cx="3299155" cy="2414016"/>
          </a:xfrm>
        </p:spPr>
        <p:txBody>
          <a:bodyPr/>
          <a:lstStyle/>
          <a:p>
            <a:endParaRPr lang="en-US"/>
          </a:p>
        </p:txBody>
      </p:sp>
      <p:sp>
        <p:nvSpPr>
          <p:cNvPr id="14" name="Picture Placeholder 5"/>
          <p:cNvSpPr>
            <a:spLocks noGrp="1"/>
          </p:cNvSpPr>
          <p:nvPr>
            <p:ph type="pic" sz="quarter" idx="17"/>
          </p:nvPr>
        </p:nvSpPr>
        <p:spPr>
          <a:xfrm>
            <a:off x="5180077" y="3764280"/>
            <a:ext cx="3299155" cy="2414016"/>
          </a:xfrm>
        </p:spPr>
        <p:txBody>
          <a:bodyPr/>
          <a:lstStyle/>
          <a:p>
            <a:endParaRPr lang="en-US"/>
          </a:p>
        </p:txBody>
      </p:sp>
    </p:spTree>
    <p:extLst>
      <p:ext uri="{BB962C8B-B14F-4D97-AF65-F5344CB8AC3E}">
        <p14:creationId xmlns:p14="http://schemas.microsoft.com/office/powerpoint/2010/main" val="67602769"/>
      </p:ext>
    </p:extLst>
  </p:cSld>
  <p:clrMapOvr>
    <a:masterClrMapping/>
  </p:clrMapOvr>
  <p:transition>
    <p:wipe dir="r"/>
  </p:transition>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Bullet_2-column">
    <p:spTree>
      <p:nvGrpSpPr>
        <p:cNvPr id="1" name=""/>
        <p:cNvGrpSpPr/>
        <p:nvPr/>
      </p:nvGrpSpPr>
      <p:grpSpPr>
        <a:xfrm>
          <a:off x="0" y="0"/>
          <a:ext cx="0" cy="0"/>
          <a:chOff x="0" y="0"/>
          <a:chExt cx="0" cy="0"/>
        </a:xfrm>
      </p:grpSpPr>
      <p:sp>
        <p:nvSpPr>
          <p:cNvPr id="2" name="Title 1"/>
          <p:cNvSpPr>
            <a:spLocks noGrp="1"/>
          </p:cNvSpPr>
          <p:nvPr>
            <p:ph type="title"/>
          </p:nvPr>
        </p:nvSpPr>
        <p:spPr>
          <a:xfrm>
            <a:off x="265176" y="877824"/>
            <a:ext cx="8588861" cy="502920"/>
          </a:xfrm>
        </p:spPr>
        <p:txBody>
          <a:bodyPr anchor="t"/>
          <a:lstStyle>
            <a:lvl1pPr algn="l" defTabSz="914400" rtl="0" eaLnBrk="1" latinLnBrk="0" hangingPunct="1">
              <a:lnSpc>
                <a:spcPct val="80000"/>
              </a:lnSpc>
              <a:spcBef>
                <a:spcPct val="0"/>
              </a:spcBef>
              <a:buNone/>
              <a:defRPr lang="en-US" sz="3200" b="0" kern="1200" spc="-100" baseline="0" dirty="0">
                <a:gradFill>
                  <a:gsLst>
                    <a:gs pos="0">
                      <a:schemeClr val="tx1"/>
                    </a:gs>
                    <a:gs pos="44000">
                      <a:srgbClr val="01BBBB"/>
                    </a:gs>
                    <a:gs pos="100000">
                      <a:schemeClr val="accent4"/>
                    </a:gs>
                  </a:gsLst>
                  <a:lin ang="4800000" scaled="0"/>
                </a:gradFill>
                <a:latin typeface="+mj-lt"/>
                <a:ea typeface="+mj-ea"/>
                <a:cs typeface="+mj-cs"/>
              </a:defRPr>
            </a:lvl1pPr>
          </a:lstStyle>
          <a:p>
            <a:r>
              <a:rPr lang="en-US" dirty="0" smtClean="0"/>
              <a:t>Click to edit Master title style</a:t>
            </a:r>
            <a:endParaRPr lang="en-US" dirty="0"/>
          </a:p>
        </p:txBody>
      </p:sp>
      <p:sp>
        <p:nvSpPr>
          <p:cNvPr id="4" name="Text Placeholder 3"/>
          <p:cNvSpPr>
            <a:spLocks noGrp="1"/>
          </p:cNvSpPr>
          <p:nvPr>
            <p:ph type="body" sz="quarter" idx="10"/>
          </p:nvPr>
        </p:nvSpPr>
        <p:spPr>
          <a:xfrm>
            <a:off x="239713" y="1339745"/>
            <a:ext cx="4122425" cy="4965700"/>
          </a:xfrm>
        </p:spPr>
        <p:txBody>
          <a:bodyPr>
            <a:normAutofit/>
          </a:bodyPr>
          <a:lstStyle>
            <a:lvl1pPr>
              <a:lnSpc>
                <a:spcPct val="95000"/>
              </a:lnSpc>
              <a:spcBef>
                <a:spcPts val="1480"/>
              </a:spcBef>
              <a:defRPr sz="2400">
                <a:solidFill>
                  <a:srgbClr val="435153"/>
                </a:solidFill>
                <a:latin typeface="+mj-lt"/>
              </a:defRPr>
            </a:lvl1pPr>
            <a:lvl2pPr>
              <a:lnSpc>
                <a:spcPct val="95000"/>
              </a:lnSpc>
              <a:spcBef>
                <a:spcPts val="600"/>
              </a:spcBef>
              <a:defRPr sz="2000">
                <a:solidFill>
                  <a:srgbClr val="435153"/>
                </a:solidFill>
                <a:latin typeface="+mj-lt"/>
              </a:defRPr>
            </a:lvl2pPr>
            <a:lvl3pPr>
              <a:defRPr sz="1600">
                <a:solidFill>
                  <a:srgbClr val="435153"/>
                </a:solidFill>
                <a:latin typeface="+mj-lt"/>
              </a:defRPr>
            </a:lvl3pPr>
            <a:lvl4pPr>
              <a:defRPr sz="1600">
                <a:solidFill>
                  <a:srgbClr val="435153"/>
                </a:solidFill>
                <a:latin typeface="+mj-lt"/>
              </a:defRPr>
            </a:lvl4pPr>
            <a:lvl5pPr>
              <a:defRPr sz="1600">
                <a:solidFill>
                  <a:srgbClr val="435153"/>
                </a:solidFill>
                <a:latin typeface="+mj-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4706781" y="1339745"/>
            <a:ext cx="4122425" cy="4965700"/>
          </a:xfrm>
        </p:spPr>
        <p:txBody>
          <a:bodyPr>
            <a:normAutofit/>
          </a:bodyPr>
          <a:lstStyle>
            <a:lvl1pPr>
              <a:lnSpc>
                <a:spcPct val="95000"/>
              </a:lnSpc>
              <a:spcBef>
                <a:spcPts val="1480"/>
              </a:spcBef>
              <a:defRPr sz="2400">
                <a:solidFill>
                  <a:srgbClr val="435153"/>
                </a:solidFill>
                <a:latin typeface="+mj-lt"/>
              </a:defRPr>
            </a:lvl1pPr>
            <a:lvl2pPr>
              <a:lnSpc>
                <a:spcPct val="95000"/>
              </a:lnSpc>
              <a:spcBef>
                <a:spcPts val="600"/>
              </a:spcBef>
              <a:defRPr sz="2000">
                <a:solidFill>
                  <a:srgbClr val="435153"/>
                </a:solidFill>
                <a:latin typeface="+mj-lt"/>
              </a:defRPr>
            </a:lvl2pPr>
            <a:lvl3pPr>
              <a:defRPr sz="1600">
                <a:solidFill>
                  <a:srgbClr val="435153"/>
                </a:solidFill>
                <a:latin typeface="+mj-lt"/>
              </a:defRPr>
            </a:lvl3pPr>
            <a:lvl4pPr>
              <a:defRPr sz="1600">
                <a:solidFill>
                  <a:srgbClr val="435153"/>
                </a:solidFill>
                <a:latin typeface="+mj-lt"/>
              </a:defRPr>
            </a:lvl4pPr>
            <a:lvl5pPr>
              <a:defRPr sz="1600">
                <a:solidFill>
                  <a:srgbClr val="435153"/>
                </a:solidFill>
                <a:latin typeface="+mj-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3"/>
          <p:cNvPicPr>
            <a:picLocks noChangeAspect="1" noChangeArrowheads="1"/>
          </p:cNvPicPr>
          <p:nvPr/>
        </p:nvPicPr>
        <p:blipFill>
          <a:blip r:embed="rId2" cstate="print"/>
          <a:srcRect/>
          <a:stretch>
            <a:fillRect/>
          </a:stretch>
        </p:blipFill>
        <p:spPr bwMode="auto">
          <a:xfrm>
            <a:off x="0" y="0"/>
            <a:ext cx="9144000" cy="714375"/>
          </a:xfrm>
          <a:prstGeom prst="rect">
            <a:avLst/>
          </a:prstGeom>
          <a:noFill/>
          <a:ln w="9525">
            <a:noFill/>
            <a:miter lim="800000"/>
            <a:headEnd/>
            <a:tailEnd/>
          </a:ln>
        </p:spPr>
      </p:pic>
      <p:grpSp>
        <p:nvGrpSpPr>
          <p:cNvPr id="8" name="Group 38"/>
          <p:cNvGrpSpPr/>
          <p:nvPr/>
        </p:nvGrpSpPr>
        <p:grpSpPr>
          <a:xfrm>
            <a:off x="341316" y="126666"/>
            <a:ext cx="829176" cy="438356"/>
            <a:chOff x="609600" y="528537"/>
            <a:chExt cx="1444734" cy="763789"/>
          </a:xfrm>
          <a:solidFill>
            <a:schemeClr val="bg1"/>
          </a:solidFill>
        </p:grpSpPr>
        <p:sp>
          <p:nvSpPr>
            <p:cNvPr id="10" name="Rectangle 9"/>
            <p:cNvSpPr>
              <a:spLocks noChangeArrowheads="1"/>
            </p:cNvSpPr>
            <p:nvPr/>
          </p:nvSpPr>
          <p:spPr bwMode="black">
            <a:xfrm>
              <a:off x="1016578" y="1035681"/>
              <a:ext cx="65914" cy="249730"/>
            </a:xfrm>
            <a:prstGeom prst="rect">
              <a:avLst/>
            </a:prstGeom>
            <a:grpFill/>
            <a:ln w="9525">
              <a:noFill/>
              <a:miter lim="800000"/>
              <a:headEnd/>
              <a:tailEnd/>
            </a:ln>
          </p:spPr>
          <p:txBody>
            <a:bodyPr/>
            <a:lstStyle/>
            <a:p>
              <a:endParaRPr lang="en-US" dirty="0">
                <a:solidFill>
                  <a:srgbClr val="0096D6"/>
                </a:solidFill>
              </a:endParaRPr>
            </a:p>
          </p:txBody>
        </p:sp>
        <p:sp>
          <p:nvSpPr>
            <p:cNvPr id="11" name="Freeform 10"/>
            <p:cNvSpPr>
              <a:spLocks/>
            </p:cNvSpPr>
            <p:nvPr/>
          </p:nvSpPr>
          <p:spPr bwMode="black">
            <a:xfrm>
              <a:off x="1400563" y="1028765"/>
              <a:ext cx="190843" cy="263561"/>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grpFill/>
            <a:ln w="9525">
              <a:noFill/>
              <a:round/>
              <a:headEnd/>
              <a:tailEnd/>
            </a:ln>
          </p:spPr>
          <p:txBody>
            <a:bodyPr/>
            <a:lstStyle/>
            <a:p>
              <a:endParaRPr lang="en-US" dirty="0">
                <a:solidFill>
                  <a:srgbClr val="0096D6"/>
                </a:solidFill>
              </a:endParaRPr>
            </a:p>
          </p:txBody>
        </p:sp>
        <p:sp>
          <p:nvSpPr>
            <p:cNvPr id="12" name="Freeform 11"/>
            <p:cNvSpPr>
              <a:spLocks/>
            </p:cNvSpPr>
            <p:nvPr/>
          </p:nvSpPr>
          <p:spPr bwMode="black">
            <a:xfrm>
              <a:off x="740661" y="1028765"/>
              <a:ext cx="190843" cy="263561"/>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grpFill/>
            <a:ln w="9525">
              <a:noFill/>
              <a:round/>
              <a:headEnd/>
              <a:tailEnd/>
            </a:ln>
          </p:spPr>
          <p:txBody>
            <a:bodyPr/>
            <a:lstStyle/>
            <a:p>
              <a:endParaRPr lang="en-US" dirty="0">
                <a:solidFill>
                  <a:srgbClr val="0096D6"/>
                </a:solidFill>
              </a:endParaRPr>
            </a:p>
          </p:txBody>
        </p:sp>
        <p:sp>
          <p:nvSpPr>
            <p:cNvPr id="13" name="Freeform 12"/>
            <p:cNvSpPr>
              <a:spLocks noEditPoints="1"/>
            </p:cNvSpPr>
            <p:nvPr/>
          </p:nvSpPr>
          <p:spPr bwMode="black">
            <a:xfrm>
              <a:off x="1660385" y="1028765"/>
              <a:ext cx="262122" cy="263561"/>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grpFill/>
            <a:ln w="9525">
              <a:noFill/>
              <a:round/>
              <a:headEnd/>
              <a:tailEnd/>
            </a:ln>
          </p:spPr>
          <p:txBody>
            <a:bodyPr/>
            <a:lstStyle/>
            <a:p>
              <a:endParaRPr lang="en-US" dirty="0">
                <a:solidFill>
                  <a:srgbClr val="0096D6"/>
                </a:solidFill>
              </a:endParaRPr>
            </a:p>
          </p:txBody>
        </p:sp>
        <p:sp>
          <p:nvSpPr>
            <p:cNvPr id="14" name="Freeform 13"/>
            <p:cNvSpPr>
              <a:spLocks/>
            </p:cNvSpPr>
            <p:nvPr/>
          </p:nvSpPr>
          <p:spPr bwMode="black">
            <a:xfrm>
              <a:off x="1167566" y="1028765"/>
              <a:ext cx="170916" cy="263561"/>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grpFill/>
            <a:ln w="9525">
              <a:noFill/>
              <a:round/>
              <a:headEnd/>
              <a:tailEnd/>
            </a:ln>
          </p:spPr>
          <p:txBody>
            <a:bodyPr/>
            <a:lstStyle/>
            <a:p>
              <a:endParaRPr lang="en-US" dirty="0">
                <a:solidFill>
                  <a:srgbClr val="0096D6"/>
                </a:solidFill>
              </a:endParaRPr>
            </a:p>
          </p:txBody>
        </p:sp>
        <p:sp>
          <p:nvSpPr>
            <p:cNvPr id="15" name="Freeform 14"/>
            <p:cNvSpPr>
              <a:spLocks/>
            </p:cNvSpPr>
            <p:nvPr/>
          </p:nvSpPr>
          <p:spPr bwMode="black">
            <a:xfrm>
              <a:off x="609600" y="732931"/>
              <a:ext cx="62081" cy="128323"/>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grpFill/>
            <a:ln w="9525">
              <a:noFill/>
              <a:round/>
              <a:headEnd/>
              <a:tailEnd/>
            </a:ln>
          </p:spPr>
          <p:txBody>
            <a:bodyPr/>
            <a:lstStyle/>
            <a:p>
              <a:endParaRPr lang="en-US" dirty="0">
                <a:solidFill>
                  <a:srgbClr val="0096D6"/>
                </a:solidFill>
              </a:endParaRPr>
            </a:p>
          </p:txBody>
        </p:sp>
        <p:sp>
          <p:nvSpPr>
            <p:cNvPr id="16" name="Freeform 15"/>
            <p:cNvSpPr>
              <a:spLocks/>
            </p:cNvSpPr>
            <p:nvPr/>
          </p:nvSpPr>
          <p:spPr bwMode="black">
            <a:xfrm>
              <a:off x="783581" y="646870"/>
              <a:ext cx="62081" cy="214384"/>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grpFill/>
            <a:ln w="9525">
              <a:noFill/>
              <a:round/>
              <a:headEnd/>
              <a:tailEnd/>
            </a:ln>
          </p:spPr>
          <p:txBody>
            <a:bodyPr/>
            <a:lstStyle/>
            <a:p>
              <a:endParaRPr lang="en-US" dirty="0">
                <a:solidFill>
                  <a:srgbClr val="0096D6"/>
                </a:solidFill>
              </a:endParaRPr>
            </a:p>
          </p:txBody>
        </p:sp>
        <p:sp>
          <p:nvSpPr>
            <p:cNvPr id="17" name="Freeform 16"/>
            <p:cNvSpPr>
              <a:spLocks/>
            </p:cNvSpPr>
            <p:nvPr/>
          </p:nvSpPr>
          <p:spPr bwMode="black">
            <a:xfrm>
              <a:off x="954497" y="528537"/>
              <a:ext cx="62081" cy="394958"/>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grpFill/>
            <a:ln w="9525">
              <a:noFill/>
              <a:round/>
              <a:headEnd/>
              <a:tailEnd/>
            </a:ln>
          </p:spPr>
          <p:txBody>
            <a:bodyPr/>
            <a:lstStyle/>
            <a:p>
              <a:endParaRPr lang="en-US" dirty="0">
                <a:solidFill>
                  <a:srgbClr val="0096D6"/>
                </a:solidFill>
              </a:endParaRPr>
            </a:p>
          </p:txBody>
        </p:sp>
        <p:sp>
          <p:nvSpPr>
            <p:cNvPr id="18" name="Freeform 17"/>
            <p:cNvSpPr>
              <a:spLocks/>
            </p:cNvSpPr>
            <p:nvPr/>
          </p:nvSpPr>
          <p:spPr bwMode="black">
            <a:xfrm>
              <a:off x="1128478" y="646870"/>
              <a:ext cx="62081" cy="214384"/>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grpFill/>
            <a:ln w="9525">
              <a:noFill/>
              <a:round/>
              <a:headEnd/>
              <a:tailEnd/>
            </a:ln>
          </p:spPr>
          <p:txBody>
            <a:bodyPr/>
            <a:lstStyle/>
            <a:p>
              <a:endParaRPr lang="en-US" dirty="0">
                <a:solidFill>
                  <a:srgbClr val="0096D6"/>
                </a:solidFill>
              </a:endParaRPr>
            </a:p>
          </p:txBody>
        </p:sp>
        <p:sp>
          <p:nvSpPr>
            <p:cNvPr id="19" name="Freeform 18"/>
            <p:cNvSpPr>
              <a:spLocks/>
            </p:cNvSpPr>
            <p:nvPr/>
          </p:nvSpPr>
          <p:spPr bwMode="black">
            <a:xfrm>
              <a:off x="1298627" y="732931"/>
              <a:ext cx="65914" cy="128323"/>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grpFill/>
            <a:ln w="9525">
              <a:noFill/>
              <a:round/>
              <a:headEnd/>
              <a:tailEnd/>
            </a:ln>
          </p:spPr>
          <p:txBody>
            <a:bodyPr/>
            <a:lstStyle/>
            <a:p>
              <a:endParaRPr lang="en-US" dirty="0">
                <a:solidFill>
                  <a:srgbClr val="0096D6"/>
                </a:solidFill>
              </a:endParaRPr>
            </a:p>
          </p:txBody>
        </p:sp>
        <p:sp>
          <p:nvSpPr>
            <p:cNvPr id="20" name="Freeform 19"/>
            <p:cNvSpPr>
              <a:spLocks/>
            </p:cNvSpPr>
            <p:nvPr/>
          </p:nvSpPr>
          <p:spPr bwMode="black">
            <a:xfrm>
              <a:off x="1472608" y="646870"/>
              <a:ext cx="62848" cy="214384"/>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grpFill/>
            <a:ln w="9525">
              <a:noFill/>
              <a:round/>
              <a:headEnd/>
              <a:tailEnd/>
            </a:ln>
          </p:spPr>
          <p:txBody>
            <a:bodyPr/>
            <a:lstStyle/>
            <a:p>
              <a:endParaRPr lang="en-US" dirty="0">
                <a:solidFill>
                  <a:srgbClr val="0096D6"/>
                </a:solidFill>
              </a:endParaRPr>
            </a:p>
          </p:txBody>
        </p:sp>
        <p:sp>
          <p:nvSpPr>
            <p:cNvPr id="21" name="Freeform 20"/>
            <p:cNvSpPr>
              <a:spLocks/>
            </p:cNvSpPr>
            <p:nvPr/>
          </p:nvSpPr>
          <p:spPr bwMode="black">
            <a:xfrm>
              <a:off x="1646590" y="528537"/>
              <a:ext cx="62848" cy="394958"/>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grpFill/>
            <a:ln w="9525">
              <a:noFill/>
              <a:round/>
              <a:headEnd/>
              <a:tailEnd/>
            </a:ln>
          </p:spPr>
          <p:txBody>
            <a:bodyPr/>
            <a:lstStyle/>
            <a:p>
              <a:endParaRPr lang="en-US" dirty="0">
                <a:solidFill>
                  <a:srgbClr val="0096D6"/>
                </a:solidFill>
              </a:endParaRPr>
            </a:p>
          </p:txBody>
        </p:sp>
        <p:sp>
          <p:nvSpPr>
            <p:cNvPr id="22" name="Freeform 21"/>
            <p:cNvSpPr>
              <a:spLocks/>
            </p:cNvSpPr>
            <p:nvPr/>
          </p:nvSpPr>
          <p:spPr bwMode="black">
            <a:xfrm>
              <a:off x="1817505" y="646870"/>
              <a:ext cx="62848" cy="214384"/>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grpFill/>
            <a:ln w="9525">
              <a:noFill/>
              <a:round/>
              <a:headEnd/>
              <a:tailEnd/>
            </a:ln>
          </p:spPr>
          <p:txBody>
            <a:bodyPr/>
            <a:lstStyle/>
            <a:p>
              <a:endParaRPr lang="en-US" dirty="0">
                <a:solidFill>
                  <a:srgbClr val="0096D6"/>
                </a:solidFill>
              </a:endParaRPr>
            </a:p>
          </p:txBody>
        </p:sp>
        <p:sp>
          <p:nvSpPr>
            <p:cNvPr id="23" name="Freeform 22"/>
            <p:cNvSpPr>
              <a:spLocks/>
            </p:cNvSpPr>
            <p:nvPr/>
          </p:nvSpPr>
          <p:spPr bwMode="black">
            <a:xfrm>
              <a:off x="1991486" y="732931"/>
              <a:ext cx="62848" cy="128323"/>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grpFill/>
            <a:ln w="9525">
              <a:noFill/>
              <a:round/>
              <a:headEnd/>
              <a:tailEnd/>
            </a:ln>
          </p:spPr>
          <p:txBody>
            <a:bodyPr/>
            <a:lstStyle/>
            <a:p>
              <a:endParaRPr lang="en-US" dirty="0">
                <a:solidFill>
                  <a:srgbClr val="0096D6"/>
                </a:solidFill>
              </a:endParaRPr>
            </a:p>
          </p:txBody>
        </p:sp>
      </p:grpSp>
    </p:spTree>
    <p:extLst>
      <p:ext uri="{BB962C8B-B14F-4D97-AF65-F5344CB8AC3E}">
        <p14:creationId xmlns:p14="http://schemas.microsoft.com/office/powerpoint/2010/main" val="1208552447"/>
      </p:ext>
    </p:extLst>
  </p:cSld>
  <p:clrMapOvr>
    <a:masterClrMapping/>
  </p:clrMapOvr>
  <p:transition>
    <p:wipe dir="r"/>
  </p:transition>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1_Bullet_2-column">
    <p:spTree>
      <p:nvGrpSpPr>
        <p:cNvPr id="1" name=""/>
        <p:cNvGrpSpPr/>
        <p:nvPr/>
      </p:nvGrpSpPr>
      <p:grpSpPr>
        <a:xfrm>
          <a:off x="0" y="0"/>
          <a:ext cx="0" cy="0"/>
          <a:chOff x="0" y="0"/>
          <a:chExt cx="0" cy="0"/>
        </a:xfrm>
      </p:grpSpPr>
      <p:sp>
        <p:nvSpPr>
          <p:cNvPr id="2" name="Title 1"/>
          <p:cNvSpPr>
            <a:spLocks noGrp="1"/>
          </p:cNvSpPr>
          <p:nvPr>
            <p:ph type="title"/>
          </p:nvPr>
        </p:nvSpPr>
        <p:spPr>
          <a:xfrm>
            <a:off x="265176" y="877824"/>
            <a:ext cx="8588861" cy="502920"/>
          </a:xfrm>
        </p:spPr>
        <p:txBody>
          <a:bodyPr anchor="t"/>
          <a:lstStyle>
            <a:lvl1pPr algn="l" defTabSz="914400" rtl="0" eaLnBrk="1" latinLnBrk="0" hangingPunct="1">
              <a:lnSpc>
                <a:spcPct val="80000"/>
              </a:lnSpc>
              <a:spcBef>
                <a:spcPct val="0"/>
              </a:spcBef>
              <a:buNone/>
              <a:defRPr lang="en-US" sz="3200" b="0" kern="1200" spc="-100" baseline="0" dirty="0">
                <a:gradFill>
                  <a:gsLst>
                    <a:gs pos="0">
                      <a:schemeClr val="tx1"/>
                    </a:gs>
                    <a:gs pos="44000">
                      <a:srgbClr val="01BBBB"/>
                    </a:gs>
                    <a:gs pos="100000">
                      <a:schemeClr val="accent4"/>
                    </a:gs>
                  </a:gsLst>
                  <a:lin ang="4800000" scaled="0"/>
                </a:gradFill>
                <a:latin typeface="+mj-lt"/>
                <a:ea typeface="+mj-ea"/>
                <a:cs typeface="+mj-cs"/>
              </a:defRPr>
            </a:lvl1pPr>
          </a:lstStyle>
          <a:p>
            <a:r>
              <a:rPr lang="en-US" dirty="0" smtClean="0"/>
              <a:t>Click to edit Master title style</a:t>
            </a:r>
            <a:endParaRPr lang="en-US" dirty="0"/>
          </a:p>
        </p:txBody>
      </p:sp>
      <p:sp>
        <p:nvSpPr>
          <p:cNvPr id="4" name="Text Placeholder 3"/>
          <p:cNvSpPr>
            <a:spLocks noGrp="1"/>
          </p:cNvSpPr>
          <p:nvPr>
            <p:ph type="body" sz="quarter" idx="10"/>
          </p:nvPr>
        </p:nvSpPr>
        <p:spPr>
          <a:xfrm>
            <a:off x="239713" y="1339745"/>
            <a:ext cx="4122425" cy="4965700"/>
          </a:xfrm>
        </p:spPr>
        <p:txBody>
          <a:bodyPr>
            <a:normAutofit/>
          </a:bodyPr>
          <a:lstStyle>
            <a:lvl1pPr>
              <a:lnSpc>
                <a:spcPct val="95000"/>
              </a:lnSpc>
              <a:spcBef>
                <a:spcPts val="1480"/>
              </a:spcBef>
              <a:defRPr sz="2400">
                <a:solidFill>
                  <a:srgbClr val="435153"/>
                </a:solidFill>
                <a:latin typeface="+mj-lt"/>
              </a:defRPr>
            </a:lvl1pPr>
            <a:lvl2pPr>
              <a:lnSpc>
                <a:spcPct val="95000"/>
              </a:lnSpc>
              <a:spcBef>
                <a:spcPts val="600"/>
              </a:spcBef>
              <a:defRPr sz="2000">
                <a:solidFill>
                  <a:srgbClr val="435153"/>
                </a:solidFill>
                <a:latin typeface="+mj-lt"/>
              </a:defRPr>
            </a:lvl2pPr>
            <a:lvl3pPr>
              <a:defRPr sz="1600">
                <a:solidFill>
                  <a:srgbClr val="435153"/>
                </a:solidFill>
                <a:latin typeface="+mj-lt"/>
              </a:defRPr>
            </a:lvl3pPr>
            <a:lvl4pPr>
              <a:defRPr sz="1600">
                <a:solidFill>
                  <a:srgbClr val="435153"/>
                </a:solidFill>
                <a:latin typeface="+mj-lt"/>
              </a:defRPr>
            </a:lvl4pPr>
            <a:lvl5pPr>
              <a:defRPr sz="1600">
                <a:solidFill>
                  <a:srgbClr val="435153"/>
                </a:solidFill>
                <a:latin typeface="+mj-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4706781" y="1339745"/>
            <a:ext cx="4122425" cy="4965700"/>
          </a:xfrm>
        </p:spPr>
        <p:txBody>
          <a:bodyPr>
            <a:normAutofit/>
          </a:bodyPr>
          <a:lstStyle>
            <a:lvl1pPr>
              <a:lnSpc>
                <a:spcPct val="95000"/>
              </a:lnSpc>
              <a:spcBef>
                <a:spcPts val="1480"/>
              </a:spcBef>
              <a:defRPr sz="2400">
                <a:solidFill>
                  <a:srgbClr val="435153"/>
                </a:solidFill>
                <a:latin typeface="+mj-lt"/>
              </a:defRPr>
            </a:lvl1pPr>
            <a:lvl2pPr>
              <a:lnSpc>
                <a:spcPct val="95000"/>
              </a:lnSpc>
              <a:spcBef>
                <a:spcPts val="600"/>
              </a:spcBef>
              <a:defRPr sz="2000">
                <a:solidFill>
                  <a:srgbClr val="435153"/>
                </a:solidFill>
                <a:latin typeface="+mj-lt"/>
              </a:defRPr>
            </a:lvl2pPr>
            <a:lvl3pPr>
              <a:defRPr sz="1600">
                <a:solidFill>
                  <a:srgbClr val="435153"/>
                </a:solidFill>
                <a:latin typeface="+mj-lt"/>
              </a:defRPr>
            </a:lvl3pPr>
            <a:lvl4pPr>
              <a:defRPr sz="1600">
                <a:solidFill>
                  <a:srgbClr val="435153"/>
                </a:solidFill>
                <a:latin typeface="+mj-lt"/>
              </a:defRPr>
            </a:lvl4pPr>
            <a:lvl5pPr>
              <a:defRPr sz="1600">
                <a:solidFill>
                  <a:srgbClr val="435153"/>
                </a:solidFill>
                <a:latin typeface="+mj-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grpSp>
        <p:nvGrpSpPr>
          <p:cNvPr id="3" name="Group 5"/>
          <p:cNvGrpSpPr/>
          <p:nvPr userDrawn="1"/>
        </p:nvGrpSpPr>
        <p:grpSpPr>
          <a:xfrm>
            <a:off x="0" y="0"/>
            <a:ext cx="9144000" cy="714375"/>
            <a:chOff x="0" y="0"/>
            <a:chExt cx="9144000" cy="714375"/>
          </a:xfrm>
        </p:grpSpPr>
        <p:pic>
          <p:nvPicPr>
            <p:cNvPr id="7" name="Picture 3"/>
            <p:cNvPicPr>
              <a:picLocks noChangeAspect="1" noChangeArrowheads="1"/>
            </p:cNvPicPr>
            <p:nvPr/>
          </p:nvPicPr>
          <p:blipFill>
            <a:blip r:embed="rId2" cstate="print"/>
            <a:srcRect/>
            <a:stretch>
              <a:fillRect/>
            </a:stretch>
          </p:blipFill>
          <p:spPr bwMode="auto">
            <a:xfrm>
              <a:off x="0" y="0"/>
              <a:ext cx="9144000" cy="714375"/>
            </a:xfrm>
            <a:prstGeom prst="rect">
              <a:avLst/>
            </a:prstGeom>
            <a:noFill/>
            <a:ln w="9525">
              <a:noFill/>
              <a:miter lim="800000"/>
              <a:headEnd/>
              <a:tailEnd/>
            </a:ln>
          </p:spPr>
        </p:pic>
        <p:grpSp>
          <p:nvGrpSpPr>
            <p:cNvPr id="6" name="Group 38"/>
            <p:cNvGrpSpPr/>
            <p:nvPr/>
          </p:nvGrpSpPr>
          <p:grpSpPr>
            <a:xfrm>
              <a:off x="341316" y="126666"/>
              <a:ext cx="829176" cy="438356"/>
              <a:chOff x="609600" y="528537"/>
              <a:chExt cx="1444734" cy="763789"/>
            </a:xfrm>
            <a:solidFill>
              <a:schemeClr val="bg1"/>
            </a:solidFill>
          </p:grpSpPr>
          <p:sp>
            <p:nvSpPr>
              <p:cNvPr id="10" name="Rectangle 9"/>
              <p:cNvSpPr>
                <a:spLocks noChangeArrowheads="1"/>
              </p:cNvSpPr>
              <p:nvPr/>
            </p:nvSpPr>
            <p:spPr bwMode="black">
              <a:xfrm>
                <a:off x="1016578" y="1035681"/>
                <a:ext cx="65914" cy="249730"/>
              </a:xfrm>
              <a:prstGeom prst="rect">
                <a:avLst/>
              </a:prstGeom>
              <a:grpFill/>
              <a:ln w="9525">
                <a:noFill/>
                <a:miter lim="800000"/>
                <a:headEnd/>
                <a:tailEnd/>
              </a:ln>
            </p:spPr>
            <p:txBody>
              <a:bodyPr/>
              <a:lstStyle/>
              <a:p>
                <a:endParaRPr lang="en-US" dirty="0">
                  <a:solidFill>
                    <a:srgbClr val="0096D6"/>
                  </a:solidFill>
                </a:endParaRPr>
              </a:p>
            </p:txBody>
          </p:sp>
          <p:sp>
            <p:nvSpPr>
              <p:cNvPr id="11" name="Freeform 10"/>
              <p:cNvSpPr>
                <a:spLocks/>
              </p:cNvSpPr>
              <p:nvPr/>
            </p:nvSpPr>
            <p:spPr bwMode="black">
              <a:xfrm>
                <a:off x="1400563" y="1028765"/>
                <a:ext cx="190843" cy="263561"/>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grpFill/>
              <a:ln w="9525">
                <a:noFill/>
                <a:round/>
                <a:headEnd/>
                <a:tailEnd/>
              </a:ln>
            </p:spPr>
            <p:txBody>
              <a:bodyPr/>
              <a:lstStyle/>
              <a:p>
                <a:endParaRPr lang="en-US" dirty="0">
                  <a:solidFill>
                    <a:srgbClr val="0096D6"/>
                  </a:solidFill>
                </a:endParaRPr>
              </a:p>
            </p:txBody>
          </p:sp>
          <p:sp>
            <p:nvSpPr>
              <p:cNvPr id="12" name="Freeform 11"/>
              <p:cNvSpPr>
                <a:spLocks/>
              </p:cNvSpPr>
              <p:nvPr/>
            </p:nvSpPr>
            <p:spPr bwMode="black">
              <a:xfrm>
                <a:off x="740661" y="1028765"/>
                <a:ext cx="190843" cy="263561"/>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grpFill/>
              <a:ln w="9525">
                <a:noFill/>
                <a:round/>
                <a:headEnd/>
                <a:tailEnd/>
              </a:ln>
            </p:spPr>
            <p:txBody>
              <a:bodyPr/>
              <a:lstStyle/>
              <a:p>
                <a:endParaRPr lang="en-US" dirty="0">
                  <a:solidFill>
                    <a:srgbClr val="0096D6"/>
                  </a:solidFill>
                </a:endParaRPr>
              </a:p>
            </p:txBody>
          </p:sp>
          <p:sp>
            <p:nvSpPr>
              <p:cNvPr id="13" name="Freeform 12"/>
              <p:cNvSpPr>
                <a:spLocks noEditPoints="1"/>
              </p:cNvSpPr>
              <p:nvPr/>
            </p:nvSpPr>
            <p:spPr bwMode="black">
              <a:xfrm>
                <a:off x="1660385" y="1028765"/>
                <a:ext cx="262122" cy="263561"/>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grpFill/>
              <a:ln w="9525">
                <a:noFill/>
                <a:round/>
                <a:headEnd/>
                <a:tailEnd/>
              </a:ln>
            </p:spPr>
            <p:txBody>
              <a:bodyPr/>
              <a:lstStyle/>
              <a:p>
                <a:endParaRPr lang="en-US" dirty="0">
                  <a:solidFill>
                    <a:srgbClr val="0096D6"/>
                  </a:solidFill>
                </a:endParaRPr>
              </a:p>
            </p:txBody>
          </p:sp>
          <p:sp>
            <p:nvSpPr>
              <p:cNvPr id="14" name="Freeform 13"/>
              <p:cNvSpPr>
                <a:spLocks/>
              </p:cNvSpPr>
              <p:nvPr/>
            </p:nvSpPr>
            <p:spPr bwMode="black">
              <a:xfrm>
                <a:off x="1167566" y="1028765"/>
                <a:ext cx="170916" cy="263561"/>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grpFill/>
              <a:ln w="9525">
                <a:noFill/>
                <a:round/>
                <a:headEnd/>
                <a:tailEnd/>
              </a:ln>
            </p:spPr>
            <p:txBody>
              <a:bodyPr/>
              <a:lstStyle/>
              <a:p>
                <a:endParaRPr lang="en-US" dirty="0">
                  <a:solidFill>
                    <a:srgbClr val="0096D6"/>
                  </a:solidFill>
                </a:endParaRPr>
              </a:p>
            </p:txBody>
          </p:sp>
          <p:sp>
            <p:nvSpPr>
              <p:cNvPr id="15" name="Freeform 14"/>
              <p:cNvSpPr>
                <a:spLocks/>
              </p:cNvSpPr>
              <p:nvPr/>
            </p:nvSpPr>
            <p:spPr bwMode="black">
              <a:xfrm>
                <a:off x="609600" y="732931"/>
                <a:ext cx="62081" cy="128323"/>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grpFill/>
              <a:ln w="9525">
                <a:noFill/>
                <a:round/>
                <a:headEnd/>
                <a:tailEnd/>
              </a:ln>
            </p:spPr>
            <p:txBody>
              <a:bodyPr/>
              <a:lstStyle/>
              <a:p>
                <a:endParaRPr lang="en-US" dirty="0">
                  <a:solidFill>
                    <a:srgbClr val="0096D6"/>
                  </a:solidFill>
                </a:endParaRPr>
              </a:p>
            </p:txBody>
          </p:sp>
          <p:sp>
            <p:nvSpPr>
              <p:cNvPr id="16" name="Freeform 15"/>
              <p:cNvSpPr>
                <a:spLocks/>
              </p:cNvSpPr>
              <p:nvPr/>
            </p:nvSpPr>
            <p:spPr bwMode="black">
              <a:xfrm>
                <a:off x="783581" y="646870"/>
                <a:ext cx="62081" cy="214384"/>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grpFill/>
              <a:ln w="9525">
                <a:noFill/>
                <a:round/>
                <a:headEnd/>
                <a:tailEnd/>
              </a:ln>
            </p:spPr>
            <p:txBody>
              <a:bodyPr/>
              <a:lstStyle/>
              <a:p>
                <a:endParaRPr lang="en-US" dirty="0">
                  <a:solidFill>
                    <a:srgbClr val="0096D6"/>
                  </a:solidFill>
                </a:endParaRPr>
              </a:p>
            </p:txBody>
          </p:sp>
          <p:sp>
            <p:nvSpPr>
              <p:cNvPr id="17" name="Freeform 16"/>
              <p:cNvSpPr>
                <a:spLocks/>
              </p:cNvSpPr>
              <p:nvPr/>
            </p:nvSpPr>
            <p:spPr bwMode="black">
              <a:xfrm>
                <a:off x="954497" y="528537"/>
                <a:ext cx="62081" cy="394958"/>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grpFill/>
              <a:ln w="9525">
                <a:noFill/>
                <a:round/>
                <a:headEnd/>
                <a:tailEnd/>
              </a:ln>
            </p:spPr>
            <p:txBody>
              <a:bodyPr/>
              <a:lstStyle/>
              <a:p>
                <a:endParaRPr lang="en-US" dirty="0">
                  <a:solidFill>
                    <a:srgbClr val="0096D6"/>
                  </a:solidFill>
                </a:endParaRPr>
              </a:p>
            </p:txBody>
          </p:sp>
          <p:sp>
            <p:nvSpPr>
              <p:cNvPr id="18" name="Freeform 17"/>
              <p:cNvSpPr>
                <a:spLocks/>
              </p:cNvSpPr>
              <p:nvPr/>
            </p:nvSpPr>
            <p:spPr bwMode="black">
              <a:xfrm>
                <a:off x="1128478" y="646870"/>
                <a:ext cx="62081" cy="214384"/>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grpFill/>
              <a:ln w="9525">
                <a:noFill/>
                <a:round/>
                <a:headEnd/>
                <a:tailEnd/>
              </a:ln>
            </p:spPr>
            <p:txBody>
              <a:bodyPr/>
              <a:lstStyle/>
              <a:p>
                <a:endParaRPr lang="en-US" dirty="0">
                  <a:solidFill>
                    <a:srgbClr val="0096D6"/>
                  </a:solidFill>
                </a:endParaRPr>
              </a:p>
            </p:txBody>
          </p:sp>
          <p:sp>
            <p:nvSpPr>
              <p:cNvPr id="19" name="Freeform 18"/>
              <p:cNvSpPr>
                <a:spLocks/>
              </p:cNvSpPr>
              <p:nvPr/>
            </p:nvSpPr>
            <p:spPr bwMode="black">
              <a:xfrm>
                <a:off x="1298627" y="732931"/>
                <a:ext cx="65914" cy="128323"/>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grpFill/>
              <a:ln w="9525">
                <a:noFill/>
                <a:round/>
                <a:headEnd/>
                <a:tailEnd/>
              </a:ln>
            </p:spPr>
            <p:txBody>
              <a:bodyPr/>
              <a:lstStyle/>
              <a:p>
                <a:endParaRPr lang="en-US" dirty="0">
                  <a:solidFill>
                    <a:srgbClr val="0096D6"/>
                  </a:solidFill>
                </a:endParaRPr>
              </a:p>
            </p:txBody>
          </p:sp>
          <p:sp>
            <p:nvSpPr>
              <p:cNvPr id="20" name="Freeform 19"/>
              <p:cNvSpPr>
                <a:spLocks/>
              </p:cNvSpPr>
              <p:nvPr/>
            </p:nvSpPr>
            <p:spPr bwMode="black">
              <a:xfrm>
                <a:off x="1472608" y="646870"/>
                <a:ext cx="62848" cy="214384"/>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grpFill/>
              <a:ln w="9525">
                <a:noFill/>
                <a:round/>
                <a:headEnd/>
                <a:tailEnd/>
              </a:ln>
            </p:spPr>
            <p:txBody>
              <a:bodyPr/>
              <a:lstStyle/>
              <a:p>
                <a:endParaRPr lang="en-US" dirty="0">
                  <a:solidFill>
                    <a:srgbClr val="0096D6"/>
                  </a:solidFill>
                </a:endParaRPr>
              </a:p>
            </p:txBody>
          </p:sp>
          <p:sp>
            <p:nvSpPr>
              <p:cNvPr id="21" name="Freeform 20"/>
              <p:cNvSpPr>
                <a:spLocks/>
              </p:cNvSpPr>
              <p:nvPr/>
            </p:nvSpPr>
            <p:spPr bwMode="black">
              <a:xfrm>
                <a:off x="1646590" y="528537"/>
                <a:ext cx="62848" cy="394958"/>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grpFill/>
              <a:ln w="9525">
                <a:noFill/>
                <a:round/>
                <a:headEnd/>
                <a:tailEnd/>
              </a:ln>
            </p:spPr>
            <p:txBody>
              <a:bodyPr/>
              <a:lstStyle/>
              <a:p>
                <a:endParaRPr lang="en-US" dirty="0">
                  <a:solidFill>
                    <a:srgbClr val="0096D6"/>
                  </a:solidFill>
                </a:endParaRPr>
              </a:p>
            </p:txBody>
          </p:sp>
          <p:sp>
            <p:nvSpPr>
              <p:cNvPr id="22" name="Freeform 21"/>
              <p:cNvSpPr>
                <a:spLocks/>
              </p:cNvSpPr>
              <p:nvPr/>
            </p:nvSpPr>
            <p:spPr bwMode="black">
              <a:xfrm>
                <a:off x="1817505" y="646870"/>
                <a:ext cx="62848" cy="214384"/>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grpFill/>
              <a:ln w="9525">
                <a:noFill/>
                <a:round/>
                <a:headEnd/>
                <a:tailEnd/>
              </a:ln>
            </p:spPr>
            <p:txBody>
              <a:bodyPr/>
              <a:lstStyle/>
              <a:p>
                <a:endParaRPr lang="en-US" dirty="0">
                  <a:solidFill>
                    <a:srgbClr val="0096D6"/>
                  </a:solidFill>
                </a:endParaRPr>
              </a:p>
            </p:txBody>
          </p:sp>
          <p:sp>
            <p:nvSpPr>
              <p:cNvPr id="23" name="Freeform 22"/>
              <p:cNvSpPr>
                <a:spLocks/>
              </p:cNvSpPr>
              <p:nvPr/>
            </p:nvSpPr>
            <p:spPr bwMode="black">
              <a:xfrm>
                <a:off x="1991486" y="732931"/>
                <a:ext cx="62848" cy="128323"/>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grpFill/>
              <a:ln w="9525">
                <a:noFill/>
                <a:round/>
                <a:headEnd/>
                <a:tailEnd/>
              </a:ln>
            </p:spPr>
            <p:txBody>
              <a:bodyPr/>
              <a:lstStyle/>
              <a:p>
                <a:endParaRPr lang="en-US" dirty="0">
                  <a:solidFill>
                    <a:srgbClr val="0096D6"/>
                  </a:solidFill>
                </a:endParaRPr>
              </a:p>
            </p:txBody>
          </p:sp>
        </p:grpSp>
        <p:sp>
          <p:nvSpPr>
            <p:cNvPr id="9" name="TextBox 8"/>
            <p:cNvSpPr txBox="1"/>
            <p:nvPr/>
          </p:nvSpPr>
          <p:spPr>
            <a:xfrm>
              <a:off x="4606507" y="209914"/>
              <a:ext cx="4475840" cy="276999"/>
            </a:xfrm>
            <a:prstGeom prst="rect">
              <a:avLst/>
            </a:prstGeom>
            <a:noFill/>
          </p:spPr>
          <p:txBody>
            <a:bodyPr wrap="square" rtlCol="0">
              <a:spAutoFit/>
            </a:bodyPr>
            <a:lstStyle/>
            <a:p>
              <a:pPr algn="r"/>
              <a:r>
                <a:rPr lang="en-US" sz="1200" b="1" dirty="0" smtClean="0">
                  <a:solidFill>
                    <a:srgbClr val="FFFFFF"/>
                  </a:solidFill>
                </a:rPr>
                <a:t>Cisco Smart Care Service | Virtual Appliance </a:t>
              </a:r>
              <a:endParaRPr lang="en-US" sz="1200" dirty="0" smtClean="0">
                <a:solidFill>
                  <a:srgbClr val="FFFFFF"/>
                </a:solidFill>
              </a:endParaRPr>
            </a:p>
          </p:txBody>
        </p:sp>
      </p:grpSp>
      <p:sp>
        <p:nvSpPr>
          <p:cNvPr id="24" name="Rounded Rectangle 23"/>
          <p:cNvSpPr/>
          <p:nvPr userDrawn="1"/>
        </p:nvSpPr>
        <p:spPr>
          <a:xfrm rot="10800000">
            <a:off x="1125293" y="4652843"/>
            <a:ext cx="307632" cy="1480782"/>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5" name="Rounded Rectangle 24"/>
          <p:cNvSpPr/>
          <p:nvPr userDrawn="1"/>
        </p:nvSpPr>
        <p:spPr>
          <a:xfrm rot="10800000">
            <a:off x="1496058" y="4372806"/>
            <a:ext cx="307632" cy="1480782"/>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6" name="Rounded Rectangle 25"/>
          <p:cNvSpPr/>
          <p:nvPr userDrawn="1"/>
        </p:nvSpPr>
        <p:spPr>
          <a:xfrm rot="10800000">
            <a:off x="2273980" y="4612268"/>
            <a:ext cx="307632" cy="1480782"/>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7" name="Rounded Rectangle 26"/>
          <p:cNvSpPr/>
          <p:nvPr userDrawn="1"/>
        </p:nvSpPr>
        <p:spPr>
          <a:xfrm rot="10800000">
            <a:off x="2806242" y="4431425"/>
            <a:ext cx="307632" cy="1480782"/>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8" name="Rounded Rectangle 27"/>
          <p:cNvSpPr/>
          <p:nvPr userDrawn="1"/>
        </p:nvSpPr>
        <p:spPr>
          <a:xfrm rot="10800000">
            <a:off x="3174732" y="4640138"/>
            <a:ext cx="307632" cy="1480782"/>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Tree>
    <p:extLst>
      <p:ext uri="{BB962C8B-B14F-4D97-AF65-F5344CB8AC3E}">
        <p14:creationId xmlns:p14="http://schemas.microsoft.com/office/powerpoint/2010/main" val="2950656236"/>
      </p:ext>
    </p:extLst>
  </p:cSld>
  <p:clrMapOvr>
    <a:masterClrMapping/>
  </p:clrMapOvr>
  <p:transition>
    <p:wipe dir="r"/>
  </p:transition>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1_Bullet_Heavy Text">
    <p:spTree>
      <p:nvGrpSpPr>
        <p:cNvPr id="1" name=""/>
        <p:cNvGrpSpPr/>
        <p:nvPr/>
      </p:nvGrpSpPr>
      <p:grpSpPr>
        <a:xfrm>
          <a:off x="0" y="0"/>
          <a:ext cx="0" cy="0"/>
          <a:chOff x="0" y="0"/>
          <a:chExt cx="0" cy="0"/>
        </a:xfrm>
      </p:grpSpPr>
      <p:sp>
        <p:nvSpPr>
          <p:cNvPr id="2" name="Title 1"/>
          <p:cNvSpPr>
            <a:spLocks noGrp="1"/>
          </p:cNvSpPr>
          <p:nvPr>
            <p:ph type="title"/>
          </p:nvPr>
        </p:nvSpPr>
        <p:spPr>
          <a:xfrm>
            <a:off x="265176" y="454736"/>
            <a:ext cx="8588861" cy="868680"/>
          </a:xfrm>
        </p:spPr>
        <p:txBody>
          <a:bodyPr anchor="b"/>
          <a:lstStyle>
            <a:lvl1pPr algn="l" defTabSz="914400" rtl="0" eaLnBrk="1" latinLnBrk="0" hangingPunct="1">
              <a:lnSpc>
                <a:spcPct val="80000"/>
              </a:lnSpc>
              <a:spcBef>
                <a:spcPct val="0"/>
              </a:spcBef>
              <a:buNone/>
              <a:defRPr lang="en-US" sz="3600" b="0" kern="1200" spc="-100" baseline="0" dirty="0">
                <a:gradFill>
                  <a:gsLst>
                    <a:gs pos="0">
                      <a:schemeClr val="tx1"/>
                    </a:gs>
                    <a:gs pos="44000">
                      <a:srgbClr val="01BBBB"/>
                    </a:gs>
                    <a:gs pos="100000">
                      <a:schemeClr val="accent4"/>
                    </a:gs>
                  </a:gsLst>
                  <a:lin ang="4800000" scaled="0"/>
                </a:gradFill>
                <a:latin typeface="+mj-lt"/>
                <a:ea typeface="+mj-ea"/>
                <a:cs typeface="+mj-cs"/>
              </a:defRPr>
            </a:lvl1pPr>
          </a:lstStyle>
          <a:p>
            <a:r>
              <a:rPr lang="en-US" dirty="0" smtClean="0"/>
              <a:t>Click to edit Master title style</a:t>
            </a:r>
            <a:endParaRPr lang="en-US" dirty="0"/>
          </a:p>
        </p:txBody>
      </p:sp>
      <p:sp>
        <p:nvSpPr>
          <p:cNvPr id="4" name="Text Placeholder 3"/>
          <p:cNvSpPr>
            <a:spLocks noGrp="1"/>
          </p:cNvSpPr>
          <p:nvPr>
            <p:ph type="body" sz="quarter" idx="10"/>
          </p:nvPr>
        </p:nvSpPr>
        <p:spPr>
          <a:xfrm>
            <a:off x="239713" y="1339745"/>
            <a:ext cx="4122425" cy="4965700"/>
          </a:xfrm>
        </p:spPr>
        <p:txBody>
          <a:bodyPr>
            <a:normAutofit/>
          </a:bodyPr>
          <a:lstStyle>
            <a:lvl1pPr>
              <a:lnSpc>
                <a:spcPct val="95000"/>
              </a:lnSpc>
              <a:spcBef>
                <a:spcPts val="1480"/>
              </a:spcBef>
              <a:defRPr sz="2400">
                <a:solidFill>
                  <a:srgbClr val="435153"/>
                </a:solidFill>
                <a:latin typeface="+mj-lt"/>
              </a:defRPr>
            </a:lvl1pPr>
            <a:lvl2pPr>
              <a:lnSpc>
                <a:spcPct val="95000"/>
              </a:lnSpc>
              <a:spcBef>
                <a:spcPts val="600"/>
              </a:spcBef>
              <a:defRPr sz="2000">
                <a:solidFill>
                  <a:srgbClr val="435153"/>
                </a:solidFill>
                <a:latin typeface="+mj-lt"/>
              </a:defRPr>
            </a:lvl2pPr>
            <a:lvl3pPr>
              <a:defRPr sz="1600">
                <a:solidFill>
                  <a:srgbClr val="435153"/>
                </a:solidFill>
                <a:latin typeface="+mj-lt"/>
              </a:defRPr>
            </a:lvl3pPr>
            <a:lvl4pPr>
              <a:defRPr sz="1600">
                <a:solidFill>
                  <a:srgbClr val="435153"/>
                </a:solidFill>
                <a:latin typeface="+mj-lt"/>
              </a:defRPr>
            </a:lvl4pPr>
            <a:lvl5pPr>
              <a:defRPr sz="1600">
                <a:solidFill>
                  <a:srgbClr val="435153"/>
                </a:solidFill>
                <a:latin typeface="+mj-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4706781" y="1339745"/>
            <a:ext cx="4122425" cy="4965700"/>
          </a:xfrm>
        </p:spPr>
        <p:txBody>
          <a:bodyPr>
            <a:normAutofit/>
          </a:bodyPr>
          <a:lstStyle>
            <a:lvl1pPr>
              <a:lnSpc>
                <a:spcPct val="95000"/>
              </a:lnSpc>
              <a:spcBef>
                <a:spcPts val="1480"/>
              </a:spcBef>
              <a:defRPr sz="2400">
                <a:solidFill>
                  <a:srgbClr val="435153"/>
                </a:solidFill>
                <a:latin typeface="+mj-lt"/>
              </a:defRPr>
            </a:lvl1pPr>
            <a:lvl2pPr>
              <a:lnSpc>
                <a:spcPct val="95000"/>
              </a:lnSpc>
              <a:spcBef>
                <a:spcPts val="600"/>
              </a:spcBef>
              <a:defRPr sz="2000">
                <a:solidFill>
                  <a:srgbClr val="435153"/>
                </a:solidFill>
                <a:latin typeface="+mj-lt"/>
              </a:defRPr>
            </a:lvl2pPr>
            <a:lvl3pPr>
              <a:defRPr sz="1600">
                <a:solidFill>
                  <a:srgbClr val="435153"/>
                </a:solidFill>
                <a:latin typeface="+mj-lt"/>
              </a:defRPr>
            </a:lvl3pPr>
            <a:lvl4pPr>
              <a:defRPr sz="1600">
                <a:solidFill>
                  <a:srgbClr val="435153"/>
                </a:solidFill>
                <a:latin typeface="+mj-lt"/>
              </a:defRPr>
            </a:lvl4pPr>
            <a:lvl5pPr>
              <a:defRPr sz="1600">
                <a:solidFill>
                  <a:srgbClr val="435153"/>
                </a:solidFill>
                <a:latin typeface="+mj-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Rounded Rectangle 5"/>
          <p:cNvSpPr/>
          <p:nvPr userDrawn="1"/>
        </p:nvSpPr>
        <p:spPr>
          <a:xfrm rot="10800000">
            <a:off x="5574541" y="4652843"/>
            <a:ext cx="307632" cy="1480782"/>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7" name="Rounded Rectangle 6"/>
          <p:cNvSpPr/>
          <p:nvPr userDrawn="1"/>
        </p:nvSpPr>
        <p:spPr>
          <a:xfrm rot="10800000">
            <a:off x="5945306" y="4372806"/>
            <a:ext cx="307632" cy="1480782"/>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8" name="Rounded Rectangle 7"/>
          <p:cNvSpPr/>
          <p:nvPr userDrawn="1"/>
        </p:nvSpPr>
        <p:spPr>
          <a:xfrm rot="10800000">
            <a:off x="6723228" y="4612268"/>
            <a:ext cx="307632" cy="1480782"/>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9" name="Rounded Rectangle 8"/>
          <p:cNvSpPr/>
          <p:nvPr userDrawn="1"/>
        </p:nvSpPr>
        <p:spPr>
          <a:xfrm rot="10800000">
            <a:off x="7255490" y="4431425"/>
            <a:ext cx="307632" cy="1480782"/>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0" name="Rounded Rectangle 9"/>
          <p:cNvSpPr/>
          <p:nvPr userDrawn="1"/>
        </p:nvSpPr>
        <p:spPr>
          <a:xfrm rot="10800000">
            <a:off x="7623980" y="4640138"/>
            <a:ext cx="307632" cy="1480782"/>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Tree>
    <p:extLst>
      <p:ext uri="{BB962C8B-B14F-4D97-AF65-F5344CB8AC3E}">
        <p14:creationId xmlns:p14="http://schemas.microsoft.com/office/powerpoint/2010/main" val="1346847362"/>
      </p:ext>
    </p:extLst>
  </p:cSld>
  <p:clrMapOvr>
    <a:masterClrMapping/>
  </p:clrMapOvr>
  <p:transition>
    <p:wipe dir="r"/>
  </p:transition>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p:cSld name="Bullet with pull quote">
    <p:spTree>
      <p:nvGrpSpPr>
        <p:cNvPr id="1" name=""/>
        <p:cNvGrpSpPr/>
        <p:nvPr/>
      </p:nvGrpSpPr>
      <p:grpSpPr>
        <a:xfrm>
          <a:off x="0" y="0"/>
          <a:ext cx="0" cy="0"/>
          <a:chOff x="0" y="0"/>
          <a:chExt cx="0" cy="0"/>
        </a:xfrm>
      </p:grpSpPr>
      <p:sp>
        <p:nvSpPr>
          <p:cNvPr id="15" name="Rounded Rectangle 14"/>
          <p:cNvSpPr/>
          <p:nvPr/>
        </p:nvSpPr>
        <p:spPr>
          <a:xfrm>
            <a:off x="4984231" y="1411242"/>
            <a:ext cx="3759720" cy="4793993"/>
          </a:xfrm>
          <a:prstGeom prst="roundRect">
            <a:avLst>
              <a:gd name="adj" fmla="val 0"/>
            </a:avLst>
          </a:prstGeom>
          <a:gradFill flip="none" rotWithShape="1">
            <a:gsLst>
              <a:gs pos="0">
                <a:srgbClr val="E2F4FA"/>
              </a:gs>
              <a:gs pos="47000">
                <a:schemeClr val="bg1"/>
              </a:gs>
              <a:gs pos="100000">
                <a:srgbClr val="E2F4FA"/>
              </a:gs>
            </a:gsLst>
            <a:lin ang="2700000" scaled="1"/>
            <a:tileRect/>
          </a:gradFill>
          <a:ln>
            <a:noFill/>
          </a:ln>
          <a:effectLst>
            <a:outerShdw blurRad="1143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2" name="Title 1"/>
          <p:cNvSpPr>
            <a:spLocks noGrp="1"/>
          </p:cNvSpPr>
          <p:nvPr>
            <p:ph type="title"/>
          </p:nvPr>
        </p:nvSpPr>
        <p:spPr>
          <a:xfrm>
            <a:off x="229702" y="432215"/>
            <a:ext cx="8588861" cy="838200"/>
          </a:xfrm>
        </p:spPr>
        <p:txBody>
          <a:bodyPr/>
          <a:lstStyle>
            <a:lvl1pPr algn="l" defTabSz="914400" rtl="0" eaLnBrk="1" latinLnBrk="0" hangingPunct="1">
              <a:lnSpc>
                <a:spcPct val="80000"/>
              </a:lnSpc>
              <a:spcBef>
                <a:spcPct val="0"/>
              </a:spcBef>
              <a:buNone/>
              <a:defRPr lang="en-US" sz="3600" b="0" kern="1200" spc="-100" baseline="0" dirty="0">
                <a:gradFill>
                  <a:gsLst>
                    <a:gs pos="0">
                      <a:schemeClr val="tx1"/>
                    </a:gs>
                    <a:gs pos="44000">
                      <a:srgbClr val="01BBBB"/>
                    </a:gs>
                    <a:gs pos="100000">
                      <a:schemeClr val="accent4"/>
                    </a:gs>
                  </a:gsLst>
                  <a:lin ang="4800000" scaled="0"/>
                </a:gradFill>
                <a:latin typeface="+mj-lt"/>
                <a:ea typeface="+mj-ea"/>
                <a:cs typeface="+mj-cs"/>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239713" y="1339745"/>
            <a:ext cx="4103687" cy="4965700"/>
          </a:xfrm>
        </p:spPr>
        <p:txBody>
          <a:bodyPr/>
          <a:lstStyle>
            <a:lvl1pPr>
              <a:lnSpc>
                <a:spcPct val="95000"/>
              </a:lnSpc>
              <a:spcBef>
                <a:spcPts val="1480"/>
              </a:spcBef>
              <a:defRPr sz="2200">
                <a:solidFill>
                  <a:srgbClr val="435153"/>
                </a:solidFill>
                <a:latin typeface="+mj-lt"/>
              </a:defRPr>
            </a:lvl1pPr>
            <a:lvl2pPr>
              <a:lnSpc>
                <a:spcPct val="95000"/>
              </a:lnSpc>
              <a:spcBef>
                <a:spcPts val="600"/>
              </a:spcBef>
              <a:defRPr>
                <a:solidFill>
                  <a:srgbClr val="435153"/>
                </a:solidFill>
                <a:latin typeface="+mj-lt"/>
              </a:defRPr>
            </a:lvl2pPr>
            <a:lvl3pPr>
              <a:defRPr>
                <a:solidFill>
                  <a:srgbClr val="435153"/>
                </a:solidFill>
                <a:latin typeface="+mj-lt"/>
              </a:defRPr>
            </a:lvl3pPr>
            <a:lvl4pPr>
              <a:defRPr>
                <a:solidFill>
                  <a:srgbClr val="435153"/>
                </a:solidFill>
                <a:latin typeface="+mj-lt"/>
              </a:defRPr>
            </a:lvl4pPr>
            <a:lvl5pPr>
              <a:defRPr>
                <a:solidFill>
                  <a:srgbClr val="435153"/>
                </a:solidFill>
                <a:latin typeface="+mj-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Text Placeholder 11"/>
          <p:cNvSpPr>
            <a:spLocks noGrp="1"/>
          </p:cNvSpPr>
          <p:nvPr>
            <p:ph type="body" sz="quarter" idx="11" hasCustomPrompt="1"/>
          </p:nvPr>
        </p:nvSpPr>
        <p:spPr>
          <a:xfrm>
            <a:off x="5221224" y="1747683"/>
            <a:ext cx="3236976" cy="646331"/>
          </a:xfrm>
        </p:spPr>
        <p:txBody>
          <a:bodyPr>
            <a:spAutoFit/>
          </a:bodyPr>
          <a:lstStyle>
            <a:lvl1pPr marL="114300" indent="-114300" algn="l" defTabSz="914400" rtl="0" eaLnBrk="1" latinLnBrk="0" hangingPunct="1">
              <a:lnSpc>
                <a:spcPct val="90000"/>
              </a:lnSpc>
              <a:spcBef>
                <a:spcPts val="0"/>
              </a:spcBef>
              <a:buNone/>
              <a:defRPr lang="en-US" sz="2000" kern="1200" dirty="0" smtClean="0">
                <a:gradFill>
                  <a:gsLst>
                    <a:gs pos="0">
                      <a:schemeClr val="tx1"/>
                    </a:gs>
                    <a:gs pos="47000">
                      <a:schemeClr val="accent2"/>
                    </a:gs>
                    <a:gs pos="100000">
                      <a:schemeClr val="accent4"/>
                    </a:gs>
                  </a:gsLst>
                  <a:lin ang="3600000" scaled="0"/>
                </a:gradFill>
                <a:latin typeface="+mj-lt"/>
                <a:ea typeface="+mn-ea"/>
                <a:cs typeface="+mn-cs"/>
              </a:defRPr>
            </a:lvl1pPr>
            <a:lvl2pPr marL="114300" indent="-114300" algn="l" defTabSz="914400" rtl="0" eaLnBrk="1" latinLnBrk="0" hangingPunct="1">
              <a:defRPr lang="en-US" sz="2000" kern="1200" dirty="0" smtClean="0">
                <a:solidFill>
                  <a:schemeClr val="accent2"/>
                </a:solidFill>
                <a:latin typeface="Ciscolight" pitchFamily="2" charset="0"/>
                <a:ea typeface="+mn-ea"/>
                <a:cs typeface="+mn-cs"/>
              </a:defRPr>
            </a:lvl2pPr>
            <a:lvl3pPr marL="114300" indent="-114300" algn="l" defTabSz="914400" rtl="0" eaLnBrk="1" latinLnBrk="0" hangingPunct="1">
              <a:defRPr lang="en-US" sz="2000" kern="1200" dirty="0" smtClean="0">
                <a:solidFill>
                  <a:schemeClr val="accent2"/>
                </a:solidFill>
                <a:latin typeface="Ciscolight" pitchFamily="2" charset="0"/>
                <a:ea typeface="+mn-ea"/>
                <a:cs typeface="+mn-cs"/>
              </a:defRPr>
            </a:lvl3pPr>
            <a:lvl4pPr marL="114300" indent="-114300" algn="l" defTabSz="914400" rtl="0" eaLnBrk="1" latinLnBrk="0" hangingPunct="1">
              <a:defRPr lang="en-US" sz="2000" kern="1200" dirty="0" smtClean="0">
                <a:solidFill>
                  <a:schemeClr val="accent2"/>
                </a:solidFill>
                <a:latin typeface="Ciscolight" pitchFamily="2" charset="0"/>
                <a:ea typeface="+mn-ea"/>
                <a:cs typeface="+mn-cs"/>
              </a:defRPr>
            </a:lvl4pPr>
            <a:lvl5pPr marL="114300" indent="-114300" algn="l" defTabSz="914400" rtl="0" eaLnBrk="1" latinLnBrk="0" hangingPunct="1">
              <a:defRPr lang="en-US" sz="2000" kern="1200" dirty="0" smtClean="0">
                <a:solidFill>
                  <a:schemeClr val="accent2"/>
                </a:solidFill>
                <a:latin typeface="Ciscolight" pitchFamily="2" charset="0"/>
                <a:ea typeface="+mn-ea"/>
                <a:cs typeface="+mn-cs"/>
              </a:defRPr>
            </a:lvl5pPr>
          </a:lstStyle>
          <a:p>
            <a:pPr lvl="0"/>
            <a:r>
              <a:rPr lang="en-US" dirty="0" smtClean="0"/>
              <a:t>“This is the sample </a:t>
            </a:r>
            <a:br>
              <a:rPr lang="en-US" dirty="0" smtClean="0"/>
            </a:br>
            <a:r>
              <a:rPr lang="en-US" dirty="0" smtClean="0"/>
              <a:t>pull quote.”</a:t>
            </a:r>
          </a:p>
        </p:txBody>
      </p:sp>
      <p:sp>
        <p:nvSpPr>
          <p:cNvPr id="8" name="Text Placeholder 11"/>
          <p:cNvSpPr>
            <a:spLocks noGrp="1"/>
          </p:cNvSpPr>
          <p:nvPr>
            <p:ph type="body" sz="quarter" idx="13" hasCustomPrompt="1"/>
          </p:nvPr>
        </p:nvSpPr>
        <p:spPr>
          <a:xfrm>
            <a:off x="5310432" y="4735551"/>
            <a:ext cx="3236976" cy="338554"/>
          </a:xfrm>
          <a:noFill/>
        </p:spPr>
        <p:txBody>
          <a:bodyPr vert="horz" wrap="square" lIns="91440" tIns="45720" rIns="91440" bIns="45720" rtlCol="0">
            <a:spAutoFit/>
          </a:bodyPr>
          <a:lstStyle>
            <a:lvl1pPr marL="114300" marR="0" indent="-114300" algn="l" defTabSz="914400" rtl="0" eaLnBrk="1" fontAlgn="auto" latinLnBrk="0" hangingPunct="1">
              <a:lnSpc>
                <a:spcPct val="100000"/>
              </a:lnSpc>
              <a:spcBef>
                <a:spcPts val="0"/>
              </a:spcBef>
              <a:spcAft>
                <a:spcPts val="0"/>
              </a:spcAft>
              <a:buClrTx/>
              <a:buSzTx/>
              <a:buFontTx/>
              <a:buNone/>
              <a:tabLst/>
              <a:defRPr kumimoji="0" lang="en-US" sz="1600" b="0" i="0" u="none" strike="noStrike" kern="1200" cap="none" spc="0" normalizeH="0" baseline="0" noProof="0">
                <a:ln>
                  <a:noFill/>
                </a:ln>
                <a:solidFill>
                  <a:srgbClr val="FFFFFF">
                    <a:lumMod val="50000"/>
                  </a:srgbClr>
                </a:solidFill>
                <a:effectLst/>
                <a:uLnTx/>
                <a:uFillTx/>
                <a:latin typeface="+mj-lt"/>
                <a:ea typeface="+mn-ea"/>
                <a:cs typeface="+mn-cs"/>
              </a:defRPr>
            </a:lvl1pPr>
            <a:lvl2pPr marL="114300" indent="-114300" algn="l" defTabSz="914400" rtl="0" eaLnBrk="1" latinLnBrk="0" hangingPunct="1">
              <a:defRPr lang="en-US" sz="2000" kern="1200" dirty="0" smtClean="0">
                <a:solidFill>
                  <a:schemeClr val="accent2"/>
                </a:solidFill>
                <a:latin typeface="Ciscolight" pitchFamily="2" charset="0"/>
                <a:ea typeface="+mn-ea"/>
                <a:cs typeface="+mn-cs"/>
              </a:defRPr>
            </a:lvl2pPr>
            <a:lvl3pPr marL="114300" indent="-114300" algn="l" defTabSz="914400" rtl="0" eaLnBrk="1" latinLnBrk="0" hangingPunct="1">
              <a:defRPr lang="en-US" sz="2000" kern="1200" dirty="0" smtClean="0">
                <a:solidFill>
                  <a:schemeClr val="accent2"/>
                </a:solidFill>
                <a:latin typeface="Ciscolight" pitchFamily="2" charset="0"/>
                <a:ea typeface="+mn-ea"/>
                <a:cs typeface="+mn-cs"/>
              </a:defRPr>
            </a:lvl3pPr>
            <a:lvl4pPr marL="114300" indent="-114300" algn="l" defTabSz="914400" rtl="0" eaLnBrk="1" latinLnBrk="0" hangingPunct="1">
              <a:defRPr lang="en-US" sz="2000" kern="1200" dirty="0" smtClean="0">
                <a:solidFill>
                  <a:schemeClr val="accent2"/>
                </a:solidFill>
                <a:latin typeface="Ciscolight" pitchFamily="2" charset="0"/>
                <a:ea typeface="+mn-ea"/>
                <a:cs typeface="+mn-cs"/>
              </a:defRPr>
            </a:lvl4pPr>
            <a:lvl5pPr marL="114300" indent="-114300" algn="l" defTabSz="914400" rtl="0" eaLnBrk="1" latinLnBrk="0" hangingPunct="1">
              <a:defRPr lang="en-US" sz="2000" kern="1200" dirty="0" smtClean="0">
                <a:solidFill>
                  <a:schemeClr val="accent2"/>
                </a:solidFill>
                <a:latin typeface="Ciscolight" pitchFamily="2" charset="0"/>
                <a:ea typeface="+mn-ea"/>
                <a:cs typeface="+mn-cs"/>
              </a:defRPr>
            </a:lvl5pPr>
          </a:lstStyle>
          <a:p>
            <a:pPr marL="114300" marR="0" lvl="0" indent="-11430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smtClean="0">
                <a:ln>
                  <a:noFill/>
                </a:ln>
                <a:solidFill>
                  <a:srgbClr val="FFFFFF">
                    <a:lumMod val="50000"/>
                  </a:srgbClr>
                </a:solidFill>
                <a:effectLst/>
                <a:uLnTx/>
                <a:uFillTx/>
                <a:latin typeface="Ciscolight" pitchFamily="2" charset="0"/>
                <a:ea typeface="+mn-ea"/>
                <a:cs typeface="+mn-cs"/>
              </a:rPr>
              <a:t>Source Name</a:t>
            </a:r>
          </a:p>
        </p:txBody>
      </p:sp>
      <p:sp>
        <p:nvSpPr>
          <p:cNvPr id="11" name="Rectangle 4"/>
          <p:cNvSpPr>
            <a:spLocks noChangeArrowheads="1"/>
          </p:cNvSpPr>
          <p:nvPr/>
        </p:nvSpPr>
        <p:spPr bwMode="ltGray">
          <a:xfrm>
            <a:off x="251373" y="6586246"/>
            <a:ext cx="2568027" cy="175257"/>
          </a:xfrm>
          <a:prstGeom prst="rect">
            <a:avLst/>
          </a:prstGeom>
          <a:noFill/>
          <a:ln w="9525">
            <a:noFill/>
            <a:miter lim="800000"/>
            <a:headEnd/>
            <a:tailEnd/>
          </a:ln>
          <a:effectLst/>
        </p:spPr>
        <p:txBody>
          <a:bodyPr wrap="square" lIns="82124" tIns="41061" rIns="82124" bIns="41061" anchor="b" anchorCtr="0">
            <a:spAutoFit/>
          </a:bodyPr>
          <a:lstStyle/>
          <a:p>
            <a:pPr defTabSz="814388"/>
            <a:r>
              <a:rPr lang="en-US" sz="600" dirty="0" smtClean="0">
                <a:solidFill>
                  <a:srgbClr val="C0C0C0"/>
                </a:solidFill>
              </a:rPr>
              <a:t>© 2011 Cisco and/or its affiliates. All rights reserved.</a:t>
            </a:r>
            <a:endParaRPr lang="en-US" sz="600" dirty="0">
              <a:solidFill>
                <a:srgbClr val="C0C0C0"/>
              </a:solidFill>
            </a:endParaRPr>
          </a:p>
        </p:txBody>
      </p:sp>
      <p:sp>
        <p:nvSpPr>
          <p:cNvPr id="14" name="Rectangle 5"/>
          <p:cNvSpPr>
            <a:spLocks noChangeArrowheads="1"/>
          </p:cNvSpPr>
          <p:nvPr/>
        </p:nvSpPr>
        <p:spPr bwMode="ltGray">
          <a:xfrm>
            <a:off x="8019288" y="6584512"/>
            <a:ext cx="811863" cy="175257"/>
          </a:xfrm>
          <a:prstGeom prst="rect">
            <a:avLst/>
          </a:prstGeom>
          <a:noFill/>
          <a:ln w="9525">
            <a:noFill/>
            <a:miter lim="800000"/>
            <a:headEnd/>
            <a:tailEnd/>
          </a:ln>
          <a:effectLst/>
        </p:spPr>
        <p:txBody>
          <a:bodyPr wrap="none" lIns="82124" tIns="41061" rIns="82124" bIns="41061" anchor="b">
            <a:spAutoFit/>
          </a:bodyPr>
          <a:lstStyle/>
          <a:p>
            <a:pPr algn="r" defTabSz="814388"/>
            <a:r>
              <a:rPr lang="en-US" sz="600" dirty="0">
                <a:solidFill>
                  <a:srgbClr val="C0C0C0"/>
                </a:solidFill>
              </a:rPr>
              <a:t>Cisco Confidential</a:t>
            </a:r>
          </a:p>
        </p:txBody>
      </p:sp>
      <p:pic>
        <p:nvPicPr>
          <p:cNvPr id="21" name="Picture 20" descr="verticalbar.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948236" y="1335313"/>
            <a:ext cx="83809" cy="4961463"/>
          </a:xfrm>
          <a:prstGeom prst="rect">
            <a:avLst/>
          </a:prstGeom>
        </p:spPr>
      </p:pic>
    </p:spTree>
    <p:extLst>
      <p:ext uri="{BB962C8B-B14F-4D97-AF65-F5344CB8AC3E}">
        <p14:creationId xmlns:p14="http://schemas.microsoft.com/office/powerpoint/2010/main" val="4152508688"/>
      </p:ext>
    </p:extLst>
  </p:cSld>
  <p:clrMapOvr>
    <a:masterClrMapping/>
  </p:clrMapOvr>
  <p:transition>
    <p:wipe dir="r"/>
  </p:transition>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Bullet_Title only">
    <p:spTree>
      <p:nvGrpSpPr>
        <p:cNvPr id="1" name=""/>
        <p:cNvGrpSpPr/>
        <p:nvPr/>
      </p:nvGrpSpPr>
      <p:grpSpPr>
        <a:xfrm>
          <a:off x="0" y="0"/>
          <a:ext cx="0" cy="0"/>
          <a:chOff x="0" y="0"/>
          <a:chExt cx="0" cy="0"/>
        </a:xfrm>
      </p:grpSpPr>
      <p:sp>
        <p:nvSpPr>
          <p:cNvPr id="2" name="Title 1"/>
          <p:cNvSpPr>
            <a:spLocks noGrp="1"/>
          </p:cNvSpPr>
          <p:nvPr>
            <p:ph type="title"/>
          </p:nvPr>
        </p:nvSpPr>
        <p:spPr>
          <a:xfrm>
            <a:off x="258730" y="432215"/>
            <a:ext cx="8588861" cy="838200"/>
          </a:xfrm>
        </p:spPr>
        <p:txBody>
          <a:bodyPr/>
          <a:lstStyle>
            <a:lvl1pPr>
              <a:defRPr>
                <a:gradFill>
                  <a:gsLst>
                    <a:gs pos="0">
                      <a:schemeClr val="tx1"/>
                    </a:gs>
                    <a:gs pos="44000">
                      <a:srgbClr val="01BBBB"/>
                    </a:gs>
                    <a:gs pos="100000">
                      <a:schemeClr val="accent4"/>
                    </a:gs>
                  </a:gsLst>
                  <a:lin ang="4800000" scaled="0"/>
                </a:gradFill>
                <a:latin typeface="+mj-lt"/>
              </a:defRPr>
            </a:lvl1pPr>
          </a:lstStyle>
          <a:p>
            <a:r>
              <a:rPr lang="en-US" dirty="0" smtClean="0"/>
              <a:t>Click to edit Master title style</a:t>
            </a:r>
            <a:endParaRPr lang="en-US" dirty="0"/>
          </a:p>
        </p:txBody>
      </p:sp>
    </p:spTree>
    <p:extLst>
      <p:ext uri="{BB962C8B-B14F-4D97-AF65-F5344CB8AC3E}">
        <p14:creationId xmlns:p14="http://schemas.microsoft.com/office/powerpoint/2010/main" val="214902886"/>
      </p:ext>
    </p:extLst>
  </p:cSld>
  <p:clrMapOvr>
    <a:masterClrMapping/>
  </p:clrMapOvr>
  <p:transition>
    <p:wipe dir="r"/>
  </p:transition>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p:cSld name="Bullet_2-Column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9702" y="301752"/>
            <a:ext cx="4123944" cy="838200"/>
          </a:xfrm>
        </p:spPr>
        <p:txBody>
          <a:bodyPr vert="horz" lIns="82296" tIns="45720" rIns="82296" bIns="45720" rtlCol="0" anchor="t" anchorCtr="0">
            <a:noAutofit/>
          </a:bodyPr>
          <a:lstStyle>
            <a:lvl1pPr algn="l" defTabSz="914400" rtl="0" eaLnBrk="1" latinLnBrk="0" hangingPunct="1">
              <a:lnSpc>
                <a:spcPct val="80000"/>
              </a:lnSpc>
              <a:spcBef>
                <a:spcPct val="0"/>
              </a:spcBef>
              <a:buNone/>
              <a:defRPr lang="en-US" sz="3600" b="0" kern="1200" spc="-100" baseline="0" dirty="0" smtClean="0">
                <a:gradFill>
                  <a:gsLst>
                    <a:gs pos="0">
                      <a:schemeClr val="tx1"/>
                    </a:gs>
                    <a:gs pos="100000">
                      <a:srgbClr val="01BBBB"/>
                    </a:gs>
                  </a:gsLst>
                  <a:lin ang="2400000" scaled="0"/>
                </a:gradFill>
                <a:latin typeface="+mj-lt"/>
                <a:ea typeface="+mj-ea"/>
                <a:cs typeface="+mj-cs"/>
              </a:defRPr>
            </a:lvl1pPr>
          </a:lstStyle>
          <a:p>
            <a:r>
              <a:rPr lang="en-US" dirty="0" smtClean="0"/>
              <a:t>Two Column</a:t>
            </a:r>
            <a:br>
              <a:rPr lang="en-US" dirty="0" smtClean="0"/>
            </a:br>
            <a:r>
              <a:rPr lang="en-US" dirty="0" smtClean="0"/>
              <a:t>Title Left</a:t>
            </a:r>
            <a:endParaRPr lang="en-US" dirty="0"/>
          </a:p>
        </p:txBody>
      </p:sp>
      <p:sp>
        <p:nvSpPr>
          <p:cNvPr id="7" name="Text Placeholder 6"/>
          <p:cNvSpPr>
            <a:spLocks noGrp="1"/>
          </p:cNvSpPr>
          <p:nvPr>
            <p:ph type="body" sz="quarter" idx="10" hasCustomPrompt="1"/>
          </p:nvPr>
        </p:nvSpPr>
        <p:spPr>
          <a:xfrm>
            <a:off x="4818888" y="310896"/>
            <a:ext cx="3895344" cy="841248"/>
          </a:xfrm>
        </p:spPr>
        <p:txBody>
          <a:bodyPr vert="horz" lIns="82296" tIns="45720" rIns="82296" bIns="45720" rtlCol="0" anchor="t" anchorCtr="0">
            <a:noAutofit/>
          </a:bodyPr>
          <a:lstStyle>
            <a:lvl1pPr algn="l" defTabSz="914400" rtl="0" eaLnBrk="1" latinLnBrk="0" hangingPunct="1">
              <a:lnSpc>
                <a:spcPct val="80000"/>
              </a:lnSpc>
              <a:spcBef>
                <a:spcPct val="0"/>
              </a:spcBef>
              <a:buNone/>
              <a:defRPr lang="en-US" sz="3600" b="0" kern="1200" spc="-100" baseline="0" dirty="0">
                <a:gradFill>
                  <a:gsLst>
                    <a:gs pos="0">
                      <a:schemeClr val="tx1"/>
                    </a:gs>
                    <a:gs pos="100000">
                      <a:srgbClr val="01BBBB"/>
                    </a:gs>
                  </a:gsLst>
                  <a:lin ang="2400000" scaled="0"/>
                </a:gradFill>
                <a:latin typeface="+mj-lt"/>
                <a:ea typeface="+mj-ea"/>
                <a:cs typeface="+mj-cs"/>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lang="en-US" dirty="0" smtClean="0"/>
              <a:t>Two Column</a:t>
            </a:r>
            <a:br>
              <a:rPr lang="en-US" dirty="0" smtClean="0"/>
            </a:br>
            <a:r>
              <a:rPr lang="en-US" dirty="0" smtClean="0"/>
              <a:t>Title Right</a:t>
            </a:r>
            <a:endParaRPr lang="en-US" dirty="0"/>
          </a:p>
        </p:txBody>
      </p:sp>
      <p:sp>
        <p:nvSpPr>
          <p:cNvPr id="9" name="Text Placeholder 8"/>
          <p:cNvSpPr>
            <a:spLocks noGrp="1"/>
          </p:cNvSpPr>
          <p:nvPr>
            <p:ph type="body" sz="quarter" idx="11" hasCustomPrompt="1"/>
          </p:nvPr>
        </p:nvSpPr>
        <p:spPr>
          <a:xfrm>
            <a:off x="219455" y="1600200"/>
            <a:ext cx="4142232" cy="4526280"/>
          </a:xfrm>
        </p:spPr>
        <p:txBody>
          <a:bodyPr/>
          <a:lstStyle>
            <a:lvl1pPr marL="0" indent="0">
              <a:buNone/>
              <a:defRPr>
                <a:solidFill>
                  <a:schemeClr val="tx2"/>
                </a:solidFill>
                <a:latin typeface="+mj-lt"/>
              </a:defRPr>
            </a:lvl1pPr>
            <a:lvl2pPr marL="635000" indent="-228600">
              <a:buClr>
                <a:schemeClr val="accent5"/>
              </a:buClr>
              <a:buFont typeface="Arial" pitchFamily="34" charset="0"/>
              <a:buChar char="•"/>
              <a:tabLst/>
              <a:defRPr>
                <a:solidFill>
                  <a:schemeClr val="tx2"/>
                </a:solidFill>
                <a:latin typeface="+mj-lt"/>
              </a:defRPr>
            </a:lvl2pPr>
          </a:lstStyle>
          <a:p>
            <a:pPr lvl="0"/>
            <a:r>
              <a:rPr lang="en-US" dirty="0" smtClean="0"/>
              <a:t>Body copy uses sentence capital letters only, size 20, left aligned</a:t>
            </a:r>
          </a:p>
          <a:p>
            <a:pPr lvl="1"/>
            <a:r>
              <a:rPr lang="en-US" dirty="0" smtClean="0"/>
              <a:t>Sub-bullets are size 18 </a:t>
            </a:r>
            <a:br>
              <a:rPr lang="en-US" dirty="0" smtClean="0"/>
            </a:br>
            <a:r>
              <a:rPr lang="en-US" dirty="0" smtClean="0"/>
              <a:t>and indented</a:t>
            </a:r>
          </a:p>
          <a:p>
            <a:pPr lvl="1"/>
            <a:r>
              <a:rPr lang="en-US" dirty="0" smtClean="0"/>
              <a:t>Hyperlink: www.cisco.com </a:t>
            </a:r>
          </a:p>
          <a:p>
            <a:pPr lvl="0"/>
            <a:r>
              <a:rPr lang="en-US" dirty="0" smtClean="0"/>
              <a:t>Use Cisco highlight color, bold, or both when emphasizing words, </a:t>
            </a:r>
            <a:br>
              <a:rPr lang="en-US" dirty="0" smtClean="0"/>
            </a:br>
            <a:r>
              <a:rPr lang="en-US" dirty="0" smtClean="0"/>
              <a:t>do not italicize; use yellow on the </a:t>
            </a:r>
            <a:br>
              <a:rPr lang="en-US" dirty="0" smtClean="0"/>
            </a:br>
            <a:r>
              <a:rPr lang="en-US" dirty="0" smtClean="0"/>
              <a:t>black template and red for the white template</a:t>
            </a:r>
          </a:p>
        </p:txBody>
      </p:sp>
      <p:sp>
        <p:nvSpPr>
          <p:cNvPr id="12" name="Text Placeholder 11"/>
          <p:cNvSpPr>
            <a:spLocks noGrp="1"/>
          </p:cNvSpPr>
          <p:nvPr>
            <p:ph type="body" sz="quarter" idx="12" hasCustomPrompt="1"/>
          </p:nvPr>
        </p:nvSpPr>
        <p:spPr>
          <a:xfrm>
            <a:off x="4818888" y="1600200"/>
            <a:ext cx="4005072" cy="4526280"/>
          </a:xfrm>
        </p:spPr>
        <p:txBody>
          <a:bodyPr/>
          <a:lstStyle>
            <a:lvl1pPr marL="0" indent="0">
              <a:buFontTx/>
              <a:buNone/>
              <a:defRPr>
                <a:solidFill>
                  <a:schemeClr val="accent1"/>
                </a:solidFill>
                <a:latin typeface="+mj-lt"/>
              </a:defRPr>
            </a:lvl1pPr>
            <a:lvl2pPr marL="635000" indent="-228600">
              <a:buClr>
                <a:schemeClr val="accent1">
                  <a:lumMod val="40000"/>
                  <a:lumOff val="60000"/>
                </a:schemeClr>
              </a:buClr>
              <a:buFont typeface="Arial" pitchFamily="34" charset="0"/>
              <a:buChar char="•"/>
              <a:defRPr>
                <a:solidFill>
                  <a:schemeClr val="accent1"/>
                </a:solidFill>
                <a:latin typeface="+mj-lt"/>
              </a:defRPr>
            </a:lvl2pPr>
          </a:lstStyle>
          <a:p>
            <a:pPr lvl="0"/>
            <a:r>
              <a:rPr lang="en-US" dirty="0" smtClean="0"/>
              <a:t>Body copy uses sentence capital letters only, size 20, left aligned</a:t>
            </a:r>
          </a:p>
          <a:p>
            <a:pPr lvl="1"/>
            <a:r>
              <a:rPr lang="en-US" dirty="0" smtClean="0"/>
              <a:t>Sub-bullets are size 18 </a:t>
            </a:r>
            <a:br>
              <a:rPr lang="en-US" dirty="0" smtClean="0"/>
            </a:br>
            <a:r>
              <a:rPr lang="en-US" dirty="0" smtClean="0"/>
              <a:t>and indented</a:t>
            </a:r>
          </a:p>
          <a:p>
            <a:pPr lvl="1"/>
            <a:r>
              <a:rPr lang="en-US" dirty="0" smtClean="0"/>
              <a:t>Hyperlink: www.cisco.com </a:t>
            </a:r>
          </a:p>
          <a:p>
            <a:pPr lvl="0"/>
            <a:r>
              <a:rPr lang="en-US" dirty="0" smtClean="0"/>
              <a:t>Use Cisco highlight color, bold, or both when emphasizing words, do not italicize; use yellow on the black template and red for the white template</a:t>
            </a:r>
          </a:p>
        </p:txBody>
      </p:sp>
      <p:sp>
        <p:nvSpPr>
          <p:cNvPr id="22" name="Rectangle 5"/>
          <p:cNvSpPr>
            <a:spLocks noChangeArrowheads="1"/>
          </p:cNvSpPr>
          <p:nvPr/>
        </p:nvSpPr>
        <p:spPr bwMode="ltGray">
          <a:xfrm>
            <a:off x="8019288" y="6584512"/>
            <a:ext cx="811863" cy="175257"/>
          </a:xfrm>
          <a:prstGeom prst="rect">
            <a:avLst/>
          </a:prstGeom>
          <a:noFill/>
          <a:ln w="9525">
            <a:noFill/>
            <a:miter lim="800000"/>
            <a:headEnd/>
            <a:tailEnd/>
          </a:ln>
          <a:effectLst/>
        </p:spPr>
        <p:txBody>
          <a:bodyPr wrap="none" lIns="82124" tIns="41061" rIns="82124" bIns="41061" anchor="b">
            <a:spAutoFit/>
          </a:bodyPr>
          <a:lstStyle/>
          <a:p>
            <a:pPr algn="r" defTabSz="814388"/>
            <a:r>
              <a:rPr lang="en-US" sz="600" dirty="0">
                <a:solidFill>
                  <a:srgbClr val="C0C0C0"/>
                </a:solidFill>
              </a:rPr>
              <a:t>Cisco Confidential</a:t>
            </a:r>
          </a:p>
        </p:txBody>
      </p:sp>
      <p:pic>
        <p:nvPicPr>
          <p:cNvPr id="15" name="Picture 14" descr="verticalbar.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447858" y="777667"/>
            <a:ext cx="89319" cy="5287676"/>
          </a:xfrm>
          <a:prstGeom prst="rect">
            <a:avLst/>
          </a:prstGeom>
          <a:noFill/>
          <a:ln>
            <a:noFill/>
          </a:ln>
        </p:spPr>
      </p:pic>
      <p:sp>
        <p:nvSpPr>
          <p:cNvPr id="10" name="Rectangle 4"/>
          <p:cNvSpPr>
            <a:spLocks noChangeArrowheads="1"/>
          </p:cNvSpPr>
          <p:nvPr/>
        </p:nvSpPr>
        <p:spPr bwMode="ltGray">
          <a:xfrm>
            <a:off x="251373" y="6586246"/>
            <a:ext cx="2568027" cy="175257"/>
          </a:xfrm>
          <a:prstGeom prst="rect">
            <a:avLst/>
          </a:prstGeom>
          <a:noFill/>
          <a:ln w="9525">
            <a:noFill/>
            <a:miter lim="800000"/>
            <a:headEnd/>
            <a:tailEnd/>
          </a:ln>
          <a:effectLst/>
        </p:spPr>
        <p:txBody>
          <a:bodyPr wrap="square" lIns="82124" tIns="41061" rIns="82124" bIns="41061" anchor="b" anchorCtr="0">
            <a:spAutoFit/>
          </a:bodyPr>
          <a:lstStyle/>
          <a:p>
            <a:pPr defTabSz="814388"/>
            <a:r>
              <a:rPr lang="en-US" sz="600" dirty="0" smtClean="0">
                <a:solidFill>
                  <a:srgbClr val="C0C0C0"/>
                </a:solidFill>
              </a:rPr>
              <a:t>© 2011 Cisco and/or its affiliates. All rights reserved.</a:t>
            </a:r>
            <a:endParaRPr lang="en-US" sz="600" dirty="0">
              <a:solidFill>
                <a:srgbClr val="C0C0C0"/>
              </a:solidFill>
            </a:endParaRPr>
          </a:p>
        </p:txBody>
      </p:sp>
    </p:spTree>
    <p:extLst>
      <p:ext uri="{BB962C8B-B14F-4D97-AF65-F5344CB8AC3E}">
        <p14:creationId xmlns:p14="http://schemas.microsoft.com/office/powerpoint/2010/main" val="1558506894"/>
      </p:ext>
    </p:extLst>
  </p:cSld>
  <p:clrMapOvr>
    <a:masterClrMapping/>
  </p:clrMapOvr>
  <p:transition>
    <p:wipe dir="r"/>
  </p:transition>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Bullet_3-Column Layout No Bottom Bar">
    <p:spTree>
      <p:nvGrpSpPr>
        <p:cNvPr id="1" name=""/>
        <p:cNvGrpSpPr/>
        <p:nvPr/>
      </p:nvGrpSpPr>
      <p:grpSpPr>
        <a:xfrm>
          <a:off x="0" y="0"/>
          <a:ext cx="0" cy="0"/>
          <a:chOff x="0" y="0"/>
          <a:chExt cx="0" cy="0"/>
        </a:xfrm>
      </p:grpSpPr>
      <p:sp>
        <p:nvSpPr>
          <p:cNvPr id="11" name="Text Placeholder 10"/>
          <p:cNvSpPr>
            <a:spLocks noGrp="1"/>
          </p:cNvSpPr>
          <p:nvPr>
            <p:ph type="body" sz="quarter" idx="11"/>
          </p:nvPr>
        </p:nvSpPr>
        <p:spPr>
          <a:xfrm>
            <a:off x="6315076" y="98375"/>
            <a:ext cx="2633472" cy="1152144"/>
          </a:xfrm>
        </p:spPr>
        <p:txBody>
          <a:bodyPr anchor="b">
            <a:noAutofit/>
          </a:bodyPr>
          <a:lstStyle>
            <a:lvl1pPr>
              <a:defRPr kumimoji="0" lang="en-US" sz="3000" b="0" i="0" u="none" strike="noStrike" kern="1200" cap="none" spc="-100" normalizeH="0" baseline="0" noProof="0" dirty="0" smtClean="0">
                <a:ln>
                  <a:noFill/>
                </a:ln>
                <a:gradFill>
                  <a:gsLst>
                    <a:gs pos="0">
                      <a:schemeClr val="tx1"/>
                    </a:gs>
                    <a:gs pos="100000">
                      <a:srgbClr val="01BBBB"/>
                    </a:gs>
                  </a:gsLst>
                  <a:lin ang="2400000" scaled="0"/>
                </a:gradFill>
                <a:effectLst/>
                <a:uLnTx/>
                <a:uFillTx/>
                <a:latin typeface="+mj-lt"/>
                <a:ea typeface="+mj-ea"/>
                <a:cs typeface="Arial" pitchFamily="34" charset="0"/>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lang="en-US" smtClean="0"/>
              <a:t>Click to edit Master text styles</a:t>
            </a:r>
          </a:p>
        </p:txBody>
      </p:sp>
      <p:sp>
        <p:nvSpPr>
          <p:cNvPr id="3" name="Rectangle 2"/>
          <p:cNvSpPr/>
          <p:nvPr/>
        </p:nvSpPr>
        <p:spPr>
          <a:xfrm flipV="1">
            <a:off x="217357" y="6355828"/>
            <a:ext cx="8694295" cy="2105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9" name="Text Placeholder 10"/>
          <p:cNvSpPr>
            <a:spLocks noGrp="1"/>
          </p:cNvSpPr>
          <p:nvPr>
            <p:ph type="body" sz="quarter" idx="12"/>
          </p:nvPr>
        </p:nvSpPr>
        <p:spPr>
          <a:xfrm>
            <a:off x="215900" y="98375"/>
            <a:ext cx="2670175" cy="1150939"/>
          </a:xfrm>
        </p:spPr>
        <p:txBody>
          <a:bodyPr anchor="b">
            <a:noAutofit/>
          </a:bodyPr>
          <a:lstStyle>
            <a:lvl1pPr>
              <a:defRPr kumimoji="0" lang="en-US" sz="3000" b="0" i="0" u="none" strike="noStrike" kern="1200" cap="none" spc="-100" normalizeH="0" baseline="0" noProof="0" dirty="0" smtClean="0">
                <a:ln>
                  <a:noFill/>
                </a:ln>
                <a:gradFill>
                  <a:gsLst>
                    <a:gs pos="0">
                      <a:schemeClr val="tx1"/>
                    </a:gs>
                    <a:gs pos="100000">
                      <a:srgbClr val="01BBBB"/>
                    </a:gs>
                  </a:gsLst>
                  <a:lin ang="2400000" scaled="0"/>
                </a:gradFill>
                <a:effectLst/>
                <a:uLnTx/>
                <a:uFillTx/>
                <a:latin typeface="+mj-lt"/>
                <a:ea typeface="+mj-ea"/>
                <a:cs typeface="Arial" pitchFamily="34" charset="0"/>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lang="en-US" smtClean="0"/>
              <a:t>Click to edit Master text styles</a:t>
            </a:r>
          </a:p>
        </p:txBody>
      </p:sp>
      <p:sp>
        <p:nvSpPr>
          <p:cNvPr id="10" name="Text Placeholder 10"/>
          <p:cNvSpPr>
            <a:spLocks noGrp="1"/>
          </p:cNvSpPr>
          <p:nvPr>
            <p:ph type="body" sz="quarter" idx="13"/>
          </p:nvPr>
        </p:nvSpPr>
        <p:spPr>
          <a:xfrm>
            <a:off x="3295651" y="98375"/>
            <a:ext cx="2596896" cy="1152144"/>
          </a:xfrm>
        </p:spPr>
        <p:txBody>
          <a:bodyPr anchor="b">
            <a:noAutofit/>
          </a:bodyPr>
          <a:lstStyle>
            <a:lvl1pPr>
              <a:defRPr kumimoji="0" lang="en-US" sz="3000" b="0" i="0" u="none" strike="noStrike" kern="1200" cap="none" spc="-100" normalizeH="0" baseline="0" noProof="0" dirty="0" smtClean="0">
                <a:ln>
                  <a:noFill/>
                </a:ln>
                <a:gradFill>
                  <a:gsLst>
                    <a:gs pos="0">
                      <a:schemeClr val="tx1"/>
                    </a:gs>
                    <a:gs pos="100000">
                      <a:srgbClr val="01BBBB"/>
                    </a:gs>
                  </a:gsLst>
                  <a:lin ang="2400000" scaled="0"/>
                </a:gradFill>
                <a:effectLst/>
                <a:uLnTx/>
                <a:uFillTx/>
                <a:latin typeface="+mj-lt"/>
                <a:ea typeface="+mj-ea"/>
                <a:cs typeface="Arial" pitchFamily="34" charset="0"/>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lang="en-US" smtClean="0"/>
              <a:t>Click to edit Master text styles</a:t>
            </a:r>
          </a:p>
        </p:txBody>
      </p:sp>
      <p:sp>
        <p:nvSpPr>
          <p:cNvPr id="13" name="Text Placeholder 12"/>
          <p:cNvSpPr>
            <a:spLocks noGrp="1"/>
          </p:cNvSpPr>
          <p:nvPr>
            <p:ph type="body" sz="quarter" idx="14"/>
          </p:nvPr>
        </p:nvSpPr>
        <p:spPr>
          <a:xfrm>
            <a:off x="244475" y="1600200"/>
            <a:ext cx="2622550" cy="4391025"/>
          </a:xfrm>
        </p:spPr>
        <p:txBody>
          <a:bodyPr/>
          <a:lstStyle>
            <a:lvl1pPr>
              <a:defRPr>
                <a:solidFill>
                  <a:schemeClr val="tx2"/>
                </a:solidFill>
                <a:latin typeface="+mj-lt"/>
                <a:cs typeface="Arial" pitchFamily="34" charset="0"/>
              </a:defRPr>
            </a:lvl1pPr>
            <a:lvl2pPr>
              <a:defRPr>
                <a:latin typeface="+mj-lt"/>
                <a:cs typeface="Arial" pitchFamily="34" charset="0"/>
              </a:defRPr>
            </a:lvl2pPr>
            <a:lvl3pPr>
              <a:defRPr>
                <a:latin typeface="+mj-lt"/>
                <a:cs typeface="Arial" pitchFamily="34" charset="0"/>
              </a:defRPr>
            </a:lvl3pPr>
            <a:lvl4pPr>
              <a:defRPr>
                <a:latin typeface="+mj-lt"/>
                <a:cs typeface="Arial" pitchFamily="34" charset="0"/>
              </a:defRPr>
            </a:lvl4pPr>
            <a:lvl5pPr>
              <a:defRPr>
                <a:latin typeface="+mj-lt"/>
                <a:cs typeface="Arial"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4" name="Text Placeholder 12"/>
          <p:cNvSpPr>
            <a:spLocks noGrp="1"/>
          </p:cNvSpPr>
          <p:nvPr>
            <p:ph type="body" sz="quarter" idx="15"/>
          </p:nvPr>
        </p:nvSpPr>
        <p:spPr>
          <a:xfrm>
            <a:off x="3292474" y="1600200"/>
            <a:ext cx="2593975" cy="4362450"/>
          </a:xfrm>
        </p:spPr>
        <p:txBody>
          <a:bodyPr/>
          <a:lstStyle>
            <a:lvl1pPr>
              <a:defRPr>
                <a:solidFill>
                  <a:schemeClr val="accent2"/>
                </a:solidFill>
                <a:latin typeface="+mj-lt"/>
                <a:cs typeface="Arial" pitchFamily="34" charset="0"/>
              </a:defRPr>
            </a:lvl1pPr>
            <a:lvl2pPr>
              <a:defRPr>
                <a:latin typeface="+mj-lt"/>
                <a:cs typeface="Arial" pitchFamily="34" charset="0"/>
              </a:defRPr>
            </a:lvl2pPr>
            <a:lvl3pPr>
              <a:defRPr>
                <a:latin typeface="+mj-lt"/>
                <a:cs typeface="Arial" pitchFamily="34" charset="0"/>
              </a:defRPr>
            </a:lvl3pPr>
            <a:lvl4pPr>
              <a:defRPr>
                <a:latin typeface="+mj-lt"/>
                <a:cs typeface="Arial" pitchFamily="34" charset="0"/>
              </a:defRPr>
            </a:lvl4pPr>
            <a:lvl5pPr>
              <a:defRPr>
                <a:latin typeface="+mj-lt"/>
                <a:cs typeface="Arial"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5" name="Text Placeholder 12"/>
          <p:cNvSpPr>
            <a:spLocks noGrp="1"/>
          </p:cNvSpPr>
          <p:nvPr>
            <p:ph type="body" sz="quarter" idx="16"/>
          </p:nvPr>
        </p:nvSpPr>
        <p:spPr>
          <a:xfrm>
            <a:off x="6300788" y="1600200"/>
            <a:ext cx="2633662" cy="4333875"/>
          </a:xfrm>
        </p:spPr>
        <p:txBody>
          <a:bodyPr/>
          <a:lstStyle>
            <a:lvl1pPr>
              <a:defRPr>
                <a:solidFill>
                  <a:schemeClr val="accent2"/>
                </a:solidFill>
                <a:latin typeface="+mj-lt"/>
                <a:cs typeface="Arial" pitchFamily="34" charset="0"/>
              </a:defRPr>
            </a:lvl1pPr>
            <a:lvl2pPr>
              <a:defRPr>
                <a:latin typeface="+mj-lt"/>
                <a:cs typeface="Arial" pitchFamily="34" charset="0"/>
              </a:defRPr>
            </a:lvl2pPr>
            <a:lvl3pPr>
              <a:defRPr>
                <a:latin typeface="+mj-lt"/>
                <a:cs typeface="Arial" pitchFamily="34" charset="0"/>
              </a:defRPr>
            </a:lvl3pPr>
            <a:lvl4pPr>
              <a:defRPr>
                <a:latin typeface="+mj-lt"/>
                <a:cs typeface="Arial" pitchFamily="34" charset="0"/>
              </a:defRPr>
            </a:lvl4pPr>
            <a:lvl5pPr>
              <a:defRPr>
                <a:latin typeface="+mj-lt"/>
                <a:cs typeface="Arial"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16" name="Picture 15" descr="verticalbar.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038158" y="777667"/>
            <a:ext cx="89319" cy="5287676"/>
          </a:xfrm>
          <a:prstGeom prst="rect">
            <a:avLst/>
          </a:prstGeom>
          <a:noFill/>
          <a:ln>
            <a:noFill/>
          </a:ln>
        </p:spPr>
      </p:pic>
      <p:pic>
        <p:nvPicPr>
          <p:cNvPr id="18" name="Picture 17" descr="verticalbar.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029008" y="777667"/>
            <a:ext cx="89319" cy="5287676"/>
          </a:xfrm>
          <a:prstGeom prst="rect">
            <a:avLst/>
          </a:prstGeom>
          <a:noFill/>
          <a:ln>
            <a:noFill/>
          </a:ln>
        </p:spPr>
      </p:pic>
    </p:spTree>
    <p:extLst>
      <p:ext uri="{BB962C8B-B14F-4D97-AF65-F5344CB8AC3E}">
        <p14:creationId xmlns:p14="http://schemas.microsoft.com/office/powerpoint/2010/main" val="234407458"/>
      </p:ext>
    </p:extLst>
  </p:cSld>
  <p:clrMapOvr>
    <a:masterClrMapping/>
  </p:clrMapOvr>
  <p:transition>
    <p:wipe dir="r"/>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and Chart">
    <p:spTree>
      <p:nvGrpSpPr>
        <p:cNvPr id="1" name=""/>
        <p:cNvGrpSpPr/>
        <p:nvPr/>
      </p:nvGrpSpPr>
      <p:grpSpPr>
        <a:xfrm>
          <a:off x="0" y="0"/>
          <a:ext cx="0" cy="0"/>
          <a:chOff x="0" y="0"/>
          <a:chExt cx="0" cy="0"/>
        </a:xfrm>
      </p:grpSpPr>
      <p:sp>
        <p:nvSpPr>
          <p:cNvPr id="39" name="Title 1"/>
          <p:cNvSpPr>
            <a:spLocks noGrp="1"/>
          </p:cNvSpPr>
          <p:nvPr>
            <p:ph type="title" hasCustomPrompt="1"/>
          </p:nvPr>
        </p:nvSpPr>
        <p:spPr>
          <a:xfrm>
            <a:off x="246972" y="439710"/>
            <a:ext cx="8567244" cy="838200"/>
          </a:xfrm>
        </p:spPr>
        <p:txBody>
          <a:bodyPr/>
          <a:lstStyle>
            <a:lvl1pPr algn="l" defTabSz="914400" rtl="0" eaLnBrk="1" latinLnBrk="0" hangingPunct="1">
              <a:lnSpc>
                <a:spcPct val="80000"/>
              </a:lnSpc>
              <a:spcBef>
                <a:spcPct val="0"/>
              </a:spcBef>
              <a:buNone/>
              <a:defRPr lang="en-US" sz="3600" b="0" kern="1200" spc="0" baseline="0" dirty="0">
                <a:gradFill>
                  <a:gsLst>
                    <a:gs pos="0">
                      <a:schemeClr val="tx1"/>
                    </a:gs>
                    <a:gs pos="44000">
                      <a:srgbClr val="01BBBB"/>
                    </a:gs>
                    <a:gs pos="100000">
                      <a:schemeClr val="accent4"/>
                    </a:gs>
                  </a:gsLst>
                  <a:lin ang="4800000" scaled="0"/>
                </a:gradFill>
                <a:latin typeface="+mj-lt"/>
                <a:ea typeface="+mj-ea"/>
                <a:cs typeface="+mj-cs"/>
              </a:defRPr>
            </a:lvl1pPr>
          </a:lstStyle>
          <a:p>
            <a:r>
              <a:rPr lang="en-US" dirty="0" smtClean="0"/>
              <a:t>Slide Title Goes Here</a:t>
            </a:r>
            <a:endParaRPr lang="en-US" dirty="0"/>
          </a:p>
        </p:txBody>
      </p:sp>
      <p:sp>
        <p:nvSpPr>
          <p:cNvPr id="36" name="Chart Placeholder 35"/>
          <p:cNvSpPr>
            <a:spLocks noGrp="1"/>
          </p:cNvSpPr>
          <p:nvPr>
            <p:ph type="chart" sz="quarter" idx="10"/>
          </p:nvPr>
        </p:nvSpPr>
        <p:spPr>
          <a:xfrm>
            <a:off x="359764" y="1476375"/>
            <a:ext cx="8439461" cy="4305300"/>
          </a:xfrm>
        </p:spPr>
        <p:txBody>
          <a:bodyPr anchor="ctr" anchorCtr="1"/>
          <a:lstStyle>
            <a:lvl1pPr>
              <a:buNone/>
              <a:defRPr>
                <a:latin typeface="+mj-lt"/>
              </a:defRPr>
            </a:lvl1pPr>
          </a:lstStyle>
          <a:p>
            <a:r>
              <a:rPr lang="en-US" dirty="0" smtClean="0"/>
              <a:t>Click icon to add chart</a:t>
            </a:r>
            <a:endParaRPr lang="en-US" dirty="0"/>
          </a:p>
        </p:txBody>
      </p:sp>
      <p:sp>
        <p:nvSpPr>
          <p:cNvPr id="4" name="Text Placeholder 9"/>
          <p:cNvSpPr>
            <a:spLocks noGrp="1"/>
          </p:cNvSpPr>
          <p:nvPr>
            <p:ph type="body" sz="quarter" idx="11" hasCustomPrompt="1"/>
          </p:nvPr>
        </p:nvSpPr>
        <p:spPr>
          <a:xfrm>
            <a:off x="249466" y="6062114"/>
            <a:ext cx="7461250" cy="276999"/>
          </a:xfrm>
        </p:spPr>
        <p:txBody>
          <a:bodyPr wrap="square" anchor="b" anchorCtr="0">
            <a:noAutofit/>
          </a:bodyPr>
          <a:lstStyle>
            <a:lvl1pPr algn="l" defTabSz="804863">
              <a:lnSpc>
                <a:spcPct val="100000"/>
              </a:lnSpc>
              <a:spcBef>
                <a:spcPct val="50000"/>
              </a:spcBef>
              <a:buNone/>
              <a:defRPr sz="1200">
                <a:solidFill>
                  <a:srgbClr val="BFBFBF"/>
                </a:solidFill>
                <a:latin typeface="+mj-lt"/>
              </a:defRPr>
            </a:lvl1pPr>
            <a:lvl2pPr>
              <a:buFont typeface="Arial" pitchFamily="34" charset="0"/>
              <a:buNone/>
              <a:defRPr sz="1400"/>
            </a:lvl2pPr>
            <a:lvl3pPr>
              <a:buFont typeface="Arial" pitchFamily="34" charset="0"/>
              <a:buNone/>
              <a:defRPr sz="1400"/>
            </a:lvl3pPr>
            <a:lvl4pPr>
              <a:buFont typeface="Arial" pitchFamily="34" charset="0"/>
              <a:buNone/>
              <a:defRPr sz="1400"/>
            </a:lvl4pPr>
            <a:lvl5pPr>
              <a:buFont typeface="Arial" pitchFamily="34" charset="0"/>
              <a:buNone/>
              <a:defRPr sz="1400"/>
            </a:lvl5pPr>
          </a:lstStyle>
          <a:p>
            <a:pPr lvl="0"/>
            <a:r>
              <a:rPr lang="en-US" dirty="0" smtClean="0"/>
              <a:t>Source: Placeholder for Notes Is 12 Points</a:t>
            </a:r>
          </a:p>
        </p:txBody>
      </p:sp>
    </p:spTree>
  </p:cSld>
  <p:clrMapOvr>
    <a:masterClrMapping/>
  </p:clrMapOvr>
  <p:transition>
    <p:wipe dir="r"/>
  </p:transition>
  <p:timing>
    <p:tnLst>
      <p:par>
        <p:cTn id="1" dur="indefinite" restart="never" nodeType="tmRoot"/>
      </p:par>
    </p:tn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Title and Chart">
    <p:spTree>
      <p:nvGrpSpPr>
        <p:cNvPr id="1" name=""/>
        <p:cNvGrpSpPr/>
        <p:nvPr/>
      </p:nvGrpSpPr>
      <p:grpSpPr>
        <a:xfrm>
          <a:off x="0" y="0"/>
          <a:ext cx="0" cy="0"/>
          <a:chOff x="0" y="0"/>
          <a:chExt cx="0" cy="0"/>
        </a:xfrm>
      </p:grpSpPr>
      <p:sp>
        <p:nvSpPr>
          <p:cNvPr id="5" name="Rectangle 4"/>
          <p:cNvSpPr/>
          <p:nvPr/>
        </p:nvSpPr>
        <p:spPr>
          <a:xfrm>
            <a:off x="0" y="6339113"/>
            <a:ext cx="9144000" cy="271894"/>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srgbClr val="FFFFFF"/>
              </a:solidFill>
            </a:endParaRPr>
          </a:p>
        </p:txBody>
      </p:sp>
      <p:sp>
        <p:nvSpPr>
          <p:cNvPr id="39" name="Title 1"/>
          <p:cNvSpPr>
            <a:spLocks noGrp="1"/>
          </p:cNvSpPr>
          <p:nvPr>
            <p:ph type="title" hasCustomPrompt="1"/>
          </p:nvPr>
        </p:nvSpPr>
        <p:spPr>
          <a:xfrm>
            <a:off x="246972" y="439710"/>
            <a:ext cx="8567244" cy="838200"/>
          </a:xfrm>
        </p:spPr>
        <p:txBody>
          <a:bodyPr/>
          <a:lstStyle>
            <a:lvl1pPr algn="l" defTabSz="914400" rtl="0" eaLnBrk="1" latinLnBrk="0" hangingPunct="1">
              <a:lnSpc>
                <a:spcPct val="80000"/>
              </a:lnSpc>
              <a:spcBef>
                <a:spcPct val="0"/>
              </a:spcBef>
              <a:buNone/>
              <a:defRPr lang="en-US" sz="3600" b="0" kern="1200" spc="-100" baseline="0" dirty="0">
                <a:gradFill>
                  <a:gsLst>
                    <a:gs pos="0">
                      <a:schemeClr val="tx1"/>
                    </a:gs>
                    <a:gs pos="44000">
                      <a:srgbClr val="01BBBB"/>
                    </a:gs>
                    <a:gs pos="100000">
                      <a:schemeClr val="accent4"/>
                    </a:gs>
                  </a:gsLst>
                  <a:lin ang="4800000" scaled="0"/>
                </a:gradFill>
                <a:latin typeface="+mj-lt"/>
                <a:ea typeface="+mj-ea"/>
                <a:cs typeface="+mj-cs"/>
              </a:defRPr>
            </a:lvl1pPr>
          </a:lstStyle>
          <a:p>
            <a:r>
              <a:rPr lang="en-US" dirty="0" smtClean="0"/>
              <a:t>Slide Title Goes Here</a:t>
            </a:r>
            <a:endParaRPr lang="en-US" dirty="0"/>
          </a:p>
        </p:txBody>
      </p:sp>
      <p:sp>
        <p:nvSpPr>
          <p:cNvPr id="36" name="Chart Placeholder 35"/>
          <p:cNvSpPr>
            <a:spLocks noGrp="1"/>
          </p:cNvSpPr>
          <p:nvPr>
            <p:ph type="chart" sz="quarter" idx="10"/>
          </p:nvPr>
        </p:nvSpPr>
        <p:spPr>
          <a:xfrm>
            <a:off x="359764" y="1476375"/>
            <a:ext cx="8439461" cy="4305300"/>
          </a:xfrm>
        </p:spPr>
        <p:txBody>
          <a:bodyPr anchor="ctr" anchorCtr="1"/>
          <a:lstStyle>
            <a:lvl1pPr>
              <a:buNone/>
              <a:defRPr>
                <a:latin typeface="+mj-lt"/>
              </a:defRPr>
            </a:lvl1pPr>
          </a:lstStyle>
          <a:p>
            <a:r>
              <a:rPr lang="en-US" dirty="0" smtClean="0"/>
              <a:t>Click icon to add chart</a:t>
            </a:r>
            <a:endParaRPr lang="en-US" dirty="0"/>
          </a:p>
        </p:txBody>
      </p:sp>
      <p:sp>
        <p:nvSpPr>
          <p:cNvPr id="4" name="Text Placeholder 9"/>
          <p:cNvSpPr>
            <a:spLocks noGrp="1"/>
          </p:cNvSpPr>
          <p:nvPr>
            <p:ph type="body" sz="quarter" idx="11" hasCustomPrompt="1"/>
          </p:nvPr>
        </p:nvSpPr>
        <p:spPr>
          <a:xfrm>
            <a:off x="249466" y="6062114"/>
            <a:ext cx="7461250" cy="276999"/>
          </a:xfrm>
        </p:spPr>
        <p:txBody>
          <a:bodyPr wrap="square" anchor="b" anchorCtr="0">
            <a:spAutoFit/>
          </a:bodyPr>
          <a:lstStyle>
            <a:lvl1pPr algn="l" defTabSz="804863">
              <a:lnSpc>
                <a:spcPct val="100000"/>
              </a:lnSpc>
              <a:spcBef>
                <a:spcPct val="50000"/>
              </a:spcBef>
              <a:buNone/>
              <a:defRPr sz="1200">
                <a:solidFill>
                  <a:schemeClr val="bg1">
                    <a:lumMod val="50000"/>
                  </a:schemeClr>
                </a:solidFill>
                <a:latin typeface="+mj-lt"/>
              </a:defRPr>
            </a:lvl1pPr>
            <a:lvl2pPr>
              <a:buFont typeface="Arial" pitchFamily="34" charset="0"/>
              <a:buNone/>
              <a:defRPr sz="1400"/>
            </a:lvl2pPr>
            <a:lvl3pPr>
              <a:buFont typeface="Arial" pitchFamily="34" charset="0"/>
              <a:buNone/>
              <a:defRPr sz="1400"/>
            </a:lvl3pPr>
            <a:lvl4pPr>
              <a:buFont typeface="Arial" pitchFamily="34" charset="0"/>
              <a:buNone/>
              <a:defRPr sz="1400"/>
            </a:lvl4pPr>
            <a:lvl5pPr>
              <a:buFont typeface="Arial" pitchFamily="34" charset="0"/>
              <a:buNone/>
              <a:defRPr sz="1400"/>
            </a:lvl5pPr>
          </a:lstStyle>
          <a:p>
            <a:pPr lvl="0"/>
            <a:r>
              <a:rPr lang="en-US" dirty="0" smtClean="0"/>
              <a:t>Source: Placeholder for Notes Is 12 Points</a:t>
            </a:r>
          </a:p>
        </p:txBody>
      </p:sp>
    </p:spTree>
    <p:extLst>
      <p:ext uri="{BB962C8B-B14F-4D97-AF65-F5344CB8AC3E}">
        <p14:creationId xmlns:p14="http://schemas.microsoft.com/office/powerpoint/2010/main" val="2361914402"/>
      </p:ext>
    </p:extLst>
  </p:cSld>
  <p:clrMapOvr>
    <a:masterClrMapping/>
  </p:clrMapOvr>
  <p:transition>
    <p:wipe dir="r"/>
  </p:transition>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Bottom title_photo and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9702" y="5430244"/>
            <a:ext cx="8558698" cy="838200"/>
          </a:xfrm>
        </p:spPr>
        <p:txBody>
          <a:bodyPr vert="horz" lIns="82296" tIns="45720" rIns="82296" bIns="45720" rtlCol="0" anchor="b" anchorCtr="0">
            <a:noAutofit/>
          </a:bodyPr>
          <a:lstStyle>
            <a:lvl1pPr algn="l" defTabSz="914400" rtl="0" eaLnBrk="1" latinLnBrk="0" hangingPunct="1">
              <a:lnSpc>
                <a:spcPct val="80000"/>
              </a:lnSpc>
              <a:spcBef>
                <a:spcPct val="0"/>
              </a:spcBef>
              <a:buNone/>
              <a:defRPr lang="en-US" sz="3600" b="0" kern="1200" spc="-100" baseline="0" dirty="0">
                <a:gradFill>
                  <a:gsLst>
                    <a:gs pos="0">
                      <a:schemeClr val="tx1"/>
                    </a:gs>
                    <a:gs pos="44000">
                      <a:srgbClr val="01BBBB"/>
                    </a:gs>
                    <a:gs pos="100000">
                      <a:schemeClr val="accent4"/>
                    </a:gs>
                  </a:gsLst>
                  <a:lin ang="4800000" scaled="0"/>
                </a:gradFill>
                <a:latin typeface="+mj-lt"/>
                <a:ea typeface="+mj-ea"/>
                <a:cs typeface="+mj-cs"/>
              </a:defRPr>
            </a:lvl1pPr>
          </a:lstStyle>
          <a:p>
            <a:r>
              <a:rPr lang="en-US" dirty="0" smtClean="0"/>
              <a:t>Slide Title Goes Here</a:t>
            </a:r>
            <a:endParaRPr lang="en-US" dirty="0"/>
          </a:p>
        </p:txBody>
      </p:sp>
      <p:sp>
        <p:nvSpPr>
          <p:cNvPr id="4" name="Text Placeholder 3"/>
          <p:cNvSpPr>
            <a:spLocks noGrp="1"/>
          </p:cNvSpPr>
          <p:nvPr>
            <p:ph type="body" sz="quarter" idx="10" hasCustomPrompt="1"/>
          </p:nvPr>
        </p:nvSpPr>
        <p:spPr>
          <a:xfrm>
            <a:off x="246888" y="1600200"/>
            <a:ext cx="4005072" cy="3749040"/>
          </a:xfrm>
        </p:spPr>
        <p:txBody>
          <a:bodyPr anchor="ctr" anchorCtr="0">
            <a:normAutofit/>
          </a:bodyPr>
          <a:lstStyle>
            <a:lvl1pPr marL="0" indent="0">
              <a:buFontTx/>
              <a:buNone/>
              <a:defRPr sz="2400" baseline="0">
                <a:solidFill>
                  <a:schemeClr val="tx1"/>
                </a:solidFill>
                <a:latin typeface="+mj-lt"/>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smtClean="0"/>
              <a:t>Simple text goes here and can wrap to accommodate more lines of information</a:t>
            </a:r>
          </a:p>
        </p:txBody>
      </p:sp>
      <p:sp>
        <p:nvSpPr>
          <p:cNvPr id="6" name="Picture Placeholder 5"/>
          <p:cNvSpPr>
            <a:spLocks noGrp="1"/>
          </p:cNvSpPr>
          <p:nvPr>
            <p:ph type="pic" sz="quarter" idx="11" hasCustomPrompt="1"/>
          </p:nvPr>
        </p:nvSpPr>
        <p:spPr>
          <a:xfrm>
            <a:off x="4873752" y="1947672"/>
            <a:ext cx="3429000" cy="2990088"/>
          </a:xfrm>
        </p:spPr>
        <p:txBody>
          <a:bodyPr anchor="ctr" anchorCtr="1"/>
          <a:lstStyle>
            <a:lvl1pPr algn="ctr">
              <a:buFontTx/>
              <a:buNone/>
              <a:defRPr>
                <a:latin typeface="+mj-lt"/>
              </a:defRPr>
            </a:lvl1pPr>
          </a:lstStyle>
          <a:p>
            <a:r>
              <a:rPr lang="en-US" dirty="0" smtClean="0"/>
              <a:t>Insert photo here</a:t>
            </a:r>
            <a:endParaRPr lang="en-US" dirty="0"/>
          </a:p>
        </p:txBody>
      </p:sp>
    </p:spTree>
    <p:extLst>
      <p:ext uri="{BB962C8B-B14F-4D97-AF65-F5344CB8AC3E}">
        <p14:creationId xmlns:p14="http://schemas.microsoft.com/office/powerpoint/2010/main" val="3555266736"/>
      </p:ext>
    </p:extLst>
  </p:cSld>
  <p:clrMapOvr>
    <a:masterClrMapping/>
  </p:clrMapOvr>
  <p:transition>
    <p:wipe dir="r"/>
  </p:transition>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Bottom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9702" y="5430244"/>
            <a:ext cx="8558698" cy="838200"/>
          </a:xfrm>
        </p:spPr>
        <p:txBody>
          <a:bodyPr vert="horz" lIns="82296" tIns="45720" rIns="82296" bIns="45720" rtlCol="0" anchor="b" anchorCtr="0">
            <a:noAutofit/>
          </a:bodyPr>
          <a:lstStyle>
            <a:lvl1pPr algn="l" defTabSz="914400" rtl="0" eaLnBrk="1" latinLnBrk="0" hangingPunct="1">
              <a:lnSpc>
                <a:spcPct val="80000"/>
              </a:lnSpc>
              <a:spcBef>
                <a:spcPct val="0"/>
              </a:spcBef>
              <a:buNone/>
              <a:defRPr lang="en-US" sz="3600" b="0" kern="1200" spc="-100" baseline="0" dirty="0">
                <a:gradFill>
                  <a:gsLst>
                    <a:gs pos="0">
                      <a:schemeClr val="tx1"/>
                    </a:gs>
                    <a:gs pos="44000">
                      <a:srgbClr val="01BBBB"/>
                    </a:gs>
                    <a:gs pos="100000">
                      <a:schemeClr val="accent4"/>
                    </a:gs>
                  </a:gsLst>
                  <a:lin ang="4800000" scaled="0"/>
                </a:gradFill>
                <a:latin typeface="+mj-lt"/>
                <a:ea typeface="+mj-ea"/>
                <a:cs typeface="+mj-cs"/>
              </a:defRPr>
            </a:lvl1pPr>
          </a:lstStyle>
          <a:p>
            <a:r>
              <a:rPr lang="en-US" dirty="0" smtClean="0"/>
              <a:t>Slide Title Goes Here</a:t>
            </a:r>
            <a:endParaRPr lang="en-US" dirty="0"/>
          </a:p>
        </p:txBody>
      </p:sp>
    </p:spTree>
    <p:extLst>
      <p:ext uri="{BB962C8B-B14F-4D97-AF65-F5344CB8AC3E}">
        <p14:creationId xmlns:p14="http://schemas.microsoft.com/office/powerpoint/2010/main" val="3722123332"/>
      </p:ext>
    </p:extLst>
  </p:cSld>
  <p:clrMapOvr>
    <a:masterClrMapping/>
  </p:clrMapOvr>
  <p:transition>
    <p:wipe dir="r"/>
  </p:transition>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Quote Slide">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93776" y="5852160"/>
            <a:ext cx="8112126" cy="384175"/>
          </a:xfrm>
        </p:spPr>
        <p:txBody>
          <a:bodyPr>
            <a:normAutofit/>
          </a:bodyPr>
          <a:lstStyle>
            <a:lvl1pPr marL="0" indent="0" algn="l" defTabSz="914400" rtl="0" eaLnBrk="1" latinLnBrk="0" hangingPunct="1">
              <a:lnSpc>
                <a:spcPct val="95000"/>
              </a:lnSpc>
              <a:spcBef>
                <a:spcPts val="1440"/>
              </a:spcBef>
              <a:buClr>
                <a:srgbClr val="92D050"/>
              </a:buClr>
              <a:buSzPct val="90000"/>
              <a:buFont typeface="Arial" pitchFamily="34" charset="0"/>
              <a:buNone/>
              <a:tabLst/>
              <a:defRPr lang="en-US" sz="2000" kern="1200" dirty="0">
                <a:solidFill>
                  <a:schemeClr val="accent2"/>
                </a:solidFill>
                <a:latin typeface="+mj-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Presenter Name and Title Go Here</a:t>
            </a:r>
            <a:endParaRPr lang="en-US" dirty="0"/>
          </a:p>
        </p:txBody>
      </p:sp>
      <p:sp>
        <p:nvSpPr>
          <p:cNvPr id="27" name="Rectangle 3"/>
          <p:cNvSpPr>
            <a:spLocks noChangeArrowheads="1"/>
          </p:cNvSpPr>
          <p:nvPr/>
        </p:nvSpPr>
        <p:spPr bwMode="white">
          <a:xfrm>
            <a:off x="0" y="0"/>
            <a:ext cx="9144000" cy="177800"/>
          </a:xfrm>
          <a:prstGeom prst="rect">
            <a:avLst/>
          </a:prstGeom>
          <a:solidFill>
            <a:schemeClr val="bg2"/>
          </a:solidFill>
          <a:ln w="25400" algn="ctr">
            <a:noFill/>
            <a:miter lim="800000"/>
            <a:headEnd/>
            <a:tailEnd/>
          </a:ln>
          <a:effectLst/>
        </p:spPr>
        <p:txBody>
          <a:bodyPr wrap="none" anchor="ctr"/>
          <a:lstStyle/>
          <a:p>
            <a:endParaRPr lang="en-US" dirty="0">
              <a:solidFill>
                <a:srgbClr val="0096D6"/>
              </a:solidFill>
            </a:endParaRPr>
          </a:p>
        </p:txBody>
      </p:sp>
      <p:sp>
        <p:nvSpPr>
          <p:cNvPr id="2" name="Title 1"/>
          <p:cNvSpPr>
            <a:spLocks noGrp="1"/>
          </p:cNvSpPr>
          <p:nvPr>
            <p:ph type="ctrTitle" hasCustomPrompt="1"/>
          </p:nvPr>
        </p:nvSpPr>
        <p:spPr>
          <a:xfrm>
            <a:off x="219456" y="649224"/>
            <a:ext cx="8112125" cy="4480560"/>
          </a:xfrm>
        </p:spPr>
        <p:txBody>
          <a:bodyPr/>
          <a:lstStyle>
            <a:lvl1pPr marL="233363" indent="-233363" algn="l" defTabSz="914400" rtl="0" eaLnBrk="1" latinLnBrk="0" hangingPunct="1">
              <a:lnSpc>
                <a:spcPct val="80000"/>
              </a:lnSpc>
              <a:spcBef>
                <a:spcPct val="0"/>
              </a:spcBef>
              <a:buClr>
                <a:schemeClr val="tx1"/>
              </a:buClr>
              <a:buFont typeface="Arial" pitchFamily="34" charset="0"/>
              <a:buChar char="“"/>
              <a:defRPr lang="en-US" sz="6000" b="0" kern="1200" spc="-200" baseline="0" dirty="0">
                <a:gradFill>
                  <a:gsLst>
                    <a:gs pos="0">
                      <a:schemeClr val="tx1"/>
                    </a:gs>
                    <a:gs pos="44000">
                      <a:srgbClr val="01BBBB"/>
                    </a:gs>
                    <a:gs pos="100000">
                      <a:schemeClr val="accent4"/>
                    </a:gs>
                  </a:gsLst>
                  <a:lin ang="4800000" scaled="0"/>
                </a:gradFill>
                <a:latin typeface="+mj-lt"/>
                <a:ea typeface="+mj-ea"/>
                <a:cs typeface="+mj-cs"/>
              </a:defRPr>
            </a:lvl1pPr>
          </a:lstStyle>
          <a:p>
            <a:r>
              <a:rPr lang="en-US" dirty="0" smtClean="0"/>
              <a:t>Presentation Title Goes Here</a:t>
            </a:r>
            <a:endParaRPr lang="en-US" dirty="0"/>
          </a:p>
        </p:txBody>
      </p:sp>
      <p:sp>
        <p:nvSpPr>
          <p:cNvPr id="49" name="Rectangle 3"/>
          <p:cNvSpPr>
            <a:spLocks noChangeArrowheads="1"/>
          </p:cNvSpPr>
          <p:nvPr/>
        </p:nvSpPr>
        <p:spPr bwMode="hidden">
          <a:xfrm>
            <a:off x="0" y="0"/>
            <a:ext cx="9144000" cy="177800"/>
          </a:xfrm>
          <a:prstGeom prst="rect">
            <a:avLst/>
          </a:prstGeom>
          <a:solidFill>
            <a:schemeClr val="bg2"/>
          </a:solidFill>
          <a:ln w="25400" algn="ctr">
            <a:noFill/>
            <a:miter lim="800000"/>
            <a:headEnd/>
            <a:tailEnd/>
          </a:ln>
          <a:effectLst/>
        </p:spPr>
        <p:txBody>
          <a:bodyPr wrap="none" anchor="ctr"/>
          <a:lstStyle/>
          <a:p>
            <a:endParaRPr lang="en-US" dirty="0">
              <a:solidFill>
                <a:srgbClr val="0096D6"/>
              </a:solidFill>
            </a:endParaRPr>
          </a:p>
        </p:txBody>
      </p:sp>
    </p:spTree>
    <p:extLst>
      <p:ext uri="{BB962C8B-B14F-4D97-AF65-F5344CB8AC3E}">
        <p14:creationId xmlns:p14="http://schemas.microsoft.com/office/powerpoint/2010/main" val="160659106"/>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80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800"/>
                                        <p:tgtEl>
                                          <p:spTgt spid="2"/>
                                        </p:tgtEl>
                                      </p:cBhvr>
                                    </p:animEffect>
                                  </p:childTnLst>
                                </p:cTn>
                              </p:par>
                              <p:par>
                                <p:cTn id="8" presetID="22" presetClass="entr" presetSubtype="4" fill="hold" grpId="0" nodeType="withEffect">
                                  <p:stCondLst>
                                    <p:cond delay="30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wipe(down)">
                                      <p:cBhvr>
                                        <p:cTn id="10" dur="4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22" presetClass="entr" presetSubtype="4" fill="hold" nodeType="withEffect">
                  <p:stCondLst>
                    <p:cond delay="300"/>
                  </p:stCondLst>
                  <p:childTnLst>
                    <p:set>
                      <p:cBhvr>
                        <p:cTn dur="1" fill="hold">
                          <p:stCondLst>
                            <p:cond delay="0"/>
                          </p:stCondLst>
                        </p:cTn>
                        <p:tgtEl>
                          <p:spTgt spid="3"/>
                        </p:tgtEl>
                        <p:attrNameLst>
                          <p:attrName>style.visibility</p:attrName>
                        </p:attrNameLst>
                      </p:cBhvr>
                      <p:to>
                        <p:strVal val="visible"/>
                      </p:to>
                    </p:set>
                    <p:animEffect transition="in" filter="wipe(down)">
                      <p:cBhvr>
                        <p:cTn dur="400"/>
                        <p:tgtEl>
                          <p:spTgt spid="3"/>
                        </p:tgtEl>
                      </p:cBhvr>
                    </p:animEffect>
                  </p:childTnLst>
                </p:cTn>
              </p:par>
            </p:tnLst>
          </p:tmpl>
        </p:tmplLst>
      </p:bldP>
      <p:bldP spid="2" grpId="0"/>
    </p:bld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Storytelling">
    <p:spTree>
      <p:nvGrpSpPr>
        <p:cNvPr id="1" name=""/>
        <p:cNvGrpSpPr/>
        <p:nvPr/>
      </p:nvGrpSpPr>
      <p:grpSpPr>
        <a:xfrm>
          <a:off x="0" y="0"/>
          <a:ext cx="0" cy="0"/>
          <a:chOff x="0" y="0"/>
          <a:chExt cx="0" cy="0"/>
        </a:xfrm>
      </p:grpSpPr>
      <p:sp>
        <p:nvSpPr>
          <p:cNvPr id="3" name="Rectangle 2"/>
          <p:cNvSpPr/>
          <p:nvPr/>
        </p:nvSpPr>
        <p:spPr>
          <a:xfrm flipV="1">
            <a:off x="217357" y="6355828"/>
            <a:ext cx="8694295" cy="2105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4" name="Title 1"/>
          <p:cNvSpPr>
            <a:spLocks noGrp="1"/>
          </p:cNvSpPr>
          <p:nvPr>
            <p:ph type="title" hasCustomPrompt="1"/>
          </p:nvPr>
        </p:nvSpPr>
        <p:spPr>
          <a:xfrm>
            <a:off x="229702" y="1918741"/>
            <a:ext cx="4117446" cy="3020518"/>
          </a:xfrm>
        </p:spPr>
        <p:txBody>
          <a:bodyPr vert="horz" lIns="82296" tIns="45720" rIns="82296" bIns="45720" rtlCol="0" anchor="ctr" anchorCtr="0">
            <a:noAutofit/>
          </a:bodyPr>
          <a:lstStyle>
            <a:lvl1pPr marL="0" indent="0" algn="l" defTabSz="914400" rtl="0" eaLnBrk="1" latinLnBrk="0" hangingPunct="1">
              <a:lnSpc>
                <a:spcPct val="80000"/>
              </a:lnSpc>
              <a:spcBef>
                <a:spcPct val="0"/>
              </a:spcBef>
              <a:buClr>
                <a:schemeClr val="tx1"/>
              </a:buClr>
              <a:buFont typeface="Ciscolight" pitchFamily="2" charset="0"/>
              <a:buNone/>
              <a:defRPr lang="en-US" sz="5400" b="0" kern="1200" spc="-200" baseline="0" dirty="0">
                <a:gradFill>
                  <a:gsLst>
                    <a:gs pos="0">
                      <a:schemeClr val="tx1"/>
                    </a:gs>
                    <a:gs pos="44000">
                      <a:srgbClr val="01BBBB"/>
                    </a:gs>
                    <a:gs pos="100000">
                      <a:schemeClr val="tx2">
                        <a:lumMod val="75000"/>
                      </a:schemeClr>
                    </a:gs>
                  </a:gsLst>
                  <a:lin ang="1200000" scaled="0"/>
                </a:gradFill>
                <a:latin typeface="+mj-lt"/>
                <a:ea typeface="+mj-ea"/>
                <a:cs typeface="+mj-cs"/>
              </a:defRPr>
            </a:lvl1pPr>
          </a:lstStyle>
          <a:p>
            <a:r>
              <a:rPr lang="en-US" dirty="0" smtClean="0"/>
              <a:t>Telling Shared Experiences</a:t>
            </a:r>
            <a:endParaRPr lang="en-US" dirty="0"/>
          </a:p>
        </p:txBody>
      </p:sp>
      <p:sp>
        <p:nvSpPr>
          <p:cNvPr id="9" name="Text Placeholder 3"/>
          <p:cNvSpPr>
            <a:spLocks noGrp="1"/>
          </p:cNvSpPr>
          <p:nvPr>
            <p:ph type="body" sz="quarter" idx="11" hasCustomPrompt="1"/>
          </p:nvPr>
        </p:nvSpPr>
        <p:spPr>
          <a:xfrm>
            <a:off x="4922519" y="310896"/>
            <a:ext cx="3895344" cy="6208776"/>
          </a:xfrm>
        </p:spPr>
        <p:txBody>
          <a:bodyPr anchor="ctr" anchorCtr="0">
            <a:normAutofit/>
          </a:bodyPr>
          <a:lstStyle>
            <a:lvl1pPr>
              <a:defRPr sz="2000" baseline="0">
                <a:solidFill>
                  <a:schemeClr val="tx1"/>
                </a:solidFill>
                <a:latin typeface="+mj-lt"/>
              </a:defRPr>
            </a:lvl1pPr>
            <a:lvl2pPr>
              <a:defRPr sz="2000"/>
            </a:lvl2pPr>
            <a:lvl3pPr>
              <a:defRPr sz="2000"/>
            </a:lvl3pPr>
            <a:lvl4pPr>
              <a:defRPr sz="2000"/>
            </a:lvl4pPr>
            <a:lvl5pPr>
              <a:defRPr sz="2000"/>
            </a:lvl5pPr>
          </a:lstStyle>
          <a:p>
            <a:pPr lvl="0"/>
            <a:r>
              <a:rPr lang="en-US" dirty="0" smtClean="0"/>
              <a:t>Tell your story here</a:t>
            </a:r>
            <a:endParaRPr lang="en-US" dirty="0"/>
          </a:p>
        </p:txBody>
      </p:sp>
      <p:pic>
        <p:nvPicPr>
          <p:cNvPr id="12" name="Picture 11" descr="verticalbar.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441927" y="777667"/>
            <a:ext cx="89319" cy="5287676"/>
          </a:xfrm>
          <a:prstGeom prst="rect">
            <a:avLst/>
          </a:prstGeom>
          <a:noFill/>
          <a:ln>
            <a:noFill/>
          </a:ln>
        </p:spPr>
      </p:pic>
    </p:spTree>
    <p:extLst>
      <p:ext uri="{BB962C8B-B14F-4D97-AF65-F5344CB8AC3E}">
        <p14:creationId xmlns:p14="http://schemas.microsoft.com/office/powerpoint/2010/main" val="379334353"/>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20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700"/>
                                        <p:tgtEl>
                                          <p:spTgt spid="4"/>
                                        </p:tgtEl>
                                      </p:cBhvr>
                                    </p:animEffect>
                                  </p:childTnLst>
                                </p:cTn>
                              </p:par>
                              <p:par>
                                <p:cTn id="8" presetID="10" presetClass="entr" presetSubtype="0" fill="hold" grpId="0" nodeType="withEffect">
                                  <p:stCondLst>
                                    <p:cond delay="70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1100"/>
                                        <p:tgtEl>
                                          <p:spTgt spid="9"/>
                                        </p:tgtEl>
                                      </p:cBhvr>
                                    </p:animEffect>
                                  </p:childTnLst>
                                </p:cTn>
                              </p:par>
                              <p:par>
                                <p:cTn id="11" presetID="2" presetClass="entr" presetSubtype="8"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1000" fill="hold"/>
                                        <p:tgtEl>
                                          <p:spTgt spid="12"/>
                                        </p:tgtEl>
                                        <p:attrNameLst>
                                          <p:attrName>ppt_x</p:attrName>
                                        </p:attrNameLst>
                                      </p:cBhvr>
                                      <p:tavLst>
                                        <p:tav tm="0">
                                          <p:val>
                                            <p:strVal val="0-#ppt_w/2"/>
                                          </p:val>
                                        </p:tav>
                                        <p:tav tm="100000">
                                          <p:val>
                                            <p:strVal val="#ppt_x"/>
                                          </p:val>
                                        </p:tav>
                                      </p:tavLst>
                                    </p:anim>
                                    <p:anim calcmode="lin" valueType="num">
                                      <p:cBhvr additive="base">
                                        <p:cTn id="14" dur="10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p:tmplLst>
          <p:tmpl>
            <p:tnLst>
              <p:par>
                <p:cTn presetID="10" presetClass="entr" presetSubtype="0" fill="hold" nodeType="withEffect">
                  <p:stCondLst>
                    <p:cond delay="700"/>
                  </p:stCondLst>
                  <p:childTnLst>
                    <p:set>
                      <p:cBhvr>
                        <p:cTn dur="1" fill="hold">
                          <p:stCondLst>
                            <p:cond delay="0"/>
                          </p:stCondLst>
                        </p:cTn>
                        <p:tgtEl>
                          <p:spTgt spid="9"/>
                        </p:tgtEl>
                        <p:attrNameLst>
                          <p:attrName>style.visibility</p:attrName>
                        </p:attrNameLst>
                      </p:cBhvr>
                      <p:to>
                        <p:strVal val="visible"/>
                      </p:to>
                    </p:set>
                    <p:animEffect transition="in" filter="fade">
                      <p:cBhvr>
                        <p:cTn dur="1100"/>
                        <p:tgtEl>
                          <p:spTgt spid="9"/>
                        </p:tgtEl>
                      </p:cBhvr>
                    </p:animEffect>
                  </p:childTnLst>
                </p:cTn>
              </p:par>
            </p:tnLst>
          </p:tmpl>
        </p:tmplLst>
      </p:bldP>
    </p:bld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236383" y="4279392"/>
            <a:ext cx="4684867" cy="384175"/>
          </a:xfrm>
        </p:spPr>
        <p:txBody>
          <a:bodyPr vert="horz" lIns="91440" tIns="45720" rIns="91440" bIns="45720" rtlCol="0">
            <a:normAutofit/>
          </a:bodyPr>
          <a:lstStyle>
            <a:lvl1pPr marL="0" indent="0" algn="l" defTabSz="914400" rtl="0" eaLnBrk="1" latinLnBrk="0" hangingPunct="1">
              <a:lnSpc>
                <a:spcPct val="95000"/>
              </a:lnSpc>
              <a:spcBef>
                <a:spcPts val="1440"/>
              </a:spcBef>
              <a:buClr>
                <a:srgbClr val="92D050"/>
              </a:buClr>
              <a:buSzPct val="90000"/>
              <a:buFont typeface="Arial" pitchFamily="34" charset="0"/>
              <a:buNone/>
              <a:tabLst/>
              <a:defRPr lang="en-US" sz="2000" kern="1200" dirty="0">
                <a:solidFill>
                  <a:srgbClr val="6DB344"/>
                </a:solidFill>
                <a:latin typeface="+mj-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L="0" lvl="0" indent="0" algn="l" defTabSz="914400" rtl="0" eaLnBrk="1" latinLnBrk="0" hangingPunct="1">
              <a:lnSpc>
                <a:spcPct val="95000"/>
              </a:lnSpc>
              <a:spcBef>
                <a:spcPts val="1440"/>
              </a:spcBef>
              <a:buClr>
                <a:srgbClr val="92D050"/>
              </a:buClr>
              <a:buSzPct val="90000"/>
              <a:buFont typeface="Arial" pitchFamily="34" charset="0"/>
              <a:buNone/>
              <a:tabLst/>
            </a:pPr>
            <a:r>
              <a:rPr lang="en-US" dirty="0" smtClean="0"/>
              <a:t>Presenter Name and Title Go Here</a:t>
            </a:r>
            <a:endParaRPr lang="en-US" dirty="0"/>
          </a:p>
        </p:txBody>
      </p:sp>
      <p:grpSp>
        <p:nvGrpSpPr>
          <p:cNvPr id="4" name="Group 38"/>
          <p:cNvGrpSpPr/>
          <p:nvPr/>
        </p:nvGrpSpPr>
        <p:grpSpPr>
          <a:xfrm>
            <a:off x="341313" y="311150"/>
            <a:ext cx="908367" cy="480227"/>
            <a:chOff x="609600" y="528537"/>
            <a:chExt cx="1444734" cy="763789"/>
          </a:xfrm>
          <a:gradFill flip="none" rotWithShape="1">
            <a:gsLst>
              <a:gs pos="11000">
                <a:schemeClr val="accent2"/>
              </a:gs>
              <a:gs pos="100000">
                <a:schemeClr val="accent5"/>
              </a:gs>
            </a:gsLst>
            <a:lin ang="2700000" scaled="1"/>
            <a:tileRect/>
          </a:gradFill>
        </p:grpSpPr>
        <p:sp>
          <p:nvSpPr>
            <p:cNvPr id="10" name="Rectangle 9"/>
            <p:cNvSpPr>
              <a:spLocks noChangeArrowheads="1"/>
            </p:cNvSpPr>
            <p:nvPr/>
          </p:nvSpPr>
          <p:spPr bwMode="black">
            <a:xfrm>
              <a:off x="1016578" y="1035681"/>
              <a:ext cx="65914" cy="249730"/>
            </a:xfrm>
            <a:prstGeom prst="rect">
              <a:avLst/>
            </a:prstGeom>
            <a:grpFill/>
            <a:ln w="9525">
              <a:noFill/>
              <a:miter lim="800000"/>
              <a:headEnd/>
              <a:tailEnd/>
            </a:ln>
          </p:spPr>
          <p:txBody>
            <a:bodyPr/>
            <a:lstStyle/>
            <a:p>
              <a:endParaRPr lang="en-US" dirty="0">
                <a:solidFill>
                  <a:srgbClr val="0096D6"/>
                </a:solidFill>
              </a:endParaRPr>
            </a:p>
          </p:txBody>
        </p:sp>
        <p:sp>
          <p:nvSpPr>
            <p:cNvPr id="11" name="Freeform 10"/>
            <p:cNvSpPr>
              <a:spLocks/>
            </p:cNvSpPr>
            <p:nvPr/>
          </p:nvSpPr>
          <p:spPr bwMode="black">
            <a:xfrm>
              <a:off x="1400563" y="1028765"/>
              <a:ext cx="190843" cy="263561"/>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grpFill/>
            <a:ln w="9525">
              <a:noFill/>
              <a:round/>
              <a:headEnd/>
              <a:tailEnd/>
            </a:ln>
          </p:spPr>
          <p:txBody>
            <a:bodyPr/>
            <a:lstStyle/>
            <a:p>
              <a:endParaRPr lang="en-US" dirty="0">
                <a:solidFill>
                  <a:srgbClr val="0096D6"/>
                </a:solidFill>
              </a:endParaRPr>
            </a:p>
          </p:txBody>
        </p:sp>
        <p:sp>
          <p:nvSpPr>
            <p:cNvPr id="12" name="Freeform 11"/>
            <p:cNvSpPr>
              <a:spLocks/>
            </p:cNvSpPr>
            <p:nvPr/>
          </p:nvSpPr>
          <p:spPr bwMode="black">
            <a:xfrm>
              <a:off x="740661" y="1028765"/>
              <a:ext cx="190843" cy="263561"/>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grpFill/>
            <a:ln w="9525">
              <a:noFill/>
              <a:round/>
              <a:headEnd/>
              <a:tailEnd/>
            </a:ln>
          </p:spPr>
          <p:txBody>
            <a:bodyPr/>
            <a:lstStyle/>
            <a:p>
              <a:endParaRPr lang="en-US" dirty="0">
                <a:solidFill>
                  <a:srgbClr val="0096D6"/>
                </a:solidFill>
              </a:endParaRPr>
            </a:p>
          </p:txBody>
        </p:sp>
        <p:sp>
          <p:nvSpPr>
            <p:cNvPr id="13" name="Freeform 12"/>
            <p:cNvSpPr>
              <a:spLocks noEditPoints="1"/>
            </p:cNvSpPr>
            <p:nvPr/>
          </p:nvSpPr>
          <p:spPr bwMode="black">
            <a:xfrm>
              <a:off x="1660385" y="1028765"/>
              <a:ext cx="262122" cy="263561"/>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grpFill/>
            <a:ln w="9525">
              <a:noFill/>
              <a:round/>
              <a:headEnd/>
              <a:tailEnd/>
            </a:ln>
          </p:spPr>
          <p:txBody>
            <a:bodyPr/>
            <a:lstStyle/>
            <a:p>
              <a:endParaRPr lang="en-US" dirty="0">
                <a:solidFill>
                  <a:srgbClr val="0096D6"/>
                </a:solidFill>
              </a:endParaRPr>
            </a:p>
          </p:txBody>
        </p:sp>
        <p:sp>
          <p:nvSpPr>
            <p:cNvPr id="14" name="Freeform 13"/>
            <p:cNvSpPr>
              <a:spLocks/>
            </p:cNvSpPr>
            <p:nvPr/>
          </p:nvSpPr>
          <p:spPr bwMode="black">
            <a:xfrm>
              <a:off x="1167566" y="1028765"/>
              <a:ext cx="170916" cy="263561"/>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grpFill/>
            <a:ln w="9525">
              <a:noFill/>
              <a:round/>
              <a:headEnd/>
              <a:tailEnd/>
            </a:ln>
          </p:spPr>
          <p:txBody>
            <a:bodyPr/>
            <a:lstStyle/>
            <a:p>
              <a:endParaRPr lang="en-US" dirty="0">
                <a:solidFill>
                  <a:srgbClr val="0096D6"/>
                </a:solidFill>
              </a:endParaRPr>
            </a:p>
          </p:txBody>
        </p:sp>
        <p:sp>
          <p:nvSpPr>
            <p:cNvPr id="15" name="Freeform 14"/>
            <p:cNvSpPr>
              <a:spLocks/>
            </p:cNvSpPr>
            <p:nvPr/>
          </p:nvSpPr>
          <p:spPr bwMode="black">
            <a:xfrm>
              <a:off x="609600" y="732931"/>
              <a:ext cx="62081" cy="128323"/>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grpFill/>
            <a:ln w="9525">
              <a:noFill/>
              <a:round/>
              <a:headEnd/>
              <a:tailEnd/>
            </a:ln>
          </p:spPr>
          <p:txBody>
            <a:bodyPr/>
            <a:lstStyle/>
            <a:p>
              <a:endParaRPr lang="en-US" dirty="0">
                <a:solidFill>
                  <a:srgbClr val="0096D6"/>
                </a:solidFill>
              </a:endParaRPr>
            </a:p>
          </p:txBody>
        </p:sp>
        <p:sp>
          <p:nvSpPr>
            <p:cNvPr id="16" name="Freeform 15"/>
            <p:cNvSpPr>
              <a:spLocks/>
            </p:cNvSpPr>
            <p:nvPr/>
          </p:nvSpPr>
          <p:spPr bwMode="black">
            <a:xfrm>
              <a:off x="783581" y="646870"/>
              <a:ext cx="62081" cy="214384"/>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grpFill/>
            <a:ln w="9525">
              <a:noFill/>
              <a:round/>
              <a:headEnd/>
              <a:tailEnd/>
            </a:ln>
          </p:spPr>
          <p:txBody>
            <a:bodyPr/>
            <a:lstStyle/>
            <a:p>
              <a:endParaRPr lang="en-US" dirty="0">
                <a:solidFill>
                  <a:srgbClr val="0096D6"/>
                </a:solidFill>
              </a:endParaRPr>
            </a:p>
          </p:txBody>
        </p:sp>
        <p:sp>
          <p:nvSpPr>
            <p:cNvPr id="17" name="Freeform 16"/>
            <p:cNvSpPr>
              <a:spLocks/>
            </p:cNvSpPr>
            <p:nvPr/>
          </p:nvSpPr>
          <p:spPr bwMode="black">
            <a:xfrm>
              <a:off x="954497" y="528537"/>
              <a:ext cx="62081" cy="394958"/>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grpFill/>
            <a:ln w="9525">
              <a:noFill/>
              <a:round/>
              <a:headEnd/>
              <a:tailEnd/>
            </a:ln>
          </p:spPr>
          <p:txBody>
            <a:bodyPr/>
            <a:lstStyle/>
            <a:p>
              <a:endParaRPr lang="en-US" dirty="0">
                <a:solidFill>
                  <a:srgbClr val="0096D6"/>
                </a:solidFill>
              </a:endParaRPr>
            </a:p>
          </p:txBody>
        </p:sp>
        <p:sp>
          <p:nvSpPr>
            <p:cNvPr id="18" name="Freeform 17"/>
            <p:cNvSpPr>
              <a:spLocks/>
            </p:cNvSpPr>
            <p:nvPr/>
          </p:nvSpPr>
          <p:spPr bwMode="black">
            <a:xfrm>
              <a:off x="1128478" y="646870"/>
              <a:ext cx="62081" cy="214384"/>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grpFill/>
            <a:ln w="9525">
              <a:noFill/>
              <a:round/>
              <a:headEnd/>
              <a:tailEnd/>
            </a:ln>
          </p:spPr>
          <p:txBody>
            <a:bodyPr/>
            <a:lstStyle/>
            <a:p>
              <a:endParaRPr lang="en-US" dirty="0">
                <a:solidFill>
                  <a:srgbClr val="0096D6"/>
                </a:solidFill>
              </a:endParaRPr>
            </a:p>
          </p:txBody>
        </p:sp>
        <p:sp>
          <p:nvSpPr>
            <p:cNvPr id="19" name="Freeform 18"/>
            <p:cNvSpPr>
              <a:spLocks/>
            </p:cNvSpPr>
            <p:nvPr/>
          </p:nvSpPr>
          <p:spPr bwMode="black">
            <a:xfrm>
              <a:off x="1298627" y="732931"/>
              <a:ext cx="65914" cy="128323"/>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grpFill/>
            <a:ln w="9525">
              <a:noFill/>
              <a:round/>
              <a:headEnd/>
              <a:tailEnd/>
            </a:ln>
          </p:spPr>
          <p:txBody>
            <a:bodyPr/>
            <a:lstStyle/>
            <a:p>
              <a:endParaRPr lang="en-US" dirty="0">
                <a:solidFill>
                  <a:srgbClr val="0096D6"/>
                </a:solidFill>
              </a:endParaRPr>
            </a:p>
          </p:txBody>
        </p:sp>
        <p:sp>
          <p:nvSpPr>
            <p:cNvPr id="20" name="Freeform 19"/>
            <p:cNvSpPr>
              <a:spLocks/>
            </p:cNvSpPr>
            <p:nvPr/>
          </p:nvSpPr>
          <p:spPr bwMode="black">
            <a:xfrm>
              <a:off x="1472608" y="646870"/>
              <a:ext cx="62848" cy="214384"/>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grpFill/>
            <a:ln w="9525">
              <a:noFill/>
              <a:round/>
              <a:headEnd/>
              <a:tailEnd/>
            </a:ln>
          </p:spPr>
          <p:txBody>
            <a:bodyPr/>
            <a:lstStyle/>
            <a:p>
              <a:endParaRPr lang="en-US" dirty="0">
                <a:solidFill>
                  <a:srgbClr val="0096D6"/>
                </a:solidFill>
              </a:endParaRPr>
            </a:p>
          </p:txBody>
        </p:sp>
        <p:sp>
          <p:nvSpPr>
            <p:cNvPr id="21" name="Freeform 20"/>
            <p:cNvSpPr>
              <a:spLocks/>
            </p:cNvSpPr>
            <p:nvPr/>
          </p:nvSpPr>
          <p:spPr bwMode="black">
            <a:xfrm>
              <a:off x="1646590" y="528537"/>
              <a:ext cx="62848" cy="394958"/>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grpFill/>
            <a:ln w="9525">
              <a:noFill/>
              <a:round/>
              <a:headEnd/>
              <a:tailEnd/>
            </a:ln>
          </p:spPr>
          <p:txBody>
            <a:bodyPr/>
            <a:lstStyle/>
            <a:p>
              <a:endParaRPr lang="en-US" dirty="0">
                <a:solidFill>
                  <a:srgbClr val="0096D6"/>
                </a:solidFill>
              </a:endParaRPr>
            </a:p>
          </p:txBody>
        </p:sp>
        <p:sp>
          <p:nvSpPr>
            <p:cNvPr id="22" name="Freeform 21"/>
            <p:cNvSpPr>
              <a:spLocks/>
            </p:cNvSpPr>
            <p:nvPr/>
          </p:nvSpPr>
          <p:spPr bwMode="black">
            <a:xfrm>
              <a:off x="1817505" y="646870"/>
              <a:ext cx="62848" cy="214384"/>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grpFill/>
            <a:ln w="9525">
              <a:noFill/>
              <a:round/>
              <a:headEnd/>
              <a:tailEnd/>
            </a:ln>
          </p:spPr>
          <p:txBody>
            <a:bodyPr/>
            <a:lstStyle/>
            <a:p>
              <a:endParaRPr lang="en-US" dirty="0">
                <a:solidFill>
                  <a:srgbClr val="0096D6"/>
                </a:solidFill>
              </a:endParaRPr>
            </a:p>
          </p:txBody>
        </p:sp>
        <p:sp>
          <p:nvSpPr>
            <p:cNvPr id="23" name="Freeform 22"/>
            <p:cNvSpPr>
              <a:spLocks/>
            </p:cNvSpPr>
            <p:nvPr/>
          </p:nvSpPr>
          <p:spPr bwMode="black">
            <a:xfrm>
              <a:off x="1991486" y="732931"/>
              <a:ext cx="62848" cy="128323"/>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grpFill/>
            <a:ln w="9525">
              <a:noFill/>
              <a:round/>
              <a:headEnd/>
              <a:tailEnd/>
            </a:ln>
          </p:spPr>
          <p:txBody>
            <a:bodyPr/>
            <a:lstStyle/>
            <a:p>
              <a:endParaRPr lang="en-US" dirty="0">
                <a:solidFill>
                  <a:srgbClr val="0096D6"/>
                </a:solidFill>
              </a:endParaRPr>
            </a:p>
          </p:txBody>
        </p:sp>
      </p:grpSp>
      <p:sp>
        <p:nvSpPr>
          <p:cNvPr id="27" name="Rectangle 3"/>
          <p:cNvSpPr>
            <a:spLocks noChangeArrowheads="1"/>
          </p:cNvSpPr>
          <p:nvPr/>
        </p:nvSpPr>
        <p:spPr bwMode="white">
          <a:xfrm>
            <a:off x="0" y="0"/>
            <a:ext cx="9144000" cy="177800"/>
          </a:xfrm>
          <a:prstGeom prst="rect">
            <a:avLst/>
          </a:prstGeom>
          <a:solidFill>
            <a:schemeClr val="bg2"/>
          </a:solidFill>
          <a:ln w="25400" algn="ctr">
            <a:noFill/>
            <a:miter lim="800000"/>
            <a:headEnd/>
            <a:tailEnd/>
          </a:ln>
          <a:effectLst/>
        </p:spPr>
        <p:txBody>
          <a:bodyPr wrap="none" anchor="ctr"/>
          <a:lstStyle/>
          <a:p>
            <a:endParaRPr lang="en-US" dirty="0">
              <a:solidFill>
                <a:srgbClr val="0096D6"/>
              </a:solidFill>
            </a:endParaRPr>
          </a:p>
        </p:txBody>
      </p:sp>
      <p:sp>
        <p:nvSpPr>
          <p:cNvPr id="2" name="Title 1"/>
          <p:cNvSpPr>
            <a:spLocks noGrp="1"/>
          </p:cNvSpPr>
          <p:nvPr>
            <p:ph type="ctrTitle" hasCustomPrompt="1"/>
          </p:nvPr>
        </p:nvSpPr>
        <p:spPr>
          <a:xfrm>
            <a:off x="208693" y="3282696"/>
            <a:ext cx="4712557" cy="1022350"/>
          </a:xfrm>
        </p:spPr>
        <p:txBody>
          <a:bodyPr vert="horz" lIns="82296" tIns="45720" rIns="82296" bIns="45720" rtlCol="0" anchor="b" anchorCtr="0">
            <a:noAutofit/>
          </a:bodyPr>
          <a:lstStyle>
            <a:lvl1pPr marL="0" indent="0" algn="l" defTabSz="914400" rtl="0" eaLnBrk="1" latinLnBrk="0" hangingPunct="1">
              <a:lnSpc>
                <a:spcPct val="80000"/>
              </a:lnSpc>
              <a:spcBef>
                <a:spcPct val="0"/>
              </a:spcBef>
              <a:buClr>
                <a:schemeClr val="tx1"/>
              </a:buClr>
              <a:buFont typeface="Ciscolight" pitchFamily="2" charset="0"/>
              <a:buNone/>
              <a:defRPr lang="en-US" sz="6000" b="0" kern="1200" spc="-200" baseline="0" dirty="0">
                <a:gradFill>
                  <a:gsLst>
                    <a:gs pos="0">
                      <a:schemeClr val="tx1"/>
                    </a:gs>
                    <a:gs pos="44000">
                      <a:srgbClr val="01BBBB"/>
                    </a:gs>
                    <a:gs pos="100000">
                      <a:schemeClr val="tx2">
                        <a:lumMod val="75000"/>
                      </a:schemeClr>
                    </a:gs>
                  </a:gsLst>
                  <a:lin ang="1200000" scaled="0"/>
                </a:gradFill>
                <a:latin typeface="+mj-lt"/>
                <a:ea typeface="+mj-ea"/>
                <a:cs typeface="+mj-cs"/>
              </a:defRPr>
            </a:lvl1pPr>
          </a:lstStyle>
          <a:p>
            <a:r>
              <a:rPr lang="en-US" dirty="0" smtClean="0"/>
              <a:t>Demo Title</a:t>
            </a:r>
            <a:endParaRPr lang="en-US" dirty="0"/>
          </a:p>
        </p:txBody>
      </p:sp>
      <p:sp>
        <p:nvSpPr>
          <p:cNvPr id="49" name="Rectangle 3"/>
          <p:cNvSpPr>
            <a:spLocks noChangeArrowheads="1"/>
          </p:cNvSpPr>
          <p:nvPr/>
        </p:nvSpPr>
        <p:spPr bwMode="hidden">
          <a:xfrm>
            <a:off x="0" y="0"/>
            <a:ext cx="9144000" cy="177800"/>
          </a:xfrm>
          <a:prstGeom prst="rect">
            <a:avLst/>
          </a:prstGeom>
          <a:solidFill>
            <a:schemeClr val="bg2"/>
          </a:solidFill>
          <a:ln w="25400" algn="ctr">
            <a:noFill/>
            <a:miter lim="800000"/>
            <a:headEnd/>
            <a:tailEnd/>
          </a:ln>
          <a:effectLst/>
        </p:spPr>
        <p:txBody>
          <a:bodyPr wrap="none" anchor="ctr"/>
          <a:lstStyle/>
          <a:p>
            <a:endParaRPr lang="en-US" dirty="0">
              <a:solidFill>
                <a:srgbClr val="0096D6"/>
              </a:solidFill>
            </a:endParaRPr>
          </a:p>
        </p:txBody>
      </p:sp>
      <p:sp>
        <p:nvSpPr>
          <p:cNvPr id="31" name="Picture Placeholder 30"/>
          <p:cNvSpPr>
            <a:spLocks noGrp="1"/>
          </p:cNvSpPr>
          <p:nvPr>
            <p:ph type="pic" sz="quarter" idx="10" hasCustomPrompt="1"/>
          </p:nvPr>
        </p:nvSpPr>
        <p:spPr>
          <a:xfrm>
            <a:off x="5540375" y="1917700"/>
            <a:ext cx="2676525" cy="2889250"/>
          </a:xfrm>
        </p:spPr>
        <p:txBody>
          <a:bodyPr anchor="ctr" anchorCtr="1"/>
          <a:lstStyle>
            <a:lvl1pPr algn="ctr">
              <a:defRPr>
                <a:latin typeface="+mj-lt"/>
              </a:defRPr>
            </a:lvl1pPr>
          </a:lstStyle>
          <a:p>
            <a:r>
              <a:rPr lang="en-US" dirty="0" smtClean="0"/>
              <a:t>Insert photo here</a:t>
            </a:r>
            <a:endParaRPr lang="en-US" dirty="0"/>
          </a:p>
        </p:txBody>
      </p:sp>
    </p:spTree>
    <p:extLst>
      <p:ext uri="{BB962C8B-B14F-4D97-AF65-F5344CB8AC3E}">
        <p14:creationId xmlns:p14="http://schemas.microsoft.com/office/powerpoint/2010/main" val="2121533280"/>
      </p:ext>
    </p:extLst>
  </p:cSld>
  <p:clrMapOvr>
    <a:masterClrMapping/>
  </p:clrMapOvr>
  <p:transition>
    <p:wipe dir="r"/>
  </p:transition>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Big Statement">
    <p:spTree>
      <p:nvGrpSpPr>
        <p:cNvPr id="1" name=""/>
        <p:cNvGrpSpPr/>
        <p:nvPr/>
      </p:nvGrpSpPr>
      <p:grpSpPr>
        <a:xfrm>
          <a:off x="0" y="0"/>
          <a:ext cx="0" cy="0"/>
          <a:chOff x="0" y="0"/>
          <a:chExt cx="0" cy="0"/>
        </a:xfrm>
      </p:grpSpPr>
      <p:sp>
        <p:nvSpPr>
          <p:cNvPr id="30" name="Rectangle 29"/>
          <p:cNvSpPr/>
          <p:nvPr/>
        </p:nvSpPr>
        <p:spPr>
          <a:xfrm>
            <a:off x="-12700" y="6141720"/>
            <a:ext cx="9156700" cy="716279"/>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srgbClr val="FFFFFF"/>
              </a:solidFill>
            </a:endParaRPr>
          </a:p>
        </p:txBody>
      </p:sp>
      <p:pic>
        <p:nvPicPr>
          <p:cNvPr id="17" name="Picture 2" descr="C:\Documents and Settings\contractor\Desktop\Blue_Green_Gradient.png"/>
          <p:cNvPicPr>
            <a:picLocks noChangeAspect="1" noChangeArrowheads="1"/>
          </p:cNvPicPr>
          <p:nvPr/>
        </p:nvPicPr>
        <p:blipFill>
          <a:blip r:embed="rId2" cstate="print"/>
          <a:srcRect/>
          <a:stretch>
            <a:fillRect/>
          </a:stretch>
        </p:blipFill>
        <p:spPr bwMode="auto">
          <a:xfrm>
            <a:off x="-12700" y="0"/>
            <a:ext cx="9156700" cy="6858000"/>
          </a:xfrm>
          <a:prstGeom prst="rect">
            <a:avLst/>
          </a:prstGeom>
          <a:noFill/>
        </p:spPr>
      </p:pic>
      <p:sp>
        <p:nvSpPr>
          <p:cNvPr id="9" name="Rounded Rectangle 8"/>
          <p:cNvSpPr/>
          <p:nvPr/>
        </p:nvSpPr>
        <p:spPr>
          <a:xfrm>
            <a:off x="1823499" y="-3578087"/>
            <a:ext cx="1729740" cy="14014174"/>
          </a:xfrm>
          <a:prstGeom prst="roundRect">
            <a:avLst>
              <a:gd name="adj" fmla="val 50000"/>
            </a:avLst>
          </a:prstGeom>
          <a:gradFill flip="none" rotWithShape="1">
            <a:gsLst>
              <a:gs pos="0">
                <a:schemeClr val="accent1">
                  <a:shade val="30000"/>
                  <a:satMod val="115000"/>
                  <a:alpha val="18000"/>
                </a:scheme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0" name="Rounded Rectangle 9"/>
          <p:cNvSpPr/>
          <p:nvPr/>
        </p:nvSpPr>
        <p:spPr>
          <a:xfrm>
            <a:off x="0" y="-645215"/>
            <a:ext cx="1729740" cy="8148430"/>
          </a:xfrm>
          <a:prstGeom prst="roundRect">
            <a:avLst>
              <a:gd name="adj" fmla="val 50000"/>
            </a:avLst>
          </a:prstGeom>
          <a:gradFill flip="none" rotWithShape="1">
            <a:gsLst>
              <a:gs pos="0">
                <a:schemeClr val="accent1">
                  <a:shade val="30000"/>
                  <a:satMod val="115000"/>
                  <a:alpha val="18000"/>
                </a:scheme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1" name="Rounded Rectangle 10"/>
          <p:cNvSpPr/>
          <p:nvPr/>
        </p:nvSpPr>
        <p:spPr>
          <a:xfrm rot="10800000">
            <a:off x="1013791" y="-645215"/>
            <a:ext cx="1729740" cy="8148430"/>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2" name="Rounded Rectangle 11"/>
          <p:cNvSpPr/>
          <p:nvPr/>
        </p:nvSpPr>
        <p:spPr>
          <a:xfrm>
            <a:off x="6375620" y="1711187"/>
            <a:ext cx="1729740" cy="8148430"/>
          </a:xfrm>
          <a:prstGeom prst="roundRect">
            <a:avLst>
              <a:gd name="adj" fmla="val 50000"/>
            </a:avLst>
          </a:prstGeom>
          <a:gradFill flip="none" rotWithShape="1">
            <a:gsLst>
              <a:gs pos="0">
                <a:schemeClr val="accent4">
                  <a:lumMod val="75000"/>
                  <a:alpha val="28000"/>
                </a:schemeClr>
              </a:gs>
              <a:gs pos="100000">
                <a:schemeClr val="accent4">
                  <a:lumMod val="75000"/>
                  <a:alpha val="29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3" name="Rounded Rectangle 12"/>
          <p:cNvSpPr/>
          <p:nvPr/>
        </p:nvSpPr>
        <p:spPr>
          <a:xfrm>
            <a:off x="8105451" y="834887"/>
            <a:ext cx="1729740" cy="8148430"/>
          </a:xfrm>
          <a:prstGeom prst="roundRect">
            <a:avLst>
              <a:gd name="adj" fmla="val 50000"/>
            </a:avLst>
          </a:prstGeom>
          <a:gradFill flip="none" rotWithShape="1">
            <a:gsLst>
              <a:gs pos="0">
                <a:schemeClr val="accent4">
                  <a:lumMod val="75000"/>
                  <a:alpha val="28000"/>
                </a:schemeClr>
              </a:gs>
              <a:gs pos="100000">
                <a:schemeClr val="accent4">
                  <a:lumMod val="75000"/>
                  <a:alpha val="29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4" name="Rounded Rectangle 13"/>
          <p:cNvSpPr/>
          <p:nvPr/>
        </p:nvSpPr>
        <p:spPr>
          <a:xfrm rot="10800000">
            <a:off x="3036073" y="-3377648"/>
            <a:ext cx="1729740" cy="8148430"/>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2" name="Title 1"/>
          <p:cNvSpPr>
            <a:spLocks noGrp="1"/>
          </p:cNvSpPr>
          <p:nvPr>
            <p:ph type="title"/>
          </p:nvPr>
        </p:nvSpPr>
        <p:spPr>
          <a:xfrm>
            <a:off x="237744" y="484632"/>
            <a:ext cx="8755128" cy="4372131"/>
          </a:xfrm>
        </p:spPr>
        <p:txBody>
          <a:bodyPr anchor="b" anchorCtr="0"/>
          <a:lstStyle>
            <a:lvl1pPr marL="174625" indent="-174625">
              <a:buFont typeface="Arial" pitchFamily="34" charset="0"/>
              <a:buChar char="“"/>
              <a:defRPr sz="5400" spc="-200" baseline="0">
                <a:solidFill>
                  <a:schemeClr val="bg1"/>
                </a:solidFill>
                <a:latin typeface="+mj-lt"/>
              </a:defRPr>
            </a:lvl1pPr>
          </a:lstStyle>
          <a:p>
            <a:r>
              <a:rPr lang="en-US" smtClean="0"/>
              <a:t>Click to edit Master title style</a:t>
            </a:r>
            <a:endParaRPr lang="en-US" dirty="0"/>
          </a:p>
        </p:txBody>
      </p:sp>
      <p:sp>
        <p:nvSpPr>
          <p:cNvPr id="28" name="Rectangle 5"/>
          <p:cNvSpPr>
            <a:spLocks noChangeArrowheads="1"/>
          </p:cNvSpPr>
          <p:nvPr/>
        </p:nvSpPr>
        <p:spPr bwMode="ltGray">
          <a:xfrm>
            <a:off x="7762659" y="6584513"/>
            <a:ext cx="812991" cy="175257"/>
          </a:xfrm>
          <a:prstGeom prst="rect">
            <a:avLst/>
          </a:prstGeom>
          <a:noFill/>
          <a:ln w="9525">
            <a:noFill/>
            <a:miter lim="800000"/>
            <a:headEnd/>
            <a:tailEnd/>
          </a:ln>
          <a:effectLst/>
        </p:spPr>
        <p:txBody>
          <a:bodyPr wrap="square" lIns="82124" tIns="41061" rIns="82124" bIns="41061" anchor="b">
            <a:spAutoFit/>
          </a:bodyPr>
          <a:lstStyle/>
          <a:p>
            <a:pPr algn="r" defTabSz="814388"/>
            <a:r>
              <a:rPr lang="en-US" sz="600" dirty="0">
                <a:solidFill>
                  <a:srgbClr val="FFFFFF"/>
                </a:solidFill>
              </a:rPr>
              <a:t>Cisco Confidential</a:t>
            </a:r>
          </a:p>
        </p:txBody>
      </p:sp>
      <p:sp>
        <p:nvSpPr>
          <p:cNvPr id="19" name="Rectangle 5"/>
          <p:cNvSpPr>
            <a:spLocks noChangeArrowheads="1"/>
          </p:cNvSpPr>
          <p:nvPr/>
        </p:nvSpPr>
        <p:spPr bwMode="ltGray">
          <a:xfrm>
            <a:off x="8019288" y="6584513"/>
            <a:ext cx="812991" cy="175257"/>
          </a:xfrm>
          <a:prstGeom prst="rect">
            <a:avLst/>
          </a:prstGeom>
          <a:noFill/>
          <a:ln w="9525">
            <a:noFill/>
            <a:miter lim="800000"/>
            <a:headEnd/>
            <a:tailEnd/>
          </a:ln>
          <a:effectLst/>
        </p:spPr>
        <p:txBody>
          <a:bodyPr wrap="square" lIns="82124" tIns="41061" rIns="82124" bIns="41061" anchor="b">
            <a:spAutoFit/>
          </a:bodyPr>
          <a:lstStyle/>
          <a:p>
            <a:pPr algn="r" defTabSz="814388"/>
            <a:r>
              <a:rPr lang="en-US" sz="600" dirty="0">
                <a:solidFill>
                  <a:srgbClr val="FFFFFF"/>
                </a:solidFill>
              </a:rPr>
              <a:t>Cisco Confidential</a:t>
            </a:r>
          </a:p>
        </p:txBody>
      </p:sp>
      <p:sp>
        <p:nvSpPr>
          <p:cNvPr id="7" name="Text Placeholder 4"/>
          <p:cNvSpPr>
            <a:spLocks noGrp="1"/>
          </p:cNvSpPr>
          <p:nvPr>
            <p:ph type="body" sz="quarter" idx="11" hasCustomPrompt="1"/>
          </p:nvPr>
        </p:nvSpPr>
        <p:spPr>
          <a:xfrm>
            <a:off x="429768" y="5358903"/>
            <a:ext cx="8574685" cy="614362"/>
          </a:xfrm>
        </p:spPr>
        <p:txBody>
          <a:bodyPr vert="horz" lIns="91440" tIns="45720" rIns="91440" bIns="45720" rtlCol="0">
            <a:normAutofit/>
          </a:bodyPr>
          <a:lstStyle>
            <a:lvl1pPr marL="0" indent="0">
              <a:buNone/>
              <a:defRPr lang="en-US" sz="2400" kern="1200" dirty="0" smtClean="0">
                <a:solidFill>
                  <a:schemeClr val="bg1"/>
                </a:solidFill>
                <a:latin typeface="+mj-lt"/>
                <a:ea typeface="+mn-ea"/>
                <a:cs typeface="+mn-cs"/>
              </a:defRPr>
            </a:lvl1pPr>
          </a:lstStyle>
          <a:p>
            <a:pPr marL="0" lvl="0" indent="0" algn="l" defTabSz="914400" rtl="0" eaLnBrk="1" latinLnBrk="0" hangingPunct="1">
              <a:lnSpc>
                <a:spcPct val="95000"/>
              </a:lnSpc>
              <a:spcBef>
                <a:spcPts val="1440"/>
              </a:spcBef>
              <a:buClr>
                <a:srgbClr val="92D050"/>
              </a:buClr>
              <a:buSzPct val="90000"/>
              <a:buFont typeface="Arial" pitchFamily="34" charset="0"/>
              <a:buNone/>
              <a:tabLst/>
            </a:pPr>
            <a:r>
              <a:rPr lang="en-US" dirty="0" smtClean="0"/>
              <a:t>Source</a:t>
            </a:r>
            <a:endParaRPr lang="en-US" dirty="0"/>
          </a:p>
        </p:txBody>
      </p:sp>
      <p:sp>
        <p:nvSpPr>
          <p:cNvPr id="21" name="Rectangle 4"/>
          <p:cNvSpPr>
            <a:spLocks noChangeArrowheads="1"/>
          </p:cNvSpPr>
          <p:nvPr/>
        </p:nvSpPr>
        <p:spPr bwMode="ltGray">
          <a:xfrm>
            <a:off x="251373" y="6586246"/>
            <a:ext cx="3420515" cy="175257"/>
          </a:xfrm>
          <a:prstGeom prst="rect">
            <a:avLst/>
          </a:prstGeom>
          <a:noFill/>
          <a:ln w="9525">
            <a:noFill/>
            <a:miter lim="800000"/>
            <a:headEnd/>
            <a:tailEnd/>
          </a:ln>
          <a:effectLst/>
        </p:spPr>
        <p:txBody>
          <a:bodyPr wrap="square" lIns="82124" tIns="41061" rIns="82124" bIns="41061" anchor="b" anchorCtr="0">
            <a:spAutoFit/>
          </a:bodyPr>
          <a:lstStyle/>
          <a:p>
            <a:pPr defTabSz="814388"/>
            <a:r>
              <a:rPr lang="en-US" sz="600" dirty="0" smtClean="0">
                <a:solidFill>
                  <a:srgbClr val="FFFFFF"/>
                </a:solidFill>
              </a:rPr>
              <a:t>© 2011 Cisco and/or its affiliates. All rights reserved.</a:t>
            </a:r>
            <a:endParaRPr lang="en-US" sz="600" dirty="0">
              <a:solidFill>
                <a:srgbClr val="FFFFFF"/>
              </a:solidFill>
            </a:endParaRPr>
          </a:p>
        </p:txBody>
      </p:sp>
    </p:spTree>
    <p:extLst>
      <p:ext uri="{BB962C8B-B14F-4D97-AF65-F5344CB8AC3E}">
        <p14:creationId xmlns:p14="http://schemas.microsoft.com/office/powerpoint/2010/main" val="4134797563"/>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60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2000" fill="hold"/>
                                        <p:tgtEl>
                                          <p:spTgt spid="10"/>
                                        </p:tgtEl>
                                        <p:attrNameLst>
                                          <p:attrName>ppt_x</p:attrName>
                                        </p:attrNameLst>
                                      </p:cBhvr>
                                      <p:tavLst>
                                        <p:tav tm="0">
                                          <p:val>
                                            <p:strVal val="#ppt_x"/>
                                          </p:val>
                                        </p:tav>
                                        <p:tav tm="100000">
                                          <p:val>
                                            <p:strVal val="#ppt_x"/>
                                          </p:val>
                                        </p:tav>
                                      </p:tavLst>
                                    </p:anim>
                                    <p:anim calcmode="lin" valueType="num">
                                      <p:cBhvr additive="base">
                                        <p:cTn id="8" dur="20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120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2000" fill="hold"/>
                                        <p:tgtEl>
                                          <p:spTgt spid="9"/>
                                        </p:tgtEl>
                                        <p:attrNameLst>
                                          <p:attrName>ppt_x</p:attrName>
                                        </p:attrNameLst>
                                      </p:cBhvr>
                                      <p:tavLst>
                                        <p:tav tm="0">
                                          <p:val>
                                            <p:strVal val="#ppt_x"/>
                                          </p:val>
                                        </p:tav>
                                        <p:tav tm="100000">
                                          <p:val>
                                            <p:strVal val="#ppt_x"/>
                                          </p:val>
                                        </p:tav>
                                      </p:tavLst>
                                    </p:anim>
                                    <p:anim calcmode="lin" valueType="num">
                                      <p:cBhvr additive="base">
                                        <p:cTn id="12" dur="2000" fill="hold"/>
                                        <p:tgtEl>
                                          <p:spTgt spid="9"/>
                                        </p:tgtEl>
                                        <p:attrNameLst>
                                          <p:attrName>ppt_y</p:attrName>
                                        </p:attrNameLst>
                                      </p:cBhvr>
                                      <p:tavLst>
                                        <p:tav tm="0">
                                          <p:val>
                                            <p:strVal val="1+#ppt_h/2"/>
                                          </p:val>
                                        </p:tav>
                                        <p:tav tm="100000">
                                          <p:val>
                                            <p:strVal val="#ppt_y"/>
                                          </p:val>
                                        </p:tav>
                                      </p:tavLst>
                                    </p:anim>
                                  </p:childTnLst>
                                </p:cTn>
                              </p:par>
                              <p:par>
                                <p:cTn id="13" presetID="2" presetClass="entr" presetSubtype="1" fill="hold" grpId="0" nodeType="withEffect">
                                  <p:stCondLst>
                                    <p:cond delay="150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ppt_x"/>
                                          </p:val>
                                        </p:tav>
                                        <p:tav tm="100000">
                                          <p:val>
                                            <p:strVal val="#ppt_x"/>
                                          </p:val>
                                        </p:tav>
                                      </p:tavLst>
                                    </p:anim>
                                    <p:anim calcmode="lin" valueType="num">
                                      <p:cBhvr additive="base">
                                        <p:cTn id="16" dur="1000" fill="hold"/>
                                        <p:tgtEl>
                                          <p:spTgt spid="11"/>
                                        </p:tgtEl>
                                        <p:attrNameLst>
                                          <p:attrName>ppt_y</p:attrName>
                                        </p:attrNameLst>
                                      </p:cBhvr>
                                      <p:tavLst>
                                        <p:tav tm="0">
                                          <p:val>
                                            <p:strVal val="0-#ppt_h/2"/>
                                          </p:val>
                                        </p:tav>
                                        <p:tav tm="100000">
                                          <p:val>
                                            <p:strVal val="#ppt_y"/>
                                          </p:val>
                                        </p:tav>
                                      </p:tavLst>
                                    </p:anim>
                                  </p:childTnLst>
                                </p:cTn>
                              </p:par>
                              <p:par>
                                <p:cTn id="17" presetID="2" presetClass="entr" presetSubtype="1" fill="hold" grpId="0" nodeType="withEffect">
                                  <p:stCondLst>
                                    <p:cond delay="90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2000" fill="hold"/>
                                        <p:tgtEl>
                                          <p:spTgt spid="14"/>
                                        </p:tgtEl>
                                        <p:attrNameLst>
                                          <p:attrName>ppt_x</p:attrName>
                                        </p:attrNameLst>
                                      </p:cBhvr>
                                      <p:tavLst>
                                        <p:tav tm="0">
                                          <p:val>
                                            <p:strVal val="#ppt_x"/>
                                          </p:val>
                                        </p:tav>
                                        <p:tav tm="100000">
                                          <p:val>
                                            <p:strVal val="#ppt_x"/>
                                          </p:val>
                                        </p:tav>
                                      </p:tavLst>
                                    </p:anim>
                                    <p:anim calcmode="lin" valueType="num">
                                      <p:cBhvr additive="base">
                                        <p:cTn id="20" dur="2000" fill="hold"/>
                                        <p:tgtEl>
                                          <p:spTgt spid="14"/>
                                        </p:tgtEl>
                                        <p:attrNameLst>
                                          <p:attrName>ppt_y</p:attrName>
                                        </p:attrNameLst>
                                      </p:cBhvr>
                                      <p:tavLst>
                                        <p:tav tm="0">
                                          <p:val>
                                            <p:strVal val="0-#ppt_h/2"/>
                                          </p:val>
                                        </p:tav>
                                        <p:tav tm="100000">
                                          <p:val>
                                            <p:strVal val="#ppt_y"/>
                                          </p:val>
                                        </p:tav>
                                      </p:tavLst>
                                    </p:anim>
                                  </p:childTnLst>
                                </p:cTn>
                              </p:par>
                              <p:par>
                                <p:cTn id="21" presetID="2" presetClass="entr" presetSubtype="4" fill="hold" grpId="0" nodeType="withEffect">
                                  <p:stCondLst>
                                    <p:cond delay="900"/>
                                  </p:stCondLst>
                                  <p:childTnLst>
                                    <p:set>
                                      <p:cBhvr>
                                        <p:cTn id="22" dur="1" fill="hold">
                                          <p:stCondLst>
                                            <p:cond delay="0"/>
                                          </p:stCondLst>
                                        </p:cTn>
                                        <p:tgtEl>
                                          <p:spTgt spid="12"/>
                                        </p:tgtEl>
                                        <p:attrNameLst>
                                          <p:attrName>style.visibility</p:attrName>
                                        </p:attrNameLst>
                                      </p:cBhvr>
                                      <p:to>
                                        <p:strVal val="visible"/>
                                      </p:to>
                                    </p:set>
                                    <p:anim calcmode="lin" valueType="num">
                                      <p:cBhvr additive="base">
                                        <p:cTn id="23" dur="2000" fill="hold"/>
                                        <p:tgtEl>
                                          <p:spTgt spid="12"/>
                                        </p:tgtEl>
                                        <p:attrNameLst>
                                          <p:attrName>ppt_x</p:attrName>
                                        </p:attrNameLst>
                                      </p:cBhvr>
                                      <p:tavLst>
                                        <p:tav tm="0">
                                          <p:val>
                                            <p:strVal val="#ppt_x"/>
                                          </p:val>
                                        </p:tav>
                                        <p:tav tm="100000">
                                          <p:val>
                                            <p:strVal val="#ppt_x"/>
                                          </p:val>
                                        </p:tav>
                                      </p:tavLst>
                                    </p:anim>
                                    <p:anim calcmode="lin" valueType="num">
                                      <p:cBhvr additive="base">
                                        <p:cTn id="24" dur="2000" fill="hold"/>
                                        <p:tgtEl>
                                          <p:spTgt spid="12"/>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150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1100" fill="hold"/>
                                        <p:tgtEl>
                                          <p:spTgt spid="13"/>
                                        </p:tgtEl>
                                        <p:attrNameLst>
                                          <p:attrName>ppt_x</p:attrName>
                                        </p:attrNameLst>
                                      </p:cBhvr>
                                      <p:tavLst>
                                        <p:tav tm="0">
                                          <p:val>
                                            <p:strVal val="#ppt_x"/>
                                          </p:val>
                                        </p:tav>
                                        <p:tav tm="100000">
                                          <p:val>
                                            <p:strVal val="#ppt_x"/>
                                          </p:val>
                                        </p:tav>
                                      </p:tavLst>
                                    </p:anim>
                                    <p:anim calcmode="lin" valueType="num">
                                      <p:cBhvr additive="base">
                                        <p:cTn id="28" dur="1100" fill="hold"/>
                                        <p:tgtEl>
                                          <p:spTgt spid="13"/>
                                        </p:tgtEl>
                                        <p:attrNameLst>
                                          <p:attrName>ppt_y</p:attrName>
                                        </p:attrNameLst>
                                      </p:cBhvr>
                                      <p:tavLst>
                                        <p:tav tm="0">
                                          <p:val>
                                            <p:strVal val="1+#ppt_h/2"/>
                                          </p:val>
                                        </p:tav>
                                        <p:tav tm="100000">
                                          <p:val>
                                            <p:strVal val="#ppt_y"/>
                                          </p:val>
                                        </p:tav>
                                      </p:tavLst>
                                    </p:anim>
                                  </p:childTnLst>
                                </p:cTn>
                              </p:par>
                              <p:par>
                                <p:cTn id="29" presetID="10" presetClass="entr" presetSubtype="0" fill="hold" grpId="0" nodeType="withEffect">
                                  <p:stCondLst>
                                    <p:cond delay="1500"/>
                                  </p:stCondLst>
                                  <p:childTnLst>
                                    <p:set>
                                      <p:cBhvr>
                                        <p:cTn id="30" dur="1" fill="hold">
                                          <p:stCondLst>
                                            <p:cond delay="0"/>
                                          </p:stCondLst>
                                        </p:cTn>
                                        <p:tgtEl>
                                          <p:spTgt spid="2"/>
                                        </p:tgtEl>
                                        <p:attrNameLst>
                                          <p:attrName>style.visibility</p:attrName>
                                        </p:attrNameLst>
                                      </p:cBhvr>
                                      <p:to>
                                        <p:strVal val="visible"/>
                                      </p:to>
                                    </p:set>
                                    <p:animEffect transition="in" filter="fade">
                                      <p:cBhvr>
                                        <p:cTn id="31" dur="1000"/>
                                        <p:tgtEl>
                                          <p:spTgt spid="2"/>
                                        </p:tgtEl>
                                      </p:cBhvr>
                                    </p:animEffect>
                                  </p:childTnLst>
                                </p:cTn>
                              </p:par>
                              <p:par>
                                <p:cTn id="32" presetID="10" presetClass="entr" presetSubtype="0" fill="hold" grpId="0" nodeType="withEffect">
                                  <p:stCondLst>
                                    <p:cond delay="2000"/>
                                  </p:stCondLst>
                                  <p:childTnLst>
                                    <p:set>
                                      <p:cBhvr>
                                        <p:cTn id="33" dur="1" fill="hold">
                                          <p:stCondLst>
                                            <p:cond delay="0"/>
                                          </p:stCondLst>
                                        </p:cTn>
                                        <p:tgtEl>
                                          <p:spTgt spid="7">
                                            <p:txEl>
                                              <p:pRg st="0" end="0"/>
                                            </p:txEl>
                                          </p:spTgt>
                                        </p:tgtEl>
                                        <p:attrNameLst>
                                          <p:attrName>style.visibility</p:attrName>
                                        </p:attrNameLst>
                                      </p:cBhvr>
                                      <p:to>
                                        <p:strVal val="visible"/>
                                      </p:to>
                                    </p:set>
                                    <p:animEffect transition="in" filter="fade">
                                      <p:cBhvr>
                                        <p:cTn id="34" dur="1000"/>
                                        <p:tgtEl>
                                          <p:spTgt spid="7">
                                            <p:txEl>
                                              <p:pRg st="0" end="0"/>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fade">
                                      <p:cBhvr>
                                        <p:cTn id="37" dur="7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3" grpId="0" animBg="1"/>
      <p:bldP spid="14" grpId="0" animBg="1"/>
      <p:bldP spid="2" grpId="0"/>
      <p:bldP spid="7" grpId="0" build="p">
        <p:tmplLst>
          <p:tmpl lvl="1">
            <p:tnLst>
              <p:par>
                <p:cTn presetID="10" presetClass="entr" presetSubtype="0" fill="hold" nodeType="withEffect">
                  <p:stCondLst>
                    <p:cond delay="2000"/>
                  </p:stCondLst>
                  <p:childTnLst>
                    <p:set>
                      <p:cBhvr>
                        <p:cTn dur="1" fill="hold">
                          <p:stCondLst>
                            <p:cond delay="0"/>
                          </p:stCondLst>
                        </p:cTn>
                        <p:tgtEl>
                          <p:spTgt spid="7"/>
                        </p:tgtEl>
                        <p:attrNameLst>
                          <p:attrName>style.visibility</p:attrName>
                        </p:attrNameLst>
                      </p:cBhvr>
                      <p:to>
                        <p:strVal val="visible"/>
                      </p:to>
                    </p:set>
                    <p:animEffect transition="in" filter="fade">
                      <p:cBhvr>
                        <p:cTn dur="1000"/>
                        <p:tgtEl>
                          <p:spTgt spid="7"/>
                        </p:tgtEl>
                      </p:cBhvr>
                    </p:animEffect>
                  </p:childTnLst>
                </p:cTn>
              </p:par>
            </p:tnLst>
          </p:tmpl>
        </p:tmplLst>
      </p:bldP>
    </p:bld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preserve="1" userDrawn="1">
  <p:cSld name="single photo with caption">
    <p:spTree>
      <p:nvGrpSpPr>
        <p:cNvPr id="1" name=""/>
        <p:cNvGrpSpPr/>
        <p:nvPr/>
      </p:nvGrpSpPr>
      <p:grpSpPr>
        <a:xfrm>
          <a:off x="0" y="0"/>
          <a:ext cx="0" cy="0"/>
          <a:chOff x="0" y="0"/>
          <a:chExt cx="0" cy="0"/>
        </a:xfrm>
      </p:grpSpPr>
      <p:pic>
        <p:nvPicPr>
          <p:cNvPr id="19" name="Picture 2" descr="C:\Documents and Settings\contractor\Desktop\Blue_Green_Gradient.png"/>
          <p:cNvPicPr>
            <a:picLocks noChangeAspect="1" noChangeArrowheads="1"/>
          </p:cNvPicPr>
          <p:nvPr/>
        </p:nvPicPr>
        <p:blipFill>
          <a:blip r:embed="rId2" cstate="print"/>
          <a:srcRect/>
          <a:stretch>
            <a:fillRect/>
          </a:stretch>
        </p:blipFill>
        <p:spPr bwMode="auto">
          <a:xfrm>
            <a:off x="-12700" y="0"/>
            <a:ext cx="9156700" cy="6858000"/>
          </a:xfrm>
          <a:prstGeom prst="rect">
            <a:avLst/>
          </a:prstGeom>
          <a:noFill/>
        </p:spPr>
      </p:pic>
      <p:sp>
        <p:nvSpPr>
          <p:cNvPr id="29" name="Rectangle 28"/>
          <p:cNvSpPr/>
          <p:nvPr/>
        </p:nvSpPr>
        <p:spPr>
          <a:xfrm>
            <a:off x="1891875" y="795528"/>
            <a:ext cx="5349240" cy="4005072"/>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23" name="Rectangle 22"/>
          <p:cNvSpPr/>
          <p:nvPr/>
        </p:nvSpPr>
        <p:spPr>
          <a:xfrm>
            <a:off x="1891874" y="4794352"/>
            <a:ext cx="5347552" cy="996372"/>
          </a:xfrm>
          <a:prstGeom prst="rect">
            <a:avLst/>
          </a:prstGeom>
          <a:solidFill>
            <a:schemeClr val="bg1"/>
          </a:solidFill>
          <a:ln>
            <a:noFill/>
          </a:ln>
          <a:effectLst>
            <a:outerShdw blurRad="1143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1" name="Title 10"/>
          <p:cNvSpPr>
            <a:spLocks noGrp="1"/>
          </p:cNvSpPr>
          <p:nvPr>
            <p:ph type="title" hasCustomPrompt="1"/>
          </p:nvPr>
        </p:nvSpPr>
        <p:spPr>
          <a:xfrm>
            <a:off x="2065871" y="4873438"/>
            <a:ext cx="5074070" cy="838200"/>
          </a:xfrm>
        </p:spPr>
        <p:txBody>
          <a:bodyPr anchor="ctr"/>
          <a:lstStyle>
            <a:lvl1pPr algn="ctr">
              <a:defRPr sz="2600">
                <a:latin typeface="+mj-lt"/>
              </a:defRPr>
            </a:lvl1pPr>
          </a:lstStyle>
          <a:p>
            <a:r>
              <a:rPr lang="en-US" dirty="0" smtClean="0"/>
              <a:t>Click to Edit Master Title Style</a:t>
            </a:r>
            <a:endParaRPr lang="en-US" dirty="0"/>
          </a:p>
        </p:txBody>
      </p:sp>
    </p:spTree>
    <p:extLst>
      <p:ext uri="{BB962C8B-B14F-4D97-AF65-F5344CB8AC3E}">
        <p14:creationId xmlns:p14="http://schemas.microsoft.com/office/powerpoint/2010/main" val="2985482899"/>
      </p:ext>
    </p:extLst>
  </p:cSld>
  <p:clrMapOvr>
    <a:masterClrMapping/>
  </p:clrMapOvr>
  <p:transition>
    <p:wipe dir="r"/>
  </p:transition>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preserve="1">
  <p:cSld name="Small photo_top left">
    <p:spTree>
      <p:nvGrpSpPr>
        <p:cNvPr id="1" name=""/>
        <p:cNvGrpSpPr/>
        <p:nvPr/>
      </p:nvGrpSpPr>
      <p:grpSpPr>
        <a:xfrm>
          <a:off x="0" y="0"/>
          <a:ext cx="0" cy="0"/>
          <a:chOff x="0" y="0"/>
          <a:chExt cx="0" cy="0"/>
        </a:xfrm>
      </p:grpSpPr>
      <p:pic>
        <p:nvPicPr>
          <p:cNvPr id="19" name="Picture 2" descr="C:\Documents and Settings\contractor\Desktop\Blue_Green_Gradient.png"/>
          <p:cNvPicPr>
            <a:picLocks noChangeAspect="1" noChangeArrowheads="1"/>
          </p:cNvPicPr>
          <p:nvPr/>
        </p:nvPicPr>
        <p:blipFill>
          <a:blip r:embed="rId2" cstate="print"/>
          <a:srcRect/>
          <a:stretch>
            <a:fillRect/>
          </a:stretch>
        </p:blipFill>
        <p:spPr bwMode="auto">
          <a:xfrm>
            <a:off x="-12700" y="0"/>
            <a:ext cx="9156700" cy="6858000"/>
          </a:xfrm>
          <a:prstGeom prst="rect">
            <a:avLst/>
          </a:prstGeom>
          <a:noFill/>
        </p:spPr>
      </p:pic>
      <p:sp>
        <p:nvSpPr>
          <p:cNvPr id="32" name="Rectangle 31"/>
          <p:cNvSpPr/>
          <p:nvPr/>
        </p:nvSpPr>
        <p:spPr>
          <a:xfrm>
            <a:off x="338328" y="310896"/>
            <a:ext cx="3273552" cy="2459736"/>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26" name="Picture Placeholder 25"/>
          <p:cNvSpPr>
            <a:spLocks noGrp="1"/>
          </p:cNvSpPr>
          <p:nvPr>
            <p:ph type="pic" sz="quarter" idx="10" hasCustomPrompt="1"/>
          </p:nvPr>
        </p:nvSpPr>
        <p:spPr>
          <a:xfrm>
            <a:off x="338328" y="310896"/>
            <a:ext cx="3273552" cy="2459736"/>
          </a:xfrm>
          <a:solidFill>
            <a:schemeClr val="bg1">
              <a:alpha val="30000"/>
            </a:schemeClr>
          </a:solidFill>
          <a:ln>
            <a:solidFill>
              <a:schemeClr val="bg2"/>
            </a:solidFill>
          </a:ln>
          <a:effectLst>
            <a:outerShdw blurRad="114300" dist="38100" dir="5400000" algn="ctr" rotWithShape="0">
              <a:srgbClr val="000000">
                <a:alpha val="80000"/>
              </a:srgbClr>
            </a:outerShdw>
          </a:effectLst>
        </p:spPr>
        <p:txBody>
          <a:bodyPr vert="horz" lIns="91440" tIns="45720" rIns="91440" bIns="45720" rtlCol="0" anchor="ctr" anchorCtr="0">
            <a:normAutofit/>
          </a:bodyPr>
          <a:lstStyle>
            <a:lvl1pPr marL="0" indent="0" algn="ctr" defTabSz="914400" rtl="0" eaLnBrk="1" latinLnBrk="0" hangingPunct="1">
              <a:lnSpc>
                <a:spcPct val="95000"/>
              </a:lnSpc>
              <a:spcBef>
                <a:spcPts val="1440"/>
              </a:spcBef>
              <a:buClr>
                <a:srgbClr val="92D050"/>
              </a:buClr>
              <a:buSzPct val="90000"/>
              <a:buFont typeface="Arial" pitchFamily="34" charset="0"/>
              <a:buNone/>
              <a:tabLst/>
              <a:defRPr lang="en-US" sz="2000" kern="1200" dirty="0">
                <a:solidFill>
                  <a:schemeClr val="bg1"/>
                </a:solidFill>
                <a:latin typeface="+mj-lt"/>
                <a:ea typeface="+mn-ea"/>
                <a:cs typeface="+mn-cs"/>
              </a:defRPr>
            </a:lvl1pPr>
          </a:lstStyle>
          <a:p>
            <a:r>
              <a:rPr lang="en-US" dirty="0" smtClean="0"/>
              <a:t>Insert photo here</a:t>
            </a:r>
            <a:endParaRPr lang="en-US" dirty="0"/>
          </a:p>
        </p:txBody>
      </p:sp>
      <p:sp>
        <p:nvSpPr>
          <p:cNvPr id="9" name="Title 8"/>
          <p:cNvSpPr>
            <a:spLocks noGrp="1"/>
          </p:cNvSpPr>
          <p:nvPr>
            <p:ph type="title" hasCustomPrompt="1"/>
          </p:nvPr>
        </p:nvSpPr>
        <p:spPr>
          <a:xfrm>
            <a:off x="229703" y="3429000"/>
            <a:ext cx="7009298" cy="1421928"/>
          </a:xfrm>
        </p:spPr>
        <p:txBody>
          <a:bodyPr anchor="t">
            <a:spAutoFit/>
          </a:bodyPr>
          <a:lstStyle>
            <a:lvl1pPr marL="0" marR="0" indent="0" algn="l" defTabSz="914400" rtl="0" eaLnBrk="1" fontAlgn="auto" latinLnBrk="0" hangingPunct="1">
              <a:lnSpc>
                <a:spcPct val="80000"/>
              </a:lnSpc>
              <a:spcBef>
                <a:spcPct val="0"/>
              </a:spcBef>
              <a:spcAft>
                <a:spcPts val="0"/>
              </a:spcAft>
              <a:buClrTx/>
              <a:buSzTx/>
              <a:buFontTx/>
              <a:buNone/>
              <a:tabLst/>
              <a:defRPr sz="5400">
                <a:solidFill>
                  <a:schemeClr val="bg1"/>
                </a:solidFill>
                <a:latin typeface="+mj-lt"/>
              </a:defRPr>
            </a:lvl1pPr>
          </a:lstStyle>
          <a:p>
            <a:r>
              <a:rPr lang="en-US" dirty="0" smtClean="0"/>
              <a:t>Large photo </a:t>
            </a:r>
            <a:br>
              <a:rPr lang="en-US" dirty="0" smtClean="0"/>
            </a:br>
            <a:r>
              <a:rPr lang="en-US" dirty="0" smtClean="0"/>
              <a:t>caption here.</a:t>
            </a:r>
          </a:p>
        </p:txBody>
      </p:sp>
    </p:spTree>
    <p:extLst>
      <p:ext uri="{BB962C8B-B14F-4D97-AF65-F5344CB8AC3E}">
        <p14:creationId xmlns:p14="http://schemas.microsoft.com/office/powerpoint/2010/main" val="2337627898"/>
      </p:ext>
    </p:extLst>
  </p:cSld>
  <p:clrMapOvr>
    <a:masterClrMapping/>
  </p:clrMapOvr>
  <p:transition>
    <p:wipe dir="r"/>
  </p:transition>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preserve="1">
  <p:cSld name="Portrait photo_right side">
    <p:spTree>
      <p:nvGrpSpPr>
        <p:cNvPr id="1" name=""/>
        <p:cNvGrpSpPr/>
        <p:nvPr/>
      </p:nvGrpSpPr>
      <p:grpSpPr>
        <a:xfrm>
          <a:off x="0" y="0"/>
          <a:ext cx="0" cy="0"/>
          <a:chOff x="0" y="0"/>
          <a:chExt cx="0" cy="0"/>
        </a:xfrm>
      </p:grpSpPr>
      <p:pic>
        <p:nvPicPr>
          <p:cNvPr id="19" name="Picture 2" descr="C:\Documents and Settings\contractor\Desktop\Blue_Green_Gradient.png"/>
          <p:cNvPicPr>
            <a:picLocks noChangeAspect="1" noChangeArrowheads="1"/>
          </p:cNvPicPr>
          <p:nvPr/>
        </p:nvPicPr>
        <p:blipFill>
          <a:blip r:embed="rId2" cstate="print"/>
          <a:srcRect/>
          <a:stretch>
            <a:fillRect/>
          </a:stretch>
        </p:blipFill>
        <p:spPr bwMode="auto">
          <a:xfrm>
            <a:off x="-12700" y="0"/>
            <a:ext cx="9156700" cy="6858000"/>
          </a:xfrm>
          <a:prstGeom prst="rect">
            <a:avLst/>
          </a:prstGeom>
          <a:noFill/>
        </p:spPr>
      </p:pic>
      <p:sp>
        <p:nvSpPr>
          <p:cNvPr id="40" name="Rectangle 39"/>
          <p:cNvSpPr/>
          <p:nvPr/>
        </p:nvSpPr>
        <p:spPr>
          <a:xfrm>
            <a:off x="4992624" y="859536"/>
            <a:ext cx="3630168" cy="5029200"/>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26" name="Picture Placeholder 25"/>
          <p:cNvSpPr>
            <a:spLocks noGrp="1"/>
          </p:cNvSpPr>
          <p:nvPr>
            <p:ph type="pic" sz="quarter" idx="10" hasCustomPrompt="1"/>
          </p:nvPr>
        </p:nvSpPr>
        <p:spPr>
          <a:xfrm>
            <a:off x="4992624" y="859536"/>
            <a:ext cx="3630168" cy="5029200"/>
          </a:xfrm>
          <a:solidFill>
            <a:schemeClr val="bg1">
              <a:alpha val="30000"/>
            </a:schemeClr>
          </a:solidFill>
          <a:ln>
            <a:solidFill>
              <a:schemeClr val="bg2"/>
            </a:solidFill>
          </a:ln>
          <a:effectLst>
            <a:outerShdw blurRad="114300" dist="38100" dir="5400000" algn="ctr" rotWithShape="0">
              <a:srgbClr val="000000">
                <a:alpha val="80000"/>
              </a:srgbClr>
            </a:outerShdw>
          </a:effectLst>
        </p:spPr>
        <p:txBody>
          <a:bodyPr anchor="ctr" anchorCtr="0"/>
          <a:lstStyle>
            <a:lvl1pPr algn="ctr">
              <a:buFontTx/>
              <a:buNone/>
              <a:defRPr>
                <a:solidFill>
                  <a:schemeClr val="bg1"/>
                </a:solidFill>
                <a:latin typeface="+mj-lt"/>
              </a:defRPr>
            </a:lvl1pPr>
          </a:lstStyle>
          <a:p>
            <a:r>
              <a:rPr lang="en-US" dirty="0" smtClean="0"/>
              <a:t>Insert photo here</a:t>
            </a:r>
            <a:endParaRPr lang="en-US" dirty="0"/>
          </a:p>
        </p:txBody>
      </p:sp>
      <p:sp>
        <p:nvSpPr>
          <p:cNvPr id="9" name="Title 8"/>
          <p:cNvSpPr>
            <a:spLocks noGrp="1"/>
          </p:cNvSpPr>
          <p:nvPr>
            <p:ph type="title"/>
          </p:nvPr>
        </p:nvSpPr>
        <p:spPr>
          <a:xfrm>
            <a:off x="229703" y="728972"/>
            <a:ext cx="4349918" cy="978729"/>
          </a:xfrm>
        </p:spPr>
        <p:txBody>
          <a:bodyPr anchor="t">
            <a:spAutoFit/>
          </a:bodyPr>
          <a:lstStyle>
            <a:lvl1pPr>
              <a:defRPr>
                <a:solidFill>
                  <a:schemeClr val="bg1"/>
                </a:solidFill>
                <a:latin typeface="+mj-lt"/>
              </a:defRPr>
            </a:lvl1pPr>
          </a:lstStyle>
          <a:p>
            <a:r>
              <a:rPr lang="en-US" smtClean="0"/>
              <a:t>Click to edit Master title style</a:t>
            </a:r>
            <a:endParaRPr lang="en-US" dirty="0"/>
          </a:p>
        </p:txBody>
      </p:sp>
    </p:spTree>
    <p:extLst>
      <p:ext uri="{BB962C8B-B14F-4D97-AF65-F5344CB8AC3E}">
        <p14:creationId xmlns:p14="http://schemas.microsoft.com/office/powerpoint/2010/main" val="302353203"/>
      </p:ext>
    </p:extLst>
  </p:cSld>
  <p:clrMapOvr>
    <a:masterClrMapping/>
  </p:clrMapOvr>
  <p:transition>
    <p:wipe dir="r"/>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Bottom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9702" y="5430244"/>
            <a:ext cx="8558698" cy="838200"/>
          </a:xfrm>
        </p:spPr>
        <p:txBody>
          <a:bodyPr vert="horz" lIns="82296" tIns="45720" rIns="82296" bIns="45720" rtlCol="0" anchor="b" anchorCtr="0">
            <a:noAutofit/>
          </a:bodyPr>
          <a:lstStyle>
            <a:lvl1pPr algn="l" defTabSz="914400" rtl="0" eaLnBrk="1" latinLnBrk="0" hangingPunct="1">
              <a:lnSpc>
                <a:spcPct val="80000"/>
              </a:lnSpc>
              <a:spcBef>
                <a:spcPct val="0"/>
              </a:spcBef>
              <a:buNone/>
              <a:defRPr lang="en-US" sz="3600" b="0" kern="1200" spc="0" baseline="0" dirty="0">
                <a:gradFill>
                  <a:gsLst>
                    <a:gs pos="0">
                      <a:schemeClr val="tx1"/>
                    </a:gs>
                    <a:gs pos="44000">
                      <a:srgbClr val="01BBBB"/>
                    </a:gs>
                    <a:gs pos="100000">
                      <a:schemeClr val="accent4"/>
                    </a:gs>
                  </a:gsLst>
                  <a:lin ang="4800000" scaled="0"/>
                </a:gradFill>
                <a:latin typeface="+mj-lt"/>
                <a:ea typeface="+mj-ea"/>
                <a:cs typeface="+mj-cs"/>
              </a:defRPr>
            </a:lvl1pPr>
          </a:lstStyle>
          <a:p>
            <a:r>
              <a:rPr lang="en-US" dirty="0" smtClean="0"/>
              <a:t>Slide Title Goes Here</a:t>
            </a:r>
            <a:endParaRPr lang="en-US" dirty="0"/>
          </a:p>
        </p:txBody>
      </p:sp>
    </p:spTree>
  </p:cSld>
  <p:clrMapOvr>
    <a:masterClrMapping/>
  </p:clrMapOvr>
  <p:transition>
    <p:wipe dir="r"/>
  </p:transition>
  <p:timing>
    <p:tnLst>
      <p:par>
        <p:cTn id="1" dur="indefinite" restart="never" nodeType="tmRoot"/>
      </p:par>
    </p:tn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preserve="1">
  <p:cSld name="Multiple photo">
    <p:spTree>
      <p:nvGrpSpPr>
        <p:cNvPr id="1" name=""/>
        <p:cNvGrpSpPr/>
        <p:nvPr/>
      </p:nvGrpSpPr>
      <p:grpSpPr>
        <a:xfrm>
          <a:off x="0" y="0"/>
          <a:ext cx="0" cy="0"/>
          <a:chOff x="0" y="0"/>
          <a:chExt cx="0" cy="0"/>
        </a:xfrm>
      </p:grpSpPr>
      <p:pic>
        <p:nvPicPr>
          <p:cNvPr id="19" name="Picture 2" descr="C:\Documents and Settings\contractor\Desktop\Blue_Green_Gradient.png"/>
          <p:cNvPicPr>
            <a:picLocks noChangeAspect="1" noChangeArrowheads="1"/>
          </p:cNvPicPr>
          <p:nvPr/>
        </p:nvPicPr>
        <p:blipFill>
          <a:blip r:embed="rId2" cstate="print"/>
          <a:srcRect/>
          <a:stretch>
            <a:fillRect/>
          </a:stretch>
        </p:blipFill>
        <p:spPr bwMode="auto">
          <a:xfrm>
            <a:off x="-12700" y="0"/>
            <a:ext cx="9156700" cy="6858000"/>
          </a:xfrm>
          <a:prstGeom prst="rect">
            <a:avLst/>
          </a:prstGeom>
          <a:noFill/>
        </p:spPr>
      </p:pic>
      <p:sp>
        <p:nvSpPr>
          <p:cNvPr id="48" name="Rectangle 47"/>
          <p:cNvSpPr/>
          <p:nvPr/>
        </p:nvSpPr>
        <p:spPr>
          <a:xfrm>
            <a:off x="3668713" y="311149"/>
            <a:ext cx="3268136" cy="2660652"/>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49" name="Picture Placeholder 25"/>
          <p:cNvSpPr>
            <a:spLocks noGrp="1"/>
          </p:cNvSpPr>
          <p:nvPr>
            <p:ph type="pic" sz="quarter" idx="11" hasCustomPrompt="1"/>
          </p:nvPr>
        </p:nvSpPr>
        <p:spPr>
          <a:xfrm>
            <a:off x="3668989" y="311149"/>
            <a:ext cx="3267861" cy="2660652"/>
          </a:xfrm>
          <a:solidFill>
            <a:schemeClr val="bg1">
              <a:alpha val="30000"/>
            </a:schemeClr>
          </a:solidFill>
          <a:ln>
            <a:solidFill>
              <a:schemeClr val="bg2"/>
            </a:solidFill>
          </a:ln>
          <a:effectLst>
            <a:outerShdw blurRad="114300" dist="38100" dir="5400000" algn="ctr" rotWithShape="0">
              <a:srgbClr val="000000">
                <a:alpha val="80000"/>
              </a:srgbClr>
            </a:outerShdw>
          </a:effectLst>
        </p:spPr>
        <p:txBody>
          <a:bodyPr vert="horz" lIns="91440" tIns="45720" rIns="91440" bIns="45720" rtlCol="0" anchor="ctr" anchorCtr="0">
            <a:normAutofit/>
          </a:bodyPr>
          <a:lstStyle>
            <a:lvl1pPr marL="0" indent="0" algn="ctr" defTabSz="914400" rtl="0" eaLnBrk="1" latinLnBrk="0" hangingPunct="1">
              <a:lnSpc>
                <a:spcPct val="95000"/>
              </a:lnSpc>
              <a:spcBef>
                <a:spcPts val="1440"/>
              </a:spcBef>
              <a:buClr>
                <a:srgbClr val="92D050"/>
              </a:buClr>
              <a:buSzPct val="90000"/>
              <a:buFont typeface="Arial" pitchFamily="34" charset="0"/>
              <a:buNone/>
              <a:tabLst/>
              <a:defRPr lang="en-US" sz="2000" kern="1200" dirty="0">
                <a:solidFill>
                  <a:schemeClr val="bg1"/>
                </a:solidFill>
                <a:latin typeface="+mj-lt"/>
                <a:ea typeface="+mn-ea"/>
                <a:cs typeface="+mn-cs"/>
              </a:defRPr>
            </a:lvl1pPr>
          </a:lstStyle>
          <a:p>
            <a:r>
              <a:rPr lang="en-US" dirty="0" smtClean="0"/>
              <a:t>Insert photo here</a:t>
            </a:r>
            <a:endParaRPr lang="en-US" dirty="0"/>
          </a:p>
        </p:txBody>
      </p:sp>
      <p:sp>
        <p:nvSpPr>
          <p:cNvPr id="29" name="Rectangle 28"/>
          <p:cNvSpPr/>
          <p:nvPr/>
        </p:nvSpPr>
        <p:spPr>
          <a:xfrm>
            <a:off x="334963" y="311149"/>
            <a:ext cx="3258612" cy="2660652"/>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26" name="Picture Placeholder 25"/>
          <p:cNvSpPr>
            <a:spLocks noGrp="1"/>
          </p:cNvSpPr>
          <p:nvPr>
            <p:ph type="pic" sz="quarter" idx="10" hasCustomPrompt="1"/>
          </p:nvPr>
        </p:nvSpPr>
        <p:spPr>
          <a:xfrm>
            <a:off x="320824" y="311149"/>
            <a:ext cx="3272751" cy="2660652"/>
          </a:xfrm>
          <a:solidFill>
            <a:schemeClr val="bg1">
              <a:alpha val="30000"/>
            </a:schemeClr>
          </a:solidFill>
          <a:ln>
            <a:solidFill>
              <a:schemeClr val="bg2"/>
            </a:solidFill>
          </a:ln>
          <a:effectLst>
            <a:outerShdw blurRad="114300" dist="38100" dir="5400000" algn="ctr" rotWithShape="0">
              <a:srgbClr val="000000">
                <a:alpha val="80000"/>
              </a:srgbClr>
            </a:outerShdw>
          </a:effectLst>
        </p:spPr>
        <p:txBody>
          <a:bodyPr vert="horz" lIns="91440" tIns="45720" rIns="91440" bIns="45720" rtlCol="0" anchor="ctr" anchorCtr="0">
            <a:normAutofit/>
          </a:bodyPr>
          <a:lstStyle>
            <a:lvl1pPr marL="0" indent="0" algn="ctr" defTabSz="914400" rtl="0" eaLnBrk="1" latinLnBrk="0" hangingPunct="1">
              <a:lnSpc>
                <a:spcPct val="95000"/>
              </a:lnSpc>
              <a:spcBef>
                <a:spcPts val="1440"/>
              </a:spcBef>
              <a:buClr>
                <a:srgbClr val="92D050"/>
              </a:buClr>
              <a:buSzPct val="90000"/>
              <a:buFont typeface="Arial" pitchFamily="34" charset="0"/>
              <a:buNone/>
              <a:tabLst/>
              <a:defRPr lang="en-US" sz="2000" kern="1200" dirty="0">
                <a:solidFill>
                  <a:schemeClr val="bg1"/>
                </a:solidFill>
                <a:latin typeface="+mj-lt"/>
                <a:ea typeface="+mn-ea"/>
                <a:cs typeface="+mn-cs"/>
              </a:defRPr>
            </a:lvl1pPr>
          </a:lstStyle>
          <a:p>
            <a:r>
              <a:rPr lang="en-US" dirty="0" smtClean="0"/>
              <a:t>Insert photo here</a:t>
            </a:r>
            <a:endParaRPr lang="en-US" dirty="0"/>
          </a:p>
        </p:txBody>
      </p:sp>
      <p:sp>
        <p:nvSpPr>
          <p:cNvPr id="50" name="Rectangle 49"/>
          <p:cNvSpPr/>
          <p:nvPr/>
        </p:nvSpPr>
        <p:spPr>
          <a:xfrm>
            <a:off x="7011988" y="311149"/>
            <a:ext cx="1806574" cy="1308101"/>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51" name="Picture Placeholder 25"/>
          <p:cNvSpPr>
            <a:spLocks noGrp="1"/>
          </p:cNvSpPr>
          <p:nvPr>
            <p:ph type="pic" sz="quarter" idx="12" hasCustomPrompt="1"/>
          </p:nvPr>
        </p:nvSpPr>
        <p:spPr>
          <a:xfrm>
            <a:off x="7011988" y="311149"/>
            <a:ext cx="1806573" cy="1308101"/>
          </a:xfrm>
          <a:solidFill>
            <a:schemeClr val="bg1">
              <a:alpha val="30000"/>
            </a:schemeClr>
          </a:solidFill>
          <a:ln>
            <a:solidFill>
              <a:schemeClr val="bg2"/>
            </a:solidFill>
          </a:ln>
          <a:effectLst>
            <a:outerShdw blurRad="114300" dist="38100" dir="5400000" algn="ctr" rotWithShape="0">
              <a:srgbClr val="000000">
                <a:alpha val="80000"/>
              </a:srgbClr>
            </a:outerShdw>
          </a:effectLst>
        </p:spPr>
        <p:txBody>
          <a:bodyPr vert="horz" lIns="91440" tIns="45720" rIns="91440" bIns="45720" rtlCol="0" anchor="ctr" anchorCtr="0">
            <a:normAutofit/>
          </a:bodyPr>
          <a:lstStyle>
            <a:lvl1pPr marL="0" indent="0" algn="ctr" defTabSz="914400" rtl="0" eaLnBrk="1" latinLnBrk="0" hangingPunct="1">
              <a:lnSpc>
                <a:spcPct val="95000"/>
              </a:lnSpc>
              <a:spcBef>
                <a:spcPts val="1440"/>
              </a:spcBef>
              <a:buClr>
                <a:srgbClr val="92D050"/>
              </a:buClr>
              <a:buSzPct val="90000"/>
              <a:buFont typeface="Arial" pitchFamily="34" charset="0"/>
              <a:buNone/>
              <a:tabLst/>
              <a:defRPr lang="en-US" sz="2000" kern="1200" dirty="0">
                <a:solidFill>
                  <a:schemeClr val="bg1"/>
                </a:solidFill>
                <a:latin typeface="+mj-lt"/>
                <a:ea typeface="+mn-ea"/>
                <a:cs typeface="+mn-cs"/>
              </a:defRPr>
            </a:lvl1pPr>
          </a:lstStyle>
          <a:p>
            <a:r>
              <a:rPr lang="en-US" dirty="0" smtClean="0"/>
              <a:t>Insert photo here</a:t>
            </a:r>
            <a:endParaRPr lang="en-US" dirty="0"/>
          </a:p>
        </p:txBody>
      </p:sp>
      <p:sp>
        <p:nvSpPr>
          <p:cNvPr id="52" name="Rectangle 51"/>
          <p:cNvSpPr/>
          <p:nvPr/>
        </p:nvSpPr>
        <p:spPr>
          <a:xfrm>
            <a:off x="334963" y="3028951"/>
            <a:ext cx="2501965" cy="3458934"/>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53" name="Picture Placeholder 25"/>
          <p:cNvSpPr>
            <a:spLocks noGrp="1"/>
          </p:cNvSpPr>
          <p:nvPr>
            <p:ph type="pic" sz="quarter" idx="13" hasCustomPrompt="1"/>
          </p:nvPr>
        </p:nvSpPr>
        <p:spPr>
          <a:xfrm>
            <a:off x="320824" y="3028951"/>
            <a:ext cx="2516104" cy="3458934"/>
          </a:xfrm>
          <a:solidFill>
            <a:schemeClr val="bg1">
              <a:alpha val="30000"/>
            </a:schemeClr>
          </a:solidFill>
          <a:ln>
            <a:solidFill>
              <a:schemeClr val="bg2"/>
            </a:solidFill>
          </a:ln>
          <a:effectLst>
            <a:outerShdw blurRad="114300" dist="38100" dir="5400000" algn="ctr" rotWithShape="0">
              <a:srgbClr val="000000">
                <a:alpha val="80000"/>
              </a:srgbClr>
            </a:outerShdw>
          </a:effectLst>
        </p:spPr>
        <p:txBody>
          <a:bodyPr vert="horz" lIns="91440" tIns="45720" rIns="91440" bIns="45720" rtlCol="0" anchor="ctr" anchorCtr="0">
            <a:normAutofit/>
          </a:bodyPr>
          <a:lstStyle>
            <a:lvl1pPr marL="0" indent="0" algn="ctr" defTabSz="914400" rtl="0" eaLnBrk="1" latinLnBrk="0" hangingPunct="1">
              <a:lnSpc>
                <a:spcPct val="95000"/>
              </a:lnSpc>
              <a:spcBef>
                <a:spcPts val="1440"/>
              </a:spcBef>
              <a:buClr>
                <a:srgbClr val="92D050"/>
              </a:buClr>
              <a:buSzPct val="90000"/>
              <a:buFont typeface="Arial" pitchFamily="34" charset="0"/>
              <a:buNone/>
              <a:tabLst/>
              <a:defRPr lang="en-US" sz="2000" kern="1200" dirty="0">
                <a:solidFill>
                  <a:schemeClr val="bg1"/>
                </a:solidFill>
                <a:latin typeface="+mj-lt"/>
                <a:ea typeface="+mn-ea"/>
                <a:cs typeface="+mn-cs"/>
              </a:defRPr>
            </a:lvl1pPr>
          </a:lstStyle>
          <a:p>
            <a:r>
              <a:rPr lang="en-US" dirty="0" smtClean="0"/>
              <a:t>Insert photo here</a:t>
            </a:r>
            <a:endParaRPr lang="en-US" dirty="0"/>
          </a:p>
        </p:txBody>
      </p:sp>
      <p:sp>
        <p:nvSpPr>
          <p:cNvPr id="54" name="Rectangle 53"/>
          <p:cNvSpPr/>
          <p:nvPr/>
        </p:nvSpPr>
        <p:spPr>
          <a:xfrm>
            <a:off x="2911476" y="3028951"/>
            <a:ext cx="4025374" cy="3458934"/>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55" name="Picture Placeholder 25"/>
          <p:cNvSpPr>
            <a:spLocks noGrp="1"/>
          </p:cNvSpPr>
          <p:nvPr>
            <p:ph type="pic" sz="quarter" idx="14" hasCustomPrompt="1"/>
          </p:nvPr>
        </p:nvSpPr>
        <p:spPr>
          <a:xfrm>
            <a:off x="2908334" y="3028951"/>
            <a:ext cx="4028516" cy="3458934"/>
          </a:xfrm>
          <a:solidFill>
            <a:schemeClr val="bg1">
              <a:alpha val="30000"/>
            </a:schemeClr>
          </a:solidFill>
          <a:ln>
            <a:solidFill>
              <a:schemeClr val="bg2"/>
            </a:solidFill>
          </a:ln>
          <a:effectLst>
            <a:outerShdw blurRad="114300" dist="38100" dir="5400000" algn="ctr" rotWithShape="0">
              <a:srgbClr val="000000">
                <a:alpha val="80000"/>
              </a:srgbClr>
            </a:outerShdw>
          </a:effectLst>
        </p:spPr>
        <p:txBody>
          <a:bodyPr vert="horz" lIns="91440" tIns="45720" rIns="91440" bIns="45720" rtlCol="0" anchor="ctr" anchorCtr="0">
            <a:normAutofit/>
          </a:bodyPr>
          <a:lstStyle>
            <a:lvl1pPr marL="0" indent="0" algn="ctr" defTabSz="914400" rtl="0" eaLnBrk="1" latinLnBrk="0" hangingPunct="1">
              <a:lnSpc>
                <a:spcPct val="95000"/>
              </a:lnSpc>
              <a:spcBef>
                <a:spcPts val="1440"/>
              </a:spcBef>
              <a:buClr>
                <a:srgbClr val="92D050"/>
              </a:buClr>
              <a:buSzPct val="90000"/>
              <a:buFont typeface="Arial" pitchFamily="34" charset="0"/>
              <a:buNone/>
              <a:tabLst/>
              <a:defRPr lang="en-US" sz="2000" kern="1200" dirty="0">
                <a:solidFill>
                  <a:schemeClr val="bg1"/>
                </a:solidFill>
                <a:latin typeface="+mj-lt"/>
                <a:ea typeface="+mn-ea"/>
                <a:cs typeface="+mn-cs"/>
              </a:defRPr>
            </a:lvl1pPr>
          </a:lstStyle>
          <a:p>
            <a:r>
              <a:rPr lang="en-US" dirty="0" smtClean="0"/>
              <a:t>Insert photo here</a:t>
            </a:r>
            <a:endParaRPr lang="en-US" dirty="0"/>
          </a:p>
        </p:txBody>
      </p:sp>
      <p:sp>
        <p:nvSpPr>
          <p:cNvPr id="56" name="Rectangle 55"/>
          <p:cNvSpPr/>
          <p:nvPr/>
        </p:nvSpPr>
        <p:spPr>
          <a:xfrm>
            <a:off x="7011988" y="1683657"/>
            <a:ext cx="1806574" cy="3442153"/>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57" name="Picture Placeholder 25"/>
          <p:cNvSpPr>
            <a:spLocks noGrp="1"/>
          </p:cNvSpPr>
          <p:nvPr>
            <p:ph type="pic" sz="quarter" idx="15" hasCustomPrompt="1"/>
          </p:nvPr>
        </p:nvSpPr>
        <p:spPr>
          <a:xfrm>
            <a:off x="7011988" y="1676400"/>
            <a:ext cx="1806573" cy="3449410"/>
          </a:xfrm>
          <a:solidFill>
            <a:schemeClr val="bg1">
              <a:alpha val="30000"/>
            </a:schemeClr>
          </a:solidFill>
          <a:ln>
            <a:solidFill>
              <a:schemeClr val="bg2"/>
            </a:solidFill>
          </a:ln>
          <a:effectLst>
            <a:outerShdw blurRad="114300" dist="38100" dir="5400000" algn="ctr" rotWithShape="0">
              <a:srgbClr val="000000">
                <a:alpha val="80000"/>
              </a:srgbClr>
            </a:outerShdw>
          </a:effectLst>
        </p:spPr>
        <p:txBody>
          <a:bodyPr vert="horz" lIns="91440" tIns="45720" rIns="91440" bIns="45720" rtlCol="0" anchor="ctr" anchorCtr="0">
            <a:normAutofit/>
          </a:bodyPr>
          <a:lstStyle>
            <a:lvl1pPr marL="0" indent="0" algn="ctr" defTabSz="914400" rtl="0" eaLnBrk="1" latinLnBrk="0" hangingPunct="1">
              <a:lnSpc>
                <a:spcPct val="95000"/>
              </a:lnSpc>
              <a:spcBef>
                <a:spcPts val="1440"/>
              </a:spcBef>
              <a:buClr>
                <a:srgbClr val="92D050"/>
              </a:buClr>
              <a:buSzPct val="90000"/>
              <a:buFont typeface="Arial" pitchFamily="34" charset="0"/>
              <a:buNone/>
              <a:tabLst/>
              <a:defRPr lang="en-US" sz="2000" kern="1200" dirty="0">
                <a:solidFill>
                  <a:schemeClr val="bg1"/>
                </a:solidFill>
                <a:latin typeface="+mj-lt"/>
                <a:ea typeface="+mn-ea"/>
                <a:cs typeface="+mn-cs"/>
              </a:defRPr>
            </a:lvl1pPr>
          </a:lstStyle>
          <a:p>
            <a:r>
              <a:rPr lang="en-US" dirty="0" smtClean="0"/>
              <a:t>Insert photo here</a:t>
            </a:r>
            <a:endParaRPr lang="en-US" dirty="0"/>
          </a:p>
        </p:txBody>
      </p:sp>
      <p:sp>
        <p:nvSpPr>
          <p:cNvPr id="58" name="Rectangle 57"/>
          <p:cNvSpPr/>
          <p:nvPr/>
        </p:nvSpPr>
        <p:spPr>
          <a:xfrm>
            <a:off x="7011988" y="5182960"/>
            <a:ext cx="1806574" cy="1304925"/>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59" name="Picture Placeholder 25"/>
          <p:cNvSpPr>
            <a:spLocks noGrp="1"/>
          </p:cNvSpPr>
          <p:nvPr>
            <p:ph type="pic" sz="quarter" idx="16" hasCustomPrompt="1"/>
          </p:nvPr>
        </p:nvSpPr>
        <p:spPr>
          <a:xfrm>
            <a:off x="7011988" y="5182960"/>
            <a:ext cx="1806573" cy="1304925"/>
          </a:xfrm>
          <a:solidFill>
            <a:schemeClr val="bg1">
              <a:alpha val="30000"/>
            </a:schemeClr>
          </a:solidFill>
          <a:ln>
            <a:solidFill>
              <a:schemeClr val="bg2"/>
            </a:solidFill>
          </a:ln>
          <a:effectLst>
            <a:outerShdw blurRad="114300" dist="38100" dir="5400000" algn="ctr" rotWithShape="0">
              <a:srgbClr val="000000">
                <a:alpha val="80000"/>
              </a:srgbClr>
            </a:outerShdw>
          </a:effectLst>
        </p:spPr>
        <p:txBody>
          <a:bodyPr vert="horz" lIns="91440" tIns="45720" rIns="91440" bIns="45720" rtlCol="0" anchor="ctr" anchorCtr="0">
            <a:normAutofit/>
          </a:bodyPr>
          <a:lstStyle>
            <a:lvl1pPr marL="0" indent="0" algn="ctr" defTabSz="914400" rtl="0" eaLnBrk="1" latinLnBrk="0" hangingPunct="1">
              <a:lnSpc>
                <a:spcPct val="95000"/>
              </a:lnSpc>
              <a:spcBef>
                <a:spcPts val="1440"/>
              </a:spcBef>
              <a:buClr>
                <a:srgbClr val="92D050"/>
              </a:buClr>
              <a:buSzPct val="90000"/>
              <a:buFont typeface="Arial" pitchFamily="34" charset="0"/>
              <a:buNone/>
              <a:tabLst/>
              <a:defRPr lang="en-US" sz="2000" kern="1200" dirty="0">
                <a:solidFill>
                  <a:schemeClr val="bg1"/>
                </a:solidFill>
                <a:latin typeface="+mj-lt"/>
                <a:ea typeface="+mn-ea"/>
                <a:cs typeface="+mn-cs"/>
              </a:defRPr>
            </a:lvl1pPr>
          </a:lstStyle>
          <a:p>
            <a:r>
              <a:rPr lang="en-US" dirty="0" smtClean="0"/>
              <a:t>Insert photo here</a:t>
            </a:r>
            <a:endParaRPr lang="en-US" dirty="0"/>
          </a:p>
        </p:txBody>
      </p:sp>
    </p:spTree>
    <p:extLst>
      <p:ext uri="{BB962C8B-B14F-4D97-AF65-F5344CB8AC3E}">
        <p14:creationId xmlns:p14="http://schemas.microsoft.com/office/powerpoint/2010/main" val="3525761935"/>
      </p:ext>
    </p:extLst>
  </p:cSld>
  <p:clrMapOvr>
    <a:masterClrMapping/>
  </p:clrMapOvr>
  <p:transition>
    <p:wipe dir="r"/>
  </p:transition>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preserve="1">
  <p:cSld name="Large photo with bottom bar">
    <p:spTree>
      <p:nvGrpSpPr>
        <p:cNvPr id="1" name=""/>
        <p:cNvGrpSpPr/>
        <p:nvPr/>
      </p:nvGrpSpPr>
      <p:grpSpPr>
        <a:xfrm>
          <a:off x="0" y="0"/>
          <a:ext cx="0" cy="0"/>
          <a:chOff x="0" y="0"/>
          <a:chExt cx="0" cy="0"/>
        </a:xfrm>
      </p:grpSpPr>
      <p:sp>
        <p:nvSpPr>
          <p:cNvPr id="7" name="Rectangle 6"/>
          <p:cNvSpPr/>
          <p:nvPr/>
        </p:nvSpPr>
        <p:spPr>
          <a:xfrm>
            <a:off x="338328" y="310896"/>
            <a:ext cx="8476488" cy="6075390"/>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5" name="Picture Placeholder 4"/>
          <p:cNvSpPr>
            <a:spLocks noGrp="1"/>
          </p:cNvSpPr>
          <p:nvPr>
            <p:ph type="pic" sz="quarter" idx="10" hasCustomPrompt="1"/>
          </p:nvPr>
        </p:nvSpPr>
        <p:spPr>
          <a:xfrm>
            <a:off x="333375" y="310896"/>
            <a:ext cx="8474869" cy="6054185"/>
          </a:xfrm>
          <a:ln>
            <a:solidFill>
              <a:schemeClr val="bg2"/>
            </a:solidFill>
          </a:ln>
        </p:spPr>
        <p:txBody>
          <a:bodyPr vert="horz" lIns="91440" tIns="45720" rIns="91440" bIns="45720" rtlCol="0" anchor="ctr" anchorCtr="0">
            <a:normAutofit/>
          </a:bodyPr>
          <a:lstStyle>
            <a:lvl1pPr marL="0" indent="0" algn="ctr" defTabSz="914400" rtl="0" eaLnBrk="1" latinLnBrk="0" hangingPunct="1">
              <a:lnSpc>
                <a:spcPct val="95000"/>
              </a:lnSpc>
              <a:spcBef>
                <a:spcPts val="1440"/>
              </a:spcBef>
              <a:buClr>
                <a:srgbClr val="92D050"/>
              </a:buClr>
              <a:buSzPct val="90000"/>
              <a:buFont typeface="Arial" pitchFamily="34" charset="0"/>
              <a:buNone/>
              <a:tabLst/>
              <a:defRPr lang="en-US" sz="2000" kern="1200" baseline="0" dirty="0">
                <a:solidFill>
                  <a:srgbClr val="546568"/>
                </a:solidFill>
                <a:latin typeface="+mn-lt"/>
                <a:ea typeface="+mn-ea"/>
                <a:cs typeface="+mn-cs"/>
              </a:defRPr>
            </a:lvl1pPr>
          </a:lstStyle>
          <a:p>
            <a:r>
              <a:rPr lang="en-US" dirty="0" smtClean="0"/>
              <a:t>Photo placeholder</a:t>
            </a:r>
            <a:endParaRPr lang="en-US" dirty="0"/>
          </a:p>
        </p:txBody>
      </p:sp>
      <p:pic>
        <p:nvPicPr>
          <p:cNvPr id="3" name="Picture 2" descr="bottom bar.jpg"/>
          <p:cNvPicPr>
            <a:picLocks noChangeAspect="1"/>
          </p:cNvPicPr>
          <p:nvPr/>
        </p:nvPicPr>
        <p:blipFill>
          <a:blip r:embed="rId2" cstate="print"/>
          <a:stretch>
            <a:fillRect/>
          </a:stretch>
        </p:blipFill>
        <p:spPr>
          <a:xfrm>
            <a:off x="333375" y="6374862"/>
            <a:ext cx="8477250" cy="171450"/>
          </a:xfrm>
          <a:prstGeom prst="rect">
            <a:avLst/>
          </a:prstGeom>
        </p:spPr>
      </p:pic>
      <p:sp>
        <p:nvSpPr>
          <p:cNvPr id="11" name="Rectangle 5"/>
          <p:cNvSpPr>
            <a:spLocks noChangeArrowheads="1"/>
          </p:cNvSpPr>
          <p:nvPr/>
        </p:nvSpPr>
        <p:spPr bwMode="ltGray">
          <a:xfrm>
            <a:off x="8019288" y="6584512"/>
            <a:ext cx="811863" cy="175257"/>
          </a:xfrm>
          <a:prstGeom prst="rect">
            <a:avLst/>
          </a:prstGeom>
          <a:noFill/>
          <a:ln w="9525">
            <a:noFill/>
            <a:miter lim="800000"/>
            <a:headEnd/>
            <a:tailEnd/>
          </a:ln>
          <a:effectLst/>
        </p:spPr>
        <p:txBody>
          <a:bodyPr wrap="none" lIns="82124" tIns="41061" rIns="82124" bIns="41061" anchor="b">
            <a:spAutoFit/>
          </a:bodyPr>
          <a:lstStyle/>
          <a:p>
            <a:pPr algn="r" defTabSz="814388"/>
            <a:r>
              <a:rPr lang="en-US" sz="600" dirty="0">
                <a:solidFill>
                  <a:srgbClr val="C0C0C0"/>
                </a:solidFill>
              </a:rPr>
              <a:t>Cisco Confidential</a:t>
            </a:r>
          </a:p>
        </p:txBody>
      </p:sp>
      <p:sp>
        <p:nvSpPr>
          <p:cNvPr id="8" name="Rectangle 4"/>
          <p:cNvSpPr>
            <a:spLocks noChangeArrowheads="1"/>
          </p:cNvSpPr>
          <p:nvPr/>
        </p:nvSpPr>
        <p:spPr bwMode="ltGray">
          <a:xfrm>
            <a:off x="251373" y="6586246"/>
            <a:ext cx="3420515" cy="175257"/>
          </a:xfrm>
          <a:prstGeom prst="rect">
            <a:avLst/>
          </a:prstGeom>
          <a:noFill/>
          <a:ln w="9525">
            <a:noFill/>
            <a:miter lim="800000"/>
            <a:headEnd/>
            <a:tailEnd/>
          </a:ln>
          <a:effectLst/>
        </p:spPr>
        <p:txBody>
          <a:bodyPr wrap="square" lIns="82124" tIns="41061" rIns="82124" bIns="41061" anchor="b" anchorCtr="0">
            <a:spAutoFit/>
          </a:bodyPr>
          <a:lstStyle/>
          <a:p>
            <a:pPr defTabSz="814388"/>
            <a:r>
              <a:rPr lang="en-US" sz="600" dirty="0" smtClean="0">
                <a:solidFill>
                  <a:srgbClr val="C0C0C0"/>
                </a:solidFill>
              </a:rPr>
              <a:t>© 2011 Cisco and/or its affiliates. All rights reserved.</a:t>
            </a:r>
            <a:endParaRPr lang="en-US" sz="600" dirty="0">
              <a:solidFill>
                <a:srgbClr val="C0C0C0"/>
              </a:solidFill>
            </a:endParaRPr>
          </a:p>
        </p:txBody>
      </p:sp>
    </p:spTree>
    <p:extLst>
      <p:ext uri="{BB962C8B-B14F-4D97-AF65-F5344CB8AC3E}">
        <p14:creationId xmlns:p14="http://schemas.microsoft.com/office/powerpoint/2010/main" val="2076470302"/>
      </p:ext>
    </p:extLst>
  </p:cSld>
  <p:clrMapOvr>
    <a:masterClrMapping/>
  </p:clrMapOvr>
  <p:transition>
    <p:wipe dir="r"/>
  </p:transition>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preserve="1">
  <p:cSld name="Full bleed photo">
    <p:spTree>
      <p:nvGrpSpPr>
        <p:cNvPr id="1" name=""/>
        <p:cNvGrpSpPr/>
        <p:nvPr/>
      </p:nvGrpSpPr>
      <p:grpSpPr>
        <a:xfrm>
          <a:off x="0" y="0"/>
          <a:ext cx="0" cy="0"/>
          <a:chOff x="0" y="0"/>
          <a:chExt cx="0" cy="0"/>
        </a:xfrm>
      </p:grpSpPr>
      <p:sp>
        <p:nvSpPr>
          <p:cNvPr id="3" name="Picture Placeholder 2"/>
          <p:cNvSpPr>
            <a:spLocks noGrp="1"/>
          </p:cNvSpPr>
          <p:nvPr>
            <p:ph type="pic" sz="quarter" idx="10" hasCustomPrompt="1"/>
          </p:nvPr>
        </p:nvSpPr>
        <p:spPr>
          <a:xfrm>
            <a:off x="-91440" y="-91440"/>
            <a:ext cx="9326880" cy="7040880"/>
          </a:xfrm>
        </p:spPr>
        <p:txBody>
          <a:bodyPr anchor="ctr" anchorCtr="1">
            <a:noAutofit/>
          </a:bodyPr>
          <a:lstStyle>
            <a:lvl1pPr algn="ctr">
              <a:buNone/>
              <a:defRPr>
                <a:latin typeface="+mj-lt"/>
              </a:defRPr>
            </a:lvl1pPr>
          </a:lstStyle>
          <a:p>
            <a:r>
              <a:rPr lang="en-US" dirty="0" smtClean="0"/>
              <a:t>Full bleed image placeholder</a:t>
            </a:r>
            <a:endParaRPr lang="en-US" dirty="0"/>
          </a:p>
        </p:txBody>
      </p:sp>
    </p:spTree>
    <p:extLst>
      <p:ext uri="{BB962C8B-B14F-4D97-AF65-F5344CB8AC3E}">
        <p14:creationId xmlns:p14="http://schemas.microsoft.com/office/powerpoint/2010/main" val="24522712"/>
      </p:ext>
    </p:extLst>
  </p:cSld>
  <p:clrMapOvr>
    <a:masterClrMapping/>
  </p:clrMapOvr>
  <p:transition>
    <p:wipe dir="r"/>
  </p:transition>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preserve="1">
  <p:cSld name="Standard video">
    <p:spTree>
      <p:nvGrpSpPr>
        <p:cNvPr id="1" name=""/>
        <p:cNvGrpSpPr/>
        <p:nvPr/>
      </p:nvGrpSpPr>
      <p:grpSpPr>
        <a:xfrm>
          <a:off x="0" y="0"/>
          <a:ext cx="0" cy="0"/>
          <a:chOff x="0" y="0"/>
          <a:chExt cx="0" cy="0"/>
        </a:xfrm>
      </p:grpSpPr>
      <p:pic>
        <p:nvPicPr>
          <p:cNvPr id="19" name="Picture 2" descr="C:\Documents and Settings\contractor\Desktop\Blue_Green_Gradient.png"/>
          <p:cNvPicPr>
            <a:picLocks noChangeAspect="1" noChangeArrowheads="1"/>
          </p:cNvPicPr>
          <p:nvPr/>
        </p:nvPicPr>
        <p:blipFill>
          <a:blip r:embed="rId2" cstate="print"/>
          <a:srcRect/>
          <a:stretch>
            <a:fillRect/>
          </a:stretch>
        </p:blipFill>
        <p:spPr bwMode="auto">
          <a:xfrm>
            <a:off x="-12700" y="0"/>
            <a:ext cx="9156700" cy="6858000"/>
          </a:xfrm>
          <a:prstGeom prst="rect">
            <a:avLst/>
          </a:prstGeom>
          <a:noFill/>
        </p:spPr>
      </p:pic>
      <p:sp>
        <p:nvSpPr>
          <p:cNvPr id="22" name="Rectangle 21"/>
          <p:cNvSpPr/>
          <p:nvPr/>
        </p:nvSpPr>
        <p:spPr>
          <a:xfrm>
            <a:off x="0" y="0"/>
            <a:ext cx="9144000" cy="6858000"/>
          </a:xfrm>
          <a:prstGeom prst="rect">
            <a:avLst/>
          </a:prstGeom>
          <a:blipFill dpi="0" rotWithShape="1">
            <a:blip r:embed="rId3" cstate="email">
              <a:alphaModFix amt="29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grpSp>
        <p:nvGrpSpPr>
          <p:cNvPr id="2" name="Group 3"/>
          <p:cNvGrpSpPr/>
          <p:nvPr/>
        </p:nvGrpSpPr>
        <p:grpSpPr>
          <a:xfrm>
            <a:off x="341314" y="6124575"/>
            <a:ext cx="787133" cy="416134"/>
            <a:chOff x="609600" y="528537"/>
            <a:chExt cx="1444734" cy="763789"/>
          </a:xfrm>
          <a:solidFill>
            <a:schemeClr val="bg1"/>
          </a:solidFill>
        </p:grpSpPr>
        <p:sp>
          <p:nvSpPr>
            <p:cNvPr id="40" name="Rectangle 39"/>
            <p:cNvSpPr>
              <a:spLocks noChangeArrowheads="1"/>
            </p:cNvSpPr>
            <p:nvPr/>
          </p:nvSpPr>
          <p:spPr bwMode="black">
            <a:xfrm>
              <a:off x="1016578" y="1035681"/>
              <a:ext cx="65914" cy="249730"/>
            </a:xfrm>
            <a:prstGeom prst="rect">
              <a:avLst/>
            </a:prstGeom>
            <a:grpFill/>
            <a:ln w="9525">
              <a:noFill/>
              <a:miter lim="800000"/>
              <a:headEnd/>
              <a:tailEnd/>
            </a:ln>
          </p:spPr>
          <p:txBody>
            <a:bodyPr/>
            <a:lstStyle/>
            <a:p>
              <a:endParaRPr lang="en-US" dirty="0">
                <a:solidFill>
                  <a:srgbClr val="0096D6"/>
                </a:solidFill>
              </a:endParaRPr>
            </a:p>
          </p:txBody>
        </p:sp>
        <p:sp>
          <p:nvSpPr>
            <p:cNvPr id="41" name="Freeform 40"/>
            <p:cNvSpPr>
              <a:spLocks/>
            </p:cNvSpPr>
            <p:nvPr/>
          </p:nvSpPr>
          <p:spPr bwMode="black">
            <a:xfrm>
              <a:off x="1400563" y="1028765"/>
              <a:ext cx="190843" cy="263561"/>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grpFill/>
            <a:ln w="9525">
              <a:noFill/>
              <a:round/>
              <a:headEnd/>
              <a:tailEnd/>
            </a:ln>
          </p:spPr>
          <p:txBody>
            <a:bodyPr/>
            <a:lstStyle/>
            <a:p>
              <a:endParaRPr lang="en-US" dirty="0">
                <a:solidFill>
                  <a:srgbClr val="0096D6"/>
                </a:solidFill>
              </a:endParaRPr>
            </a:p>
          </p:txBody>
        </p:sp>
        <p:sp>
          <p:nvSpPr>
            <p:cNvPr id="42" name="Freeform 41"/>
            <p:cNvSpPr>
              <a:spLocks/>
            </p:cNvSpPr>
            <p:nvPr/>
          </p:nvSpPr>
          <p:spPr bwMode="black">
            <a:xfrm>
              <a:off x="740661" y="1028765"/>
              <a:ext cx="190843" cy="263561"/>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grpFill/>
            <a:ln w="9525">
              <a:noFill/>
              <a:round/>
              <a:headEnd/>
              <a:tailEnd/>
            </a:ln>
          </p:spPr>
          <p:txBody>
            <a:bodyPr/>
            <a:lstStyle/>
            <a:p>
              <a:endParaRPr lang="en-US" dirty="0">
                <a:solidFill>
                  <a:srgbClr val="0096D6"/>
                </a:solidFill>
              </a:endParaRPr>
            </a:p>
          </p:txBody>
        </p:sp>
        <p:sp>
          <p:nvSpPr>
            <p:cNvPr id="43" name="Freeform 42"/>
            <p:cNvSpPr>
              <a:spLocks noEditPoints="1"/>
            </p:cNvSpPr>
            <p:nvPr/>
          </p:nvSpPr>
          <p:spPr bwMode="black">
            <a:xfrm>
              <a:off x="1660385" y="1028765"/>
              <a:ext cx="262122" cy="263561"/>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grpFill/>
            <a:ln w="9525">
              <a:noFill/>
              <a:round/>
              <a:headEnd/>
              <a:tailEnd/>
            </a:ln>
          </p:spPr>
          <p:txBody>
            <a:bodyPr/>
            <a:lstStyle/>
            <a:p>
              <a:endParaRPr lang="en-US" dirty="0">
                <a:solidFill>
                  <a:srgbClr val="0096D6"/>
                </a:solidFill>
              </a:endParaRPr>
            </a:p>
          </p:txBody>
        </p:sp>
        <p:sp>
          <p:nvSpPr>
            <p:cNvPr id="44" name="Freeform 43"/>
            <p:cNvSpPr>
              <a:spLocks/>
            </p:cNvSpPr>
            <p:nvPr/>
          </p:nvSpPr>
          <p:spPr bwMode="black">
            <a:xfrm>
              <a:off x="1167566" y="1028765"/>
              <a:ext cx="170916" cy="263561"/>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grpFill/>
            <a:ln w="9525">
              <a:noFill/>
              <a:round/>
              <a:headEnd/>
              <a:tailEnd/>
            </a:ln>
          </p:spPr>
          <p:txBody>
            <a:bodyPr/>
            <a:lstStyle/>
            <a:p>
              <a:endParaRPr lang="en-US" dirty="0">
                <a:solidFill>
                  <a:srgbClr val="0096D6"/>
                </a:solidFill>
              </a:endParaRPr>
            </a:p>
          </p:txBody>
        </p:sp>
        <p:sp>
          <p:nvSpPr>
            <p:cNvPr id="45" name="Freeform 44"/>
            <p:cNvSpPr>
              <a:spLocks/>
            </p:cNvSpPr>
            <p:nvPr/>
          </p:nvSpPr>
          <p:spPr bwMode="black">
            <a:xfrm>
              <a:off x="609600" y="732931"/>
              <a:ext cx="62081" cy="128323"/>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grpFill/>
            <a:ln w="9525">
              <a:noFill/>
              <a:round/>
              <a:headEnd/>
              <a:tailEnd/>
            </a:ln>
          </p:spPr>
          <p:txBody>
            <a:bodyPr/>
            <a:lstStyle/>
            <a:p>
              <a:endParaRPr lang="en-US" dirty="0">
                <a:solidFill>
                  <a:srgbClr val="0096D6"/>
                </a:solidFill>
              </a:endParaRPr>
            </a:p>
          </p:txBody>
        </p:sp>
        <p:sp>
          <p:nvSpPr>
            <p:cNvPr id="46" name="Freeform 45"/>
            <p:cNvSpPr>
              <a:spLocks/>
            </p:cNvSpPr>
            <p:nvPr/>
          </p:nvSpPr>
          <p:spPr bwMode="black">
            <a:xfrm>
              <a:off x="783581" y="646870"/>
              <a:ext cx="62081" cy="214384"/>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grpFill/>
            <a:ln w="9525">
              <a:noFill/>
              <a:round/>
              <a:headEnd/>
              <a:tailEnd/>
            </a:ln>
          </p:spPr>
          <p:txBody>
            <a:bodyPr/>
            <a:lstStyle/>
            <a:p>
              <a:endParaRPr lang="en-US" dirty="0">
                <a:solidFill>
                  <a:srgbClr val="0096D6"/>
                </a:solidFill>
              </a:endParaRPr>
            </a:p>
          </p:txBody>
        </p:sp>
        <p:sp>
          <p:nvSpPr>
            <p:cNvPr id="47" name="Freeform 46"/>
            <p:cNvSpPr>
              <a:spLocks/>
            </p:cNvSpPr>
            <p:nvPr/>
          </p:nvSpPr>
          <p:spPr bwMode="black">
            <a:xfrm>
              <a:off x="954497" y="528537"/>
              <a:ext cx="62081" cy="394958"/>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grpFill/>
            <a:ln w="9525">
              <a:noFill/>
              <a:round/>
              <a:headEnd/>
              <a:tailEnd/>
            </a:ln>
          </p:spPr>
          <p:txBody>
            <a:bodyPr/>
            <a:lstStyle/>
            <a:p>
              <a:endParaRPr lang="en-US" dirty="0">
                <a:solidFill>
                  <a:srgbClr val="0096D6"/>
                </a:solidFill>
              </a:endParaRPr>
            </a:p>
          </p:txBody>
        </p:sp>
        <p:sp>
          <p:nvSpPr>
            <p:cNvPr id="48" name="Freeform 47"/>
            <p:cNvSpPr>
              <a:spLocks/>
            </p:cNvSpPr>
            <p:nvPr/>
          </p:nvSpPr>
          <p:spPr bwMode="black">
            <a:xfrm>
              <a:off x="1128478" y="646870"/>
              <a:ext cx="62081" cy="214384"/>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grpFill/>
            <a:ln w="9525">
              <a:noFill/>
              <a:round/>
              <a:headEnd/>
              <a:tailEnd/>
            </a:ln>
          </p:spPr>
          <p:txBody>
            <a:bodyPr/>
            <a:lstStyle/>
            <a:p>
              <a:endParaRPr lang="en-US" dirty="0">
                <a:solidFill>
                  <a:srgbClr val="0096D6"/>
                </a:solidFill>
              </a:endParaRPr>
            </a:p>
          </p:txBody>
        </p:sp>
        <p:sp>
          <p:nvSpPr>
            <p:cNvPr id="49" name="Freeform 48"/>
            <p:cNvSpPr>
              <a:spLocks/>
            </p:cNvSpPr>
            <p:nvPr/>
          </p:nvSpPr>
          <p:spPr bwMode="black">
            <a:xfrm>
              <a:off x="1298627" y="732931"/>
              <a:ext cx="65914" cy="128323"/>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grpFill/>
            <a:ln w="9525">
              <a:noFill/>
              <a:round/>
              <a:headEnd/>
              <a:tailEnd/>
            </a:ln>
          </p:spPr>
          <p:txBody>
            <a:bodyPr/>
            <a:lstStyle/>
            <a:p>
              <a:endParaRPr lang="en-US" dirty="0">
                <a:solidFill>
                  <a:srgbClr val="0096D6"/>
                </a:solidFill>
              </a:endParaRPr>
            </a:p>
          </p:txBody>
        </p:sp>
        <p:sp>
          <p:nvSpPr>
            <p:cNvPr id="50" name="Freeform 49"/>
            <p:cNvSpPr>
              <a:spLocks/>
            </p:cNvSpPr>
            <p:nvPr/>
          </p:nvSpPr>
          <p:spPr bwMode="black">
            <a:xfrm>
              <a:off x="1472608" y="646870"/>
              <a:ext cx="62848" cy="214384"/>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grpFill/>
            <a:ln w="9525">
              <a:noFill/>
              <a:round/>
              <a:headEnd/>
              <a:tailEnd/>
            </a:ln>
          </p:spPr>
          <p:txBody>
            <a:bodyPr/>
            <a:lstStyle/>
            <a:p>
              <a:endParaRPr lang="en-US" dirty="0">
                <a:solidFill>
                  <a:srgbClr val="0096D6"/>
                </a:solidFill>
              </a:endParaRPr>
            </a:p>
          </p:txBody>
        </p:sp>
        <p:sp>
          <p:nvSpPr>
            <p:cNvPr id="51" name="Freeform 50"/>
            <p:cNvSpPr>
              <a:spLocks/>
            </p:cNvSpPr>
            <p:nvPr/>
          </p:nvSpPr>
          <p:spPr bwMode="black">
            <a:xfrm>
              <a:off x="1646590" y="528537"/>
              <a:ext cx="62848" cy="394958"/>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grpFill/>
            <a:ln w="9525">
              <a:noFill/>
              <a:round/>
              <a:headEnd/>
              <a:tailEnd/>
            </a:ln>
          </p:spPr>
          <p:txBody>
            <a:bodyPr/>
            <a:lstStyle/>
            <a:p>
              <a:endParaRPr lang="en-US" dirty="0">
                <a:solidFill>
                  <a:srgbClr val="0096D6"/>
                </a:solidFill>
              </a:endParaRPr>
            </a:p>
          </p:txBody>
        </p:sp>
        <p:sp>
          <p:nvSpPr>
            <p:cNvPr id="52" name="Freeform 51"/>
            <p:cNvSpPr>
              <a:spLocks/>
            </p:cNvSpPr>
            <p:nvPr/>
          </p:nvSpPr>
          <p:spPr bwMode="black">
            <a:xfrm>
              <a:off x="1817505" y="646870"/>
              <a:ext cx="62848" cy="214384"/>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grpFill/>
            <a:ln w="9525">
              <a:noFill/>
              <a:round/>
              <a:headEnd/>
              <a:tailEnd/>
            </a:ln>
          </p:spPr>
          <p:txBody>
            <a:bodyPr/>
            <a:lstStyle/>
            <a:p>
              <a:endParaRPr lang="en-US" dirty="0">
                <a:solidFill>
                  <a:srgbClr val="0096D6"/>
                </a:solidFill>
              </a:endParaRPr>
            </a:p>
          </p:txBody>
        </p:sp>
        <p:sp>
          <p:nvSpPr>
            <p:cNvPr id="53" name="Freeform 52"/>
            <p:cNvSpPr>
              <a:spLocks/>
            </p:cNvSpPr>
            <p:nvPr/>
          </p:nvSpPr>
          <p:spPr bwMode="black">
            <a:xfrm>
              <a:off x="1991486" y="732931"/>
              <a:ext cx="62848" cy="128323"/>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grpFill/>
            <a:ln w="9525">
              <a:noFill/>
              <a:round/>
              <a:headEnd/>
              <a:tailEnd/>
            </a:ln>
          </p:spPr>
          <p:txBody>
            <a:bodyPr/>
            <a:lstStyle/>
            <a:p>
              <a:endParaRPr lang="en-US" dirty="0">
                <a:solidFill>
                  <a:srgbClr val="0096D6"/>
                </a:solidFill>
              </a:endParaRPr>
            </a:p>
          </p:txBody>
        </p:sp>
      </p:grpSp>
      <p:sp>
        <p:nvSpPr>
          <p:cNvPr id="21" name="Media Placeholder 20"/>
          <p:cNvSpPr>
            <a:spLocks noGrp="1"/>
          </p:cNvSpPr>
          <p:nvPr>
            <p:ph type="media" sz="quarter" idx="10" hasCustomPrompt="1"/>
          </p:nvPr>
        </p:nvSpPr>
        <p:spPr>
          <a:xfrm>
            <a:off x="2845150" y="778669"/>
            <a:ext cx="5971032" cy="4425696"/>
          </a:xfrm>
          <a:solidFill>
            <a:schemeClr val="tx1">
              <a:lumMod val="50000"/>
            </a:schemeClr>
          </a:solidFill>
          <a:ln>
            <a:noFill/>
          </a:ln>
          <a:effectLst>
            <a:innerShdw blurRad="419100">
              <a:prstClr val="black">
                <a:alpha val="47000"/>
              </a:prstClr>
            </a:innerShdw>
          </a:effectLst>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marL="0" indent="0" algn="ctr" defTabSz="914400" rtl="0" eaLnBrk="1" latinLnBrk="0" hangingPunct="1">
              <a:lnSpc>
                <a:spcPct val="95000"/>
              </a:lnSpc>
              <a:spcBef>
                <a:spcPts val="1440"/>
              </a:spcBef>
              <a:buClr>
                <a:srgbClr val="92D050"/>
              </a:buClr>
              <a:buSzPct val="90000"/>
              <a:buFont typeface="Arial" pitchFamily="34" charset="0"/>
              <a:buNone/>
              <a:tabLst/>
              <a:defRPr lang="en-US" sz="1800" kern="1200">
                <a:solidFill>
                  <a:schemeClr val="lt1"/>
                </a:solidFill>
                <a:latin typeface="+mj-lt"/>
                <a:ea typeface="+mn-ea"/>
                <a:cs typeface="+mn-cs"/>
              </a:defRPr>
            </a:lvl1pPr>
          </a:lstStyle>
          <a:p>
            <a:r>
              <a:rPr lang="en-US" dirty="0" smtClean="0"/>
              <a:t>Click icon to add video</a:t>
            </a:r>
            <a:endParaRPr lang="en-US" dirty="0"/>
          </a:p>
        </p:txBody>
      </p:sp>
    </p:spTree>
    <p:extLst>
      <p:ext uri="{BB962C8B-B14F-4D97-AF65-F5344CB8AC3E}">
        <p14:creationId xmlns:p14="http://schemas.microsoft.com/office/powerpoint/2010/main" val="233960488"/>
      </p:ext>
    </p:extLst>
  </p:cSld>
  <p:clrMapOvr>
    <a:masterClrMapping/>
  </p:clrMapOvr>
  <p:transition>
    <p:wipe dir="r"/>
  </p:transition>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preserve="1">
  <p:cSld name="Blank_gradient only">
    <p:spTree>
      <p:nvGrpSpPr>
        <p:cNvPr id="1" name=""/>
        <p:cNvGrpSpPr/>
        <p:nvPr/>
      </p:nvGrpSpPr>
      <p:grpSpPr>
        <a:xfrm>
          <a:off x="0" y="0"/>
          <a:ext cx="0" cy="0"/>
          <a:chOff x="0" y="0"/>
          <a:chExt cx="0" cy="0"/>
        </a:xfrm>
      </p:grpSpPr>
      <p:pic>
        <p:nvPicPr>
          <p:cNvPr id="19" name="Picture 2" descr="C:\Documents and Settings\contractor\Desktop\Blue_Green_Gradient.png"/>
          <p:cNvPicPr>
            <a:picLocks noChangeAspect="1" noChangeArrowheads="1"/>
          </p:cNvPicPr>
          <p:nvPr/>
        </p:nvPicPr>
        <p:blipFill>
          <a:blip r:embed="rId2" cstate="print"/>
          <a:srcRect/>
          <a:stretch>
            <a:fillRect/>
          </a:stretch>
        </p:blipFill>
        <p:spPr bwMode="auto">
          <a:xfrm>
            <a:off x="-12700" y="0"/>
            <a:ext cx="9156700" cy="6858000"/>
          </a:xfrm>
          <a:prstGeom prst="rect">
            <a:avLst/>
          </a:prstGeom>
          <a:noFill/>
        </p:spPr>
      </p:pic>
    </p:spTree>
    <p:extLst>
      <p:ext uri="{BB962C8B-B14F-4D97-AF65-F5344CB8AC3E}">
        <p14:creationId xmlns:p14="http://schemas.microsoft.com/office/powerpoint/2010/main" val="3054937836"/>
      </p:ext>
    </p:extLst>
  </p:cSld>
  <p:clrMapOvr>
    <a:masterClrMapping/>
  </p:clrMapOvr>
  <p:transition>
    <p:wipe dir="r"/>
  </p:transition>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preserve="1">
  <p:cSld name="Blank">
    <p:spTree>
      <p:nvGrpSpPr>
        <p:cNvPr id="1" name=""/>
        <p:cNvGrpSpPr/>
        <p:nvPr/>
      </p:nvGrpSpPr>
      <p:grpSpPr>
        <a:xfrm>
          <a:off x="0" y="0"/>
          <a:ext cx="0" cy="0"/>
          <a:chOff x="0" y="0"/>
          <a:chExt cx="0" cy="0"/>
        </a:xfrm>
      </p:grpSpPr>
      <p:sp>
        <p:nvSpPr>
          <p:cNvPr id="3" name="Rectangle 5"/>
          <p:cNvSpPr>
            <a:spLocks noChangeArrowheads="1"/>
          </p:cNvSpPr>
          <p:nvPr/>
        </p:nvSpPr>
        <p:spPr bwMode="ltGray">
          <a:xfrm>
            <a:off x="8019288" y="6584512"/>
            <a:ext cx="811863" cy="175257"/>
          </a:xfrm>
          <a:prstGeom prst="rect">
            <a:avLst/>
          </a:prstGeom>
          <a:noFill/>
          <a:ln w="9525">
            <a:noFill/>
            <a:miter lim="800000"/>
            <a:headEnd/>
            <a:tailEnd/>
          </a:ln>
          <a:effectLst/>
        </p:spPr>
        <p:txBody>
          <a:bodyPr wrap="none" lIns="82124" tIns="41061" rIns="82124" bIns="41061" anchor="b">
            <a:spAutoFit/>
          </a:bodyPr>
          <a:lstStyle/>
          <a:p>
            <a:pPr algn="r" defTabSz="814388"/>
            <a:r>
              <a:rPr lang="en-US" sz="600" dirty="0">
                <a:solidFill>
                  <a:srgbClr val="C0C0C0"/>
                </a:solidFill>
              </a:rPr>
              <a:t>Cisco Confidential</a:t>
            </a:r>
          </a:p>
        </p:txBody>
      </p:sp>
      <p:sp>
        <p:nvSpPr>
          <p:cNvPr id="5" name="Rectangle 4"/>
          <p:cNvSpPr>
            <a:spLocks noChangeArrowheads="1"/>
          </p:cNvSpPr>
          <p:nvPr/>
        </p:nvSpPr>
        <p:spPr bwMode="ltGray">
          <a:xfrm>
            <a:off x="251373" y="6586246"/>
            <a:ext cx="3420515" cy="175257"/>
          </a:xfrm>
          <a:prstGeom prst="rect">
            <a:avLst/>
          </a:prstGeom>
          <a:noFill/>
          <a:ln w="9525">
            <a:noFill/>
            <a:miter lim="800000"/>
            <a:headEnd/>
            <a:tailEnd/>
          </a:ln>
          <a:effectLst/>
        </p:spPr>
        <p:txBody>
          <a:bodyPr wrap="square" lIns="82124" tIns="41061" rIns="82124" bIns="41061" anchor="b" anchorCtr="0">
            <a:spAutoFit/>
          </a:bodyPr>
          <a:lstStyle/>
          <a:p>
            <a:pPr defTabSz="814388"/>
            <a:r>
              <a:rPr lang="en-US" sz="600" dirty="0" smtClean="0">
                <a:solidFill>
                  <a:srgbClr val="C0C0C0"/>
                </a:solidFill>
              </a:rPr>
              <a:t>© 2011 Cisco and/or its affiliates. All rights reserved.</a:t>
            </a:r>
            <a:endParaRPr lang="en-US" sz="600" dirty="0">
              <a:solidFill>
                <a:srgbClr val="C0C0C0"/>
              </a:solidFill>
            </a:endParaRPr>
          </a:p>
        </p:txBody>
      </p:sp>
    </p:spTree>
    <p:extLst>
      <p:ext uri="{BB962C8B-B14F-4D97-AF65-F5344CB8AC3E}">
        <p14:creationId xmlns:p14="http://schemas.microsoft.com/office/powerpoint/2010/main" val="3574040371"/>
      </p:ext>
    </p:extLst>
  </p:cSld>
  <p:clrMapOvr>
    <a:masterClrMapping/>
  </p:clrMapOvr>
  <p:transition>
    <p:wipe dir="r"/>
  </p:transition>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preserve="1" userDrawn="1">
  <p:cSld name="Section_Seque">
    <p:spTree>
      <p:nvGrpSpPr>
        <p:cNvPr id="1" name=""/>
        <p:cNvGrpSpPr/>
        <p:nvPr/>
      </p:nvGrpSpPr>
      <p:grpSpPr>
        <a:xfrm>
          <a:off x="0" y="0"/>
          <a:ext cx="0" cy="0"/>
          <a:chOff x="0" y="0"/>
          <a:chExt cx="0" cy="0"/>
        </a:xfrm>
      </p:grpSpPr>
      <p:sp>
        <p:nvSpPr>
          <p:cNvPr id="3" name="Rectangle 5"/>
          <p:cNvSpPr>
            <a:spLocks noChangeArrowheads="1"/>
          </p:cNvSpPr>
          <p:nvPr/>
        </p:nvSpPr>
        <p:spPr bwMode="ltGray">
          <a:xfrm>
            <a:off x="8019288" y="6584512"/>
            <a:ext cx="811863" cy="175257"/>
          </a:xfrm>
          <a:prstGeom prst="rect">
            <a:avLst/>
          </a:prstGeom>
          <a:noFill/>
          <a:ln w="9525">
            <a:noFill/>
            <a:miter lim="800000"/>
            <a:headEnd/>
            <a:tailEnd/>
          </a:ln>
          <a:effectLst/>
        </p:spPr>
        <p:txBody>
          <a:bodyPr wrap="none" lIns="82124" tIns="41061" rIns="82124" bIns="41061" anchor="b">
            <a:spAutoFit/>
          </a:bodyPr>
          <a:lstStyle/>
          <a:p>
            <a:pPr algn="r" defTabSz="814388"/>
            <a:r>
              <a:rPr lang="en-US" sz="600" dirty="0">
                <a:solidFill>
                  <a:srgbClr val="C0C0C0"/>
                </a:solidFill>
              </a:rPr>
              <a:t>Cisco Confidential</a:t>
            </a:r>
          </a:p>
        </p:txBody>
      </p:sp>
      <p:sp>
        <p:nvSpPr>
          <p:cNvPr id="5" name="Rectangle 4"/>
          <p:cNvSpPr>
            <a:spLocks noChangeArrowheads="1"/>
          </p:cNvSpPr>
          <p:nvPr/>
        </p:nvSpPr>
        <p:spPr bwMode="ltGray">
          <a:xfrm>
            <a:off x="251373" y="6586246"/>
            <a:ext cx="3420515" cy="175257"/>
          </a:xfrm>
          <a:prstGeom prst="rect">
            <a:avLst/>
          </a:prstGeom>
          <a:noFill/>
          <a:ln w="9525">
            <a:noFill/>
            <a:miter lim="800000"/>
            <a:headEnd/>
            <a:tailEnd/>
          </a:ln>
          <a:effectLst/>
        </p:spPr>
        <p:txBody>
          <a:bodyPr wrap="square" lIns="82124" tIns="41061" rIns="82124" bIns="41061" anchor="b" anchorCtr="0">
            <a:spAutoFit/>
          </a:bodyPr>
          <a:lstStyle/>
          <a:p>
            <a:pPr defTabSz="814388"/>
            <a:r>
              <a:rPr lang="en-US" sz="600" dirty="0" smtClean="0">
                <a:solidFill>
                  <a:srgbClr val="C0C0C0"/>
                </a:solidFill>
              </a:rPr>
              <a:t>© 2011 Cisco and/or its affiliates. All rights reserved.</a:t>
            </a:r>
            <a:endParaRPr lang="en-US" sz="600" dirty="0">
              <a:solidFill>
                <a:srgbClr val="C0C0C0"/>
              </a:solidFill>
            </a:endParaRPr>
          </a:p>
        </p:txBody>
      </p:sp>
      <p:sp>
        <p:nvSpPr>
          <p:cNvPr id="4" name="Rectangle 5"/>
          <p:cNvSpPr>
            <a:spLocks noChangeArrowheads="1"/>
          </p:cNvSpPr>
          <p:nvPr userDrawn="1"/>
        </p:nvSpPr>
        <p:spPr bwMode="ltGray">
          <a:xfrm>
            <a:off x="7763787" y="6584512"/>
            <a:ext cx="811863" cy="175257"/>
          </a:xfrm>
          <a:prstGeom prst="rect">
            <a:avLst/>
          </a:prstGeom>
          <a:noFill/>
          <a:ln w="9525">
            <a:noFill/>
            <a:miter lim="800000"/>
            <a:headEnd/>
            <a:tailEnd/>
          </a:ln>
          <a:effectLst/>
        </p:spPr>
        <p:txBody>
          <a:bodyPr wrap="none" lIns="82124" tIns="41061" rIns="82124" bIns="41061" anchor="b">
            <a:spAutoFit/>
          </a:bodyPr>
          <a:lstStyle/>
          <a:p>
            <a:pPr algn="r" defTabSz="814388"/>
            <a:r>
              <a:rPr lang="en-US" sz="600" dirty="0">
                <a:solidFill>
                  <a:srgbClr val="C0C0C0"/>
                </a:solidFill>
              </a:rPr>
              <a:t>Cisco Confidential</a:t>
            </a:r>
          </a:p>
        </p:txBody>
      </p:sp>
      <p:sp>
        <p:nvSpPr>
          <p:cNvPr id="6" name="Rectangle 7"/>
          <p:cNvSpPr>
            <a:spLocks noChangeArrowheads="1"/>
          </p:cNvSpPr>
          <p:nvPr userDrawn="1"/>
        </p:nvSpPr>
        <p:spPr bwMode="ltGray">
          <a:xfrm>
            <a:off x="8649525" y="6580408"/>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fld id="{DFCF27A5-1A5B-48D3-A060-2758FFBB1ADD}" type="slidenum">
              <a:rPr lang="en-US" sz="600">
                <a:solidFill>
                  <a:srgbClr val="C0C0C0"/>
                </a:solidFill>
              </a:rPr>
              <a:pPr algn="r" defTabSz="814388"/>
              <a:t>‹#›</a:t>
            </a:fld>
            <a:endParaRPr lang="en-US" sz="600" dirty="0">
              <a:solidFill>
                <a:srgbClr val="C0C0C0"/>
              </a:solidFill>
            </a:endParaRPr>
          </a:p>
        </p:txBody>
      </p:sp>
      <p:sp>
        <p:nvSpPr>
          <p:cNvPr id="7" name="Rectangle 6"/>
          <p:cNvSpPr>
            <a:spLocks noChangeArrowheads="1"/>
          </p:cNvSpPr>
          <p:nvPr userDrawn="1"/>
        </p:nvSpPr>
        <p:spPr bwMode="ltGray">
          <a:xfrm>
            <a:off x="251373" y="6586246"/>
            <a:ext cx="3420515" cy="175257"/>
          </a:xfrm>
          <a:prstGeom prst="rect">
            <a:avLst/>
          </a:prstGeom>
          <a:noFill/>
          <a:ln w="9525">
            <a:noFill/>
            <a:miter lim="800000"/>
            <a:headEnd/>
            <a:tailEnd/>
          </a:ln>
          <a:effectLst/>
        </p:spPr>
        <p:txBody>
          <a:bodyPr wrap="square" lIns="82124" tIns="41061" rIns="82124" bIns="41061" anchor="b" anchorCtr="0">
            <a:spAutoFit/>
          </a:bodyPr>
          <a:lstStyle/>
          <a:p>
            <a:pPr defTabSz="814388"/>
            <a:r>
              <a:rPr lang="en-US" sz="600" dirty="0" smtClean="0">
                <a:solidFill>
                  <a:srgbClr val="C0C0C0"/>
                </a:solidFill>
              </a:rPr>
              <a:t>© 2011 Cisco and/or its affiliates. All rights reserved.</a:t>
            </a:r>
            <a:endParaRPr lang="en-US" sz="600" dirty="0">
              <a:solidFill>
                <a:srgbClr val="C0C0C0"/>
              </a:solidFill>
            </a:endParaRPr>
          </a:p>
        </p:txBody>
      </p:sp>
      <p:pic>
        <p:nvPicPr>
          <p:cNvPr id="8" name="Picture 2" descr="C:\Documents and Settings\contractor\Desktop\Blue_Green_Gradient.png"/>
          <p:cNvPicPr>
            <a:picLocks noChangeArrowheads="1"/>
          </p:cNvPicPr>
          <p:nvPr userDrawn="1"/>
        </p:nvPicPr>
        <p:blipFill>
          <a:blip r:embed="rId2" cstate="email">
            <a:extLst>
              <a:ext uri="{28A0092B-C50C-407E-A947-70E740481C1C}">
                <a14:useLocalDpi xmlns:a14="http://schemas.microsoft.com/office/drawing/2010/main"/>
              </a:ext>
            </a:extLst>
          </a:blip>
          <a:stretch>
            <a:fillRect/>
          </a:stretch>
        </p:blipFill>
        <p:spPr bwMode="auto">
          <a:xfrm>
            <a:off x="-12700" y="2047200"/>
            <a:ext cx="9153144" cy="2743200"/>
          </a:xfrm>
          <a:prstGeom prst="rect">
            <a:avLst/>
          </a:prstGeom>
          <a:noFill/>
        </p:spPr>
      </p:pic>
      <p:pic>
        <p:nvPicPr>
          <p:cNvPr id="9" name="Picture 8" descr="bottom bar.jpg"/>
          <p:cNvPicPr>
            <a:picLocks noChangeAspect="1"/>
          </p:cNvPicPr>
          <p:nvPr userDrawn="1"/>
        </p:nvPicPr>
        <p:blipFill>
          <a:blip r:embed="rId3" cstate="print"/>
          <a:stretch>
            <a:fillRect/>
          </a:stretch>
        </p:blipFill>
        <p:spPr>
          <a:xfrm>
            <a:off x="321999" y="6374862"/>
            <a:ext cx="8477250" cy="171450"/>
          </a:xfrm>
          <a:prstGeom prst="rect">
            <a:avLst/>
          </a:prstGeom>
        </p:spPr>
      </p:pic>
      <p:sp>
        <p:nvSpPr>
          <p:cNvPr id="10" name="Rounded Rectangle 9"/>
          <p:cNvSpPr/>
          <p:nvPr userDrawn="1"/>
        </p:nvSpPr>
        <p:spPr>
          <a:xfrm rot="10800000">
            <a:off x="6570845" y="3192507"/>
            <a:ext cx="307632" cy="1480782"/>
          </a:xfrm>
          <a:prstGeom prst="roundRect">
            <a:avLst>
              <a:gd name="adj" fmla="val 50000"/>
            </a:avLst>
          </a:prstGeom>
          <a:gradFill flip="none" rotWithShape="1">
            <a:gsLst>
              <a:gs pos="0">
                <a:srgbClr val="057550">
                  <a:alpha val="27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1" name="Rounded Rectangle 10"/>
          <p:cNvSpPr/>
          <p:nvPr userDrawn="1"/>
        </p:nvSpPr>
        <p:spPr>
          <a:xfrm rot="10800000">
            <a:off x="6941610" y="2912470"/>
            <a:ext cx="307632" cy="1480782"/>
          </a:xfrm>
          <a:prstGeom prst="roundRect">
            <a:avLst>
              <a:gd name="adj" fmla="val 50000"/>
            </a:avLst>
          </a:prstGeom>
          <a:gradFill flip="none" rotWithShape="1">
            <a:gsLst>
              <a:gs pos="0">
                <a:srgbClr val="057550">
                  <a:alpha val="27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2" name="Rounded Rectangle 11"/>
          <p:cNvSpPr/>
          <p:nvPr userDrawn="1"/>
        </p:nvSpPr>
        <p:spPr>
          <a:xfrm rot="10800000">
            <a:off x="7719532" y="3151932"/>
            <a:ext cx="307632" cy="1480782"/>
          </a:xfrm>
          <a:prstGeom prst="roundRect">
            <a:avLst>
              <a:gd name="adj" fmla="val 50000"/>
            </a:avLst>
          </a:prstGeom>
          <a:gradFill flip="none" rotWithShape="1">
            <a:gsLst>
              <a:gs pos="0">
                <a:srgbClr val="057550">
                  <a:alpha val="27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3" name="Rounded Rectangle 12"/>
          <p:cNvSpPr/>
          <p:nvPr userDrawn="1"/>
        </p:nvSpPr>
        <p:spPr>
          <a:xfrm rot="10800000">
            <a:off x="8251794" y="2971089"/>
            <a:ext cx="307632" cy="1480782"/>
          </a:xfrm>
          <a:prstGeom prst="roundRect">
            <a:avLst>
              <a:gd name="adj" fmla="val 50000"/>
            </a:avLst>
          </a:prstGeom>
          <a:gradFill flip="none" rotWithShape="1">
            <a:gsLst>
              <a:gs pos="0">
                <a:srgbClr val="057550">
                  <a:alpha val="27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4" name="Rounded Rectangle 13"/>
          <p:cNvSpPr/>
          <p:nvPr userDrawn="1"/>
        </p:nvSpPr>
        <p:spPr>
          <a:xfrm rot="10800000">
            <a:off x="8620284" y="3179802"/>
            <a:ext cx="307632" cy="1480782"/>
          </a:xfrm>
          <a:prstGeom prst="roundRect">
            <a:avLst>
              <a:gd name="adj" fmla="val 50000"/>
            </a:avLst>
          </a:prstGeom>
          <a:gradFill flip="none" rotWithShape="1">
            <a:gsLst>
              <a:gs pos="0">
                <a:srgbClr val="057550">
                  <a:alpha val="27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5" name="Title 8"/>
          <p:cNvSpPr>
            <a:spLocks noGrp="1"/>
          </p:cNvSpPr>
          <p:nvPr>
            <p:ph type="title" hasCustomPrompt="1"/>
          </p:nvPr>
        </p:nvSpPr>
        <p:spPr>
          <a:xfrm>
            <a:off x="284294" y="2824440"/>
            <a:ext cx="8588861" cy="1188720"/>
          </a:xfrm>
        </p:spPr>
        <p:txBody>
          <a:bodyPr anchor="ctr"/>
          <a:lstStyle>
            <a:lvl1pPr algn="ctr">
              <a:lnSpc>
                <a:spcPct val="100000"/>
              </a:lnSpc>
              <a:defRPr>
                <a:solidFill>
                  <a:schemeClr val="bg1"/>
                </a:solidFill>
              </a:defRPr>
            </a:lvl1pPr>
          </a:lstStyle>
          <a:p>
            <a:r>
              <a:rPr lang="en-US" dirty="0" smtClean="0"/>
              <a:t/>
            </a:r>
            <a:br>
              <a:rPr lang="en-US" dirty="0" smtClean="0"/>
            </a:br>
            <a:r>
              <a:rPr lang="en-US" dirty="0" smtClean="0"/>
              <a:t>Click To Edit Master Title Style</a:t>
            </a:r>
            <a:endParaRPr lang="en-US" dirty="0"/>
          </a:p>
        </p:txBody>
      </p:sp>
      <p:pic>
        <p:nvPicPr>
          <p:cNvPr id="16" name="Picture 15" descr="bottom bar.jpg"/>
          <p:cNvPicPr>
            <a:picLocks noChangeAspect="1"/>
          </p:cNvPicPr>
          <p:nvPr userDrawn="1"/>
        </p:nvPicPr>
        <p:blipFill>
          <a:blip r:embed="rId3" cstate="print"/>
          <a:stretch>
            <a:fillRect/>
          </a:stretch>
        </p:blipFill>
        <p:spPr>
          <a:xfrm>
            <a:off x="321999" y="262830"/>
            <a:ext cx="8477250" cy="171450"/>
          </a:xfrm>
          <a:prstGeom prst="rect">
            <a:avLst/>
          </a:prstGeom>
        </p:spPr>
      </p:pic>
    </p:spTree>
    <p:extLst>
      <p:ext uri="{BB962C8B-B14F-4D97-AF65-F5344CB8AC3E}">
        <p14:creationId xmlns:p14="http://schemas.microsoft.com/office/powerpoint/2010/main" val="1309453473"/>
      </p:ext>
    </p:extLst>
  </p:cSld>
  <p:clrMapOvr>
    <a:masterClrMapping/>
  </p:clrMapOvr>
  <p:transition>
    <p:wipe dir="r"/>
  </p:transition>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preserve="1">
  <p:cSld name="Closing Slide_green">
    <p:spTree>
      <p:nvGrpSpPr>
        <p:cNvPr id="1" name=""/>
        <p:cNvGrpSpPr/>
        <p:nvPr/>
      </p:nvGrpSpPr>
      <p:grpSpPr>
        <a:xfrm>
          <a:off x="0" y="0"/>
          <a:ext cx="0" cy="0"/>
          <a:chOff x="0" y="0"/>
          <a:chExt cx="0" cy="0"/>
        </a:xfrm>
      </p:grpSpPr>
      <p:pic>
        <p:nvPicPr>
          <p:cNvPr id="19" name="Picture 2" descr="C:\Documents and Settings\contractor\Desktop\Blue_Green_Gradient.png"/>
          <p:cNvPicPr>
            <a:picLocks noChangeAspect="1" noChangeArrowheads="1"/>
          </p:cNvPicPr>
          <p:nvPr/>
        </p:nvPicPr>
        <p:blipFill>
          <a:blip r:embed="rId2" cstate="print"/>
          <a:srcRect/>
          <a:stretch>
            <a:fillRect/>
          </a:stretch>
        </p:blipFill>
        <p:spPr bwMode="auto">
          <a:xfrm>
            <a:off x="-12700" y="0"/>
            <a:ext cx="9156700" cy="6858000"/>
          </a:xfrm>
          <a:prstGeom prst="rect">
            <a:avLst/>
          </a:prstGeom>
          <a:noFill/>
        </p:spPr>
      </p:pic>
      <p:sp>
        <p:nvSpPr>
          <p:cNvPr id="20" name="Rectangle 19"/>
          <p:cNvSpPr>
            <a:spLocks noChangeArrowheads="1"/>
          </p:cNvSpPr>
          <p:nvPr/>
        </p:nvSpPr>
        <p:spPr bwMode="black">
          <a:xfrm>
            <a:off x="4373702" y="5844550"/>
            <a:ext cx="41443" cy="157016"/>
          </a:xfrm>
          <a:prstGeom prst="rect">
            <a:avLst/>
          </a:prstGeom>
          <a:solidFill>
            <a:schemeClr val="bg1"/>
          </a:solidFill>
          <a:ln w="9525">
            <a:noFill/>
            <a:miter lim="800000"/>
            <a:headEnd/>
            <a:tailEnd/>
          </a:ln>
        </p:spPr>
        <p:txBody>
          <a:bodyPr/>
          <a:lstStyle/>
          <a:p>
            <a:endParaRPr lang="en-US" dirty="0">
              <a:solidFill>
                <a:srgbClr val="0096D6"/>
              </a:solidFill>
            </a:endParaRPr>
          </a:p>
        </p:txBody>
      </p:sp>
      <p:sp>
        <p:nvSpPr>
          <p:cNvPr id="21" name="Freeform 20"/>
          <p:cNvSpPr>
            <a:spLocks/>
          </p:cNvSpPr>
          <p:nvPr/>
        </p:nvSpPr>
        <p:spPr bwMode="black">
          <a:xfrm>
            <a:off x="4615130" y="5840202"/>
            <a:ext cx="119991" cy="165712"/>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solidFill>
            <a:schemeClr val="bg1"/>
          </a:solidFill>
          <a:ln w="9525">
            <a:noFill/>
            <a:round/>
            <a:headEnd/>
            <a:tailEnd/>
          </a:ln>
        </p:spPr>
        <p:txBody>
          <a:bodyPr/>
          <a:lstStyle/>
          <a:p>
            <a:endParaRPr lang="en-US" dirty="0">
              <a:solidFill>
                <a:srgbClr val="0096D6"/>
              </a:solidFill>
            </a:endParaRPr>
          </a:p>
        </p:txBody>
      </p:sp>
      <p:sp>
        <p:nvSpPr>
          <p:cNvPr id="22" name="Freeform 21"/>
          <p:cNvSpPr>
            <a:spLocks/>
          </p:cNvSpPr>
          <p:nvPr/>
        </p:nvSpPr>
        <p:spPr bwMode="black">
          <a:xfrm>
            <a:off x="4200221" y="5840202"/>
            <a:ext cx="119991" cy="165712"/>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solidFill>
            <a:schemeClr val="bg1"/>
          </a:solidFill>
          <a:ln w="9525">
            <a:noFill/>
            <a:round/>
            <a:headEnd/>
            <a:tailEnd/>
          </a:ln>
        </p:spPr>
        <p:txBody>
          <a:bodyPr/>
          <a:lstStyle/>
          <a:p>
            <a:endParaRPr lang="en-US" dirty="0">
              <a:solidFill>
                <a:srgbClr val="0096D6"/>
              </a:solidFill>
            </a:endParaRPr>
          </a:p>
        </p:txBody>
      </p:sp>
      <p:sp>
        <p:nvSpPr>
          <p:cNvPr id="23" name="Freeform 22"/>
          <p:cNvSpPr>
            <a:spLocks noEditPoints="1"/>
          </p:cNvSpPr>
          <p:nvPr/>
        </p:nvSpPr>
        <p:spPr bwMode="black">
          <a:xfrm>
            <a:off x="4778491" y="5840202"/>
            <a:ext cx="164807" cy="165712"/>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solidFill>
            <a:schemeClr val="bg1"/>
          </a:solidFill>
          <a:ln w="9525">
            <a:noFill/>
            <a:round/>
            <a:headEnd/>
            <a:tailEnd/>
          </a:ln>
        </p:spPr>
        <p:txBody>
          <a:bodyPr/>
          <a:lstStyle/>
          <a:p>
            <a:endParaRPr lang="en-US" dirty="0">
              <a:solidFill>
                <a:srgbClr val="0096D6"/>
              </a:solidFill>
            </a:endParaRPr>
          </a:p>
        </p:txBody>
      </p:sp>
      <p:sp>
        <p:nvSpPr>
          <p:cNvPr id="24" name="Freeform 23"/>
          <p:cNvSpPr>
            <a:spLocks/>
          </p:cNvSpPr>
          <p:nvPr/>
        </p:nvSpPr>
        <p:spPr bwMode="black">
          <a:xfrm>
            <a:off x="4468634" y="5840202"/>
            <a:ext cx="107462" cy="165712"/>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solidFill>
            <a:schemeClr val="bg1"/>
          </a:solidFill>
          <a:ln w="9525">
            <a:noFill/>
            <a:round/>
            <a:headEnd/>
            <a:tailEnd/>
          </a:ln>
        </p:spPr>
        <p:txBody>
          <a:bodyPr/>
          <a:lstStyle/>
          <a:p>
            <a:endParaRPr lang="en-US" dirty="0">
              <a:solidFill>
                <a:srgbClr val="0096D6"/>
              </a:solidFill>
            </a:endParaRPr>
          </a:p>
        </p:txBody>
      </p:sp>
      <p:sp>
        <p:nvSpPr>
          <p:cNvPr id="25" name="Freeform 24"/>
          <p:cNvSpPr>
            <a:spLocks/>
          </p:cNvSpPr>
          <p:nvPr/>
        </p:nvSpPr>
        <p:spPr bwMode="black">
          <a:xfrm>
            <a:off x="4117817" y="5654198"/>
            <a:ext cx="39033" cy="80682"/>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solidFill>
            <a:schemeClr val="bg1"/>
          </a:solidFill>
          <a:ln w="9525">
            <a:noFill/>
            <a:round/>
            <a:headEnd/>
            <a:tailEnd/>
          </a:ln>
        </p:spPr>
        <p:txBody>
          <a:bodyPr/>
          <a:lstStyle/>
          <a:p>
            <a:endParaRPr lang="en-US" dirty="0">
              <a:solidFill>
                <a:srgbClr val="0096D6"/>
              </a:solidFill>
            </a:endParaRPr>
          </a:p>
        </p:txBody>
      </p:sp>
      <p:sp>
        <p:nvSpPr>
          <p:cNvPr id="26" name="Freeform 25"/>
          <p:cNvSpPr>
            <a:spLocks/>
          </p:cNvSpPr>
          <p:nvPr/>
        </p:nvSpPr>
        <p:spPr bwMode="black">
          <a:xfrm>
            <a:off x="4227206" y="5600088"/>
            <a:ext cx="39033" cy="134792"/>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solidFill>
            <a:schemeClr val="bg1"/>
          </a:solidFill>
          <a:ln w="9525">
            <a:noFill/>
            <a:round/>
            <a:headEnd/>
            <a:tailEnd/>
          </a:ln>
        </p:spPr>
        <p:txBody>
          <a:bodyPr/>
          <a:lstStyle/>
          <a:p>
            <a:endParaRPr lang="en-US" dirty="0">
              <a:solidFill>
                <a:srgbClr val="0096D6"/>
              </a:solidFill>
            </a:endParaRPr>
          </a:p>
        </p:txBody>
      </p:sp>
      <p:sp>
        <p:nvSpPr>
          <p:cNvPr id="27" name="Freeform 26"/>
          <p:cNvSpPr>
            <a:spLocks/>
          </p:cNvSpPr>
          <p:nvPr/>
        </p:nvSpPr>
        <p:spPr bwMode="black">
          <a:xfrm>
            <a:off x="4334669" y="5525687"/>
            <a:ext cx="39033" cy="248327"/>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solidFill>
            <a:schemeClr val="bg1"/>
          </a:solidFill>
          <a:ln w="9525">
            <a:noFill/>
            <a:round/>
            <a:headEnd/>
            <a:tailEnd/>
          </a:ln>
        </p:spPr>
        <p:txBody>
          <a:bodyPr/>
          <a:lstStyle/>
          <a:p>
            <a:endParaRPr lang="en-US" dirty="0">
              <a:solidFill>
                <a:srgbClr val="0096D6"/>
              </a:solidFill>
            </a:endParaRPr>
          </a:p>
        </p:txBody>
      </p:sp>
      <p:sp>
        <p:nvSpPr>
          <p:cNvPr id="28" name="Freeform 27"/>
          <p:cNvSpPr>
            <a:spLocks/>
          </p:cNvSpPr>
          <p:nvPr/>
        </p:nvSpPr>
        <p:spPr bwMode="black">
          <a:xfrm>
            <a:off x="4444058" y="5600088"/>
            <a:ext cx="39033" cy="134792"/>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solidFill>
            <a:schemeClr val="bg1"/>
          </a:solidFill>
          <a:ln w="9525">
            <a:noFill/>
            <a:round/>
            <a:headEnd/>
            <a:tailEnd/>
          </a:ln>
        </p:spPr>
        <p:txBody>
          <a:bodyPr/>
          <a:lstStyle/>
          <a:p>
            <a:endParaRPr lang="en-US" dirty="0">
              <a:solidFill>
                <a:srgbClr val="0096D6"/>
              </a:solidFill>
            </a:endParaRPr>
          </a:p>
        </p:txBody>
      </p:sp>
      <p:sp>
        <p:nvSpPr>
          <p:cNvPr id="29" name="Freeform 28"/>
          <p:cNvSpPr>
            <a:spLocks/>
          </p:cNvSpPr>
          <p:nvPr/>
        </p:nvSpPr>
        <p:spPr bwMode="black">
          <a:xfrm>
            <a:off x="4551038" y="5654198"/>
            <a:ext cx="41443" cy="80682"/>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solidFill>
            <a:schemeClr val="bg1"/>
          </a:solidFill>
          <a:ln w="9525">
            <a:noFill/>
            <a:round/>
            <a:headEnd/>
            <a:tailEnd/>
          </a:ln>
        </p:spPr>
        <p:txBody>
          <a:bodyPr/>
          <a:lstStyle/>
          <a:p>
            <a:endParaRPr lang="en-US" dirty="0">
              <a:solidFill>
                <a:srgbClr val="0096D6"/>
              </a:solidFill>
            </a:endParaRPr>
          </a:p>
        </p:txBody>
      </p:sp>
      <p:sp>
        <p:nvSpPr>
          <p:cNvPr id="30" name="Freeform 29"/>
          <p:cNvSpPr>
            <a:spLocks/>
          </p:cNvSpPr>
          <p:nvPr/>
        </p:nvSpPr>
        <p:spPr bwMode="black">
          <a:xfrm>
            <a:off x="4660428" y="5600088"/>
            <a:ext cx="39515" cy="134792"/>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solidFill>
            <a:schemeClr val="bg1"/>
          </a:solidFill>
          <a:ln w="9525">
            <a:noFill/>
            <a:round/>
            <a:headEnd/>
            <a:tailEnd/>
          </a:ln>
        </p:spPr>
        <p:txBody>
          <a:bodyPr/>
          <a:lstStyle/>
          <a:p>
            <a:endParaRPr lang="en-US" dirty="0">
              <a:solidFill>
                <a:srgbClr val="0096D6"/>
              </a:solidFill>
            </a:endParaRPr>
          </a:p>
        </p:txBody>
      </p:sp>
      <p:sp>
        <p:nvSpPr>
          <p:cNvPr id="31" name="Freeform 30"/>
          <p:cNvSpPr>
            <a:spLocks/>
          </p:cNvSpPr>
          <p:nvPr/>
        </p:nvSpPr>
        <p:spPr bwMode="black">
          <a:xfrm>
            <a:off x="4769818" y="5525687"/>
            <a:ext cx="39515" cy="248327"/>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solidFill>
            <a:schemeClr val="bg1"/>
          </a:solidFill>
          <a:ln w="9525">
            <a:noFill/>
            <a:round/>
            <a:headEnd/>
            <a:tailEnd/>
          </a:ln>
        </p:spPr>
        <p:txBody>
          <a:bodyPr/>
          <a:lstStyle/>
          <a:p>
            <a:endParaRPr lang="en-US" dirty="0">
              <a:solidFill>
                <a:srgbClr val="0096D6"/>
              </a:solidFill>
            </a:endParaRPr>
          </a:p>
        </p:txBody>
      </p:sp>
      <p:sp>
        <p:nvSpPr>
          <p:cNvPr id="32" name="Freeform 31"/>
          <p:cNvSpPr>
            <a:spLocks/>
          </p:cNvSpPr>
          <p:nvPr/>
        </p:nvSpPr>
        <p:spPr bwMode="black">
          <a:xfrm>
            <a:off x="4877279" y="5600088"/>
            <a:ext cx="39515" cy="134792"/>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solidFill>
            <a:schemeClr val="bg1"/>
          </a:solidFill>
          <a:ln w="9525">
            <a:noFill/>
            <a:round/>
            <a:headEnd/>
            <a:tailEnd/>
          </a:ln>
        </p:spPr>
        <p:txBody>
          <a:bodyPr/>
          <a:lstStyle/>
          <a:p>
            <a:endParaRPr lang="en-US" dirty="0">
              <a:solidFill>
                <a:srgbClr val="0096D6"/>
              </a:solidFill>
            </a:endParaRPr>
          </a:p>
        </p:txBody>
      </p:sp>
      <p:sp>
        <p:nvSpPr>
          <p:cNvPr id="33" name="Freeform 32"/>
          <p:cNvSpPr>
            <a:spLocks/>
          </p:cNvSpPr>
          <p:nvPr/>
        </p:nvSpPr>
        <p:spPr bwMode="black">
          <a:xfrm>
            <a:off x="4986669" y="5654198"/>
            <a:ext cx="39515" cy="80682"/>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solidFill>
            <a:schemeClr val="bg1"/>
          </a:solidFill>
          <a:ln w="9525">
            <a:noFill/>
            <a:round/>
            <a:headEnd/>
            <a:tailEnd/>
          </a:ln>
        </p:spPr>
        <p:txBody>
          <a:bodyPr/>
          <a:lstStyle/>
          <a:p>
            <a:endParaRPr lang="en-US" dirty="0">
              <a:solidFill>
                <a:srgbClr val="0096D6"/>
              </a:solidFill>
            </a:endParaRPr>
          </a:p>
        </p:txBody>
      </p:sp>
    </p:spTree>
    <p:extLst>
      <p:ext uri="{BB962C8B-B14F-4D97-AF65-F5344CB8AC3E}">
        <p14:creationId xmlns:p14="http://schemas.microsoft.com/office/powerpoint/2010/main" val="1050755738"/>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700"/>
                                        <p:tgtEl>
                                          <p:spTgt spid="19"/>
                                        </p:tgtEl>
                                      </p:cBhvr>
                                    </p:animEffect>
                                  </p:childTnLst>
                                </p:cTn>
                              </p:par>
                            </p:childTnLst>
                          </p:cTn>
                        </p:par>
                        <p:par>
                          <p:cTn id="8" fill="hold">
                            <p:stCondLst>
                              <p:cond delay="700"/>
                            </p:stCondLst>
                            <p:childTnLst>
                              <p:par>
                                <p:cTn id="9" presetID="10" presetClass="entr" presetSubtype="0" fill="hold" grpId="1"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fade">
                                      <p:cBhvr>
                                        <p:cTn id="11" dur="700"/>
                                        <p:tgtEl>
                                          <p:spTgt spid="25"/>
                                        </p:tgtEl>
                                      </p:cBhvr>
                                    </p:animEffect>
                                  </p:childTnLst>
                                </p:cTn>
                              </p:par>
                              <p:par>
                                <p:cTn id="12" presetID="10" presetClass="entr" presetSubtype="0" fill="hold" grpId="1" nodeType="withEffect">
                                  <p:stCondLst>
                                    <p:cond delay="0"/>
                                  </p:stCondLst>
                                  <p:childTnLst>
                                    <p:set>
                                      <p:cBhvr>
                                        <p:cTn id="13" dur="1" fill="hold">
                                          <p:stCondLst>
                                            <p:cond delay="0"/>
                                          </p:stCondLst>
                                        </p:cTn>
                                        <p:tgtEl>
                                          <p:spTgt spid="27"/>
                                        </p:tgtEl>
                                        <p:attrNameLst>
                                          <p:attrName>style.visibility</p:attrName>
                                        </p:attrNameLst>
                                      </p:cBhvr>
                                      <p:to>
                                        <p:strVal val="visible"/>
                                      </p:to>
                                    </p:set>
                                    <p:animEffect transition="in" filter="fade">
                                      <p:cBhvr>
                                        <p:cTn id="14" dur="700"/>
                                        <p:tgtEl>
                                          <p:spTgt spid="27"/>
                                        </p:tgtEl>
                                      </p:cBhvr>
                                    </p:animEffect>
                                  </p:childTnLst>
                                </p:cTn>
                              </p:par>
                              <p:par>
                                <p:cTn id="15" presetID="10" presetClass="entr" presetSubtype="0" fill="hold" grpId="1" nodeType="withEffect">
                                  <p:stCondLst>
                                    <p:cond delay="0"/>
                                  </p:stCondLst>
                                  <p:childTnLst>
                                    <p:set>
                                      <p:cBhvr>
                                        <p:cTn id="16" dur="1" fill="hold">
                                          <p:stCondLst>
                                            <p:cond delay="0"/>
                                          </p:stCondLst>
                                        </p:cTn>
                                        <p:tgtEl>
                                          <p:spTgt spid="29"/>
                                        </p:tgtEl>
                                        <p:attrNameLst>
                                          <p:attrName>style.visibility</p:attrName>
                                        </p:attrNameLst>
                                      </p:cBhvr>
                                      <p:to>
                                        <p:strVal val="visible"/>
                                      </p:to>
                                    </p:set>
                                    <p:animEffect transition="in" filter="fade">
                                      <p:cBhvr>
                                        <p:cTn id="17" dur="700"/>
                                        <p:tgtEl>
                                          <p:spTgt spid="29"/>
                                        </p:tgtEl>
                                      </p:cBhvr>
                                    </p:animEffect>
                                  </p:childTnLst>
                                </p:cTn>
                              </p:par>
                              <p:par>
                                <p:cTn id="18" presetID="10" presetClass="entr" presetSubtype="0" fill="hold" grpId="1" nodeType="withEffect">
                                  <p:stCondLst>
                                    <p:cond delay="0"/>
                                  </p:stCondLst>
                                  <p:childTnLst>
                                    <p:set>
                                      <p:cBhvr>
                                        <p:cTn id="19" dur="1" fill="hold">
                                          <p:stCondLst>
                                            <p:cond delay="0"/>
                                          </p:stCondLst>
                                        </p:cTn>
                                        <p:tgtEl>
                                          <p:spTgt spid="31"/>
                                        </p:tgtEl>
                                        <p:attrNameLst>
                                          <p:attrName>style.visibility</p:attrName>
                                        </p:attrNameLst>
                                      </p:cBhvr>
                                      <p:to>
                                        <p:strVal val="visible"/>
                                      </p:to>
                                    </p:set>
                                    <p:animEffect transition="in" filter="fade">
                                      <p:cBhvr>
                                        <p:cTn id="20" dur="700"/>
                                        <p:tgtEl>
                                          <p:spTgt spid="31"/>
                                        </p:tgtEl>
                                      </p:cBhvr>
                                    </p:animEffect>
                                  </p:childTnLst>
                                </p:cTn>
                              </p:par>
                              <p:par>
                                <p:cTn id="21" presetID="10" presetClass="entr" presetSubtype="0" fill="hold" grpId="1" nodeType="withEffect">
                                  <p:stCondLst>
                                    <p:cond delay="0"/>
                                  </p:stCondLst>
                                  <p:childTnLst>
                                    <p:set>
                                      <p:cBhvr>
                                        <p:cTn id="22" dur="1" fill="hold">
                                          <p:stCondLst>
                                            <p:cond delay="0"/>
                                          </p:stCondLst>
                                        </p:cTn>
                                        <p:tgtEl>
                                          <p:spTgt spid="33"/>
                                        </p:tgtEl>
                                        <p:attrNameLst>
                                          <p:attrName>style.visibility</p:attrName>
                                        </p:attrNameLst>
                                      </p:cBhvr>
                                      <p:to>
                                        <p:strVal val="visible"/>
                                      </p:to>
                                    </p:set>
                                    <p:animEffect transition="in" filter="fade">
                                      <p:cBhvr>
                                        <p:cTn id="23" dur="700"/>
                                        <p:tgtEl>
                                          <p:spTgt spid="33"/>
                                        </p:tgtEl>
                                      </p:cBhvr>
                                    </p:animEffect>
                                  </p:childTnLst>
                                </p:cTn>
                              </p:par>
                              <p:par>
                                <p:cTn id="24" presetID="10" presetClass="entr" presetSubtype="0" fill="hold" grpId="1" nodeType="withEffect">
                                  <p:stCondLst>
                                    <p:cond delay="0"/>
                                  </p:stCondLst>
                                  <p:childTnLst>
                                    <p:set>
                                      <p:cBhvr>
                                        <p:cTn id="25" dur="1" fill="hold">
                                          <p:stCondLst>
                                            <p:cond delay="0"/>
                                          </p:stCondLst>
                                        </p:cTn>
                                        <p:tgtEl>
                                          <p:spTgt spid="26"/>
                                        </p:tgtEl>
                                        <p:attrNameLst>
                                          <p:attrName>style.visibility</p:attrName>
                                        </p:attrNameLst>
                                      </p:cBhvr>
                                      <p:to>
                                        <p:strVal val="visible"/>
                                      </p:to>
                                    </p:set>
                                    <p:animEffect transition="in" filter="fade">
                                      <p:cBhvr>
                                        <p:cTn id="26" dur="700"/>
                                        <p:tgtEl>
                                          <p:spTgt spid="26"/>
                                        </p:tgtEl>
                                      </p:cBhvr>
                                    </p:animEffect>
                                  </p:childTnLst>
                                </p:cTn>
                              </p:par>
                              <p:par>
                                <p:cTn id="27" presetID="10" presetClass="entr" presetSubtype="0" fill="hold" grpId="1" nodeType="withEffect">
                                  <p:stCondLst>
                                    <p:cond delay="0"/>
                                  </p:stCondLst>
                                  <p:childTnLst>
                                    <p:set>
                                      <p:cBhvr>
                                        <p:cTn id="28" dur="1" fill="hold">
                                          <p:stCondLst>
                                            <p:cond delay="0"/>
                                          </p:stCondLst>
                                        </p:cTn>
                                        <p:tgtEl>
                                          <p:spTgt spid="28"/>
                                        </p:tgtEl>
                                        <p:attrNameLst>
                                          <p:attrName>style.visibility</p:attrName>
                                        </p:attrNameLst>
                                      </p:cBhvr>
                                      <p:to>
                                        <p:strVal val="visible"/>
                                      </p:to>
                                    </p:set>
                                    <p:animEffect transition="in" filter="fade">
                                      <p:cBhvr>
                                        <p:cTn id="29" dur="700"/>
                                        <p:tgtEl>
                                          <p:spTgt spid="28"/>
                                        </p:tgtEl>
                                      </p:cBhvr>
                                    </p:animEffect>
                                  </p:childTnLst>
                                </p:cTn>
                              </p:par>
                              <p:par>
                                <p:cTn id="30" presetID="10" presetClass="entr" presetSubtype="0" fill="hold" grpId="1" nodeType="withEffect">
                                  <p:stCondLst>
                                    <p:cond delay="0"/>
                                  </p:stCondLst>
                                  <p:childTnLst>
                                    <p:set>
                                      <p:cBhvr>
                                        <p:cTn id="31" dur="1" fill="hold">
                                          <p:stCondLst>
                                            <p:cond delay="0"/>
                                          </p:stCondLst>
                                        </p:cTn>
                                        <p:tgtEl>
                                          <p:spTgt spid="30"/>
                                        </p:tgtEl>
                                        <p:attrNameLst>
                                          <p:attrName>style.visibility</p:attrName>
                                        </p:attrNameLst>
                                      </p:cBhvr>
                                      <p:to>
                                        <p:strVal val="visible"/>
                                      </p:to>
                                    </p:set>
                                    <p:animEffect transition="in" filter="fade">
                                      <p:cBhvr>
                                        <p:cTn id="32" dur="700"/>
                                        <p:tgtEl>
                                          <p:spTgt spid="30"/>
                                        </p:tgtEl>
                                      </p:cBhvr>
                                    </p:animEffect>
                                  </p:childTnLst>
                                </p:cTn>
                              </p:par>
                              <p:par>
                                <p:cTn id="33" presetID="10" presetClass="entr" presetSubtype="0" fill="hold" grpId="1" nodeType="withEffect">
                                  <p:stCondLst>
                                    <p:cond delay="0"/>
                                  </p:stCondLst>
                                  <p:childTnLst>
                                    <p:set>
                                      <p:cBhvr>
                                        <p:cTn id="34" dur="1" fill="hold">
                                          <p:stCondLst>
                                            <p:cond delay="0"/>
                                          </p:stCondLst>
                                        </p:cTn>
                                        <p:tgtEl>
                                          <p:spTgt spid="32"/>
                                        </p:tgtEl>
                                        <p:attrNameLst>
                                          <p:attrName>style.visibility</p:attrName>
                                        </p:attrNameLst>
                                      </p:cBhvr>
                                      <p:to>
                                        <p:strVal val="visible"/>
                                      </p:to>
                                    </p:set>
                                    <p:animEffect transition="in" filter="fade">
                                      <p:cBhvr>
                                        <p:cTn id="35" dur="700"/>
                                        <p:tgtEl>
                                          <p:spTgt spid="32"/>
                                        </p:tgtEl>
                                      </p:cBhvr>
                                    </p:animEffect>
                                  </p:childTnLst>
                                </p:cTn>
                              </p:par>
                              <p:par>
                                <p:cTn id="36" presetID="42" presetClass="path" presetSubtype="0" accel="50000" decel="50000" fill="hold" grpId="0" nodeType="withEffect">
                                  <p:stCondLst>
                                    <p:cond delay="0"/>
                                  </p:stCondLst>
                                  <p:childTnLst>
                                    <p:animMotion origin="layout" path="M -5.55556E-7 -1.91391E-6 L -5.55556E-7 0.02314 " pathEditMode="relative" rAng="0" ptsTypes="AA">
                                      <p:cBhvr>
                                        <p:cTn id="37" dur="700" spd="-100000" fill="hold"/>
                                        <p:tgtEl>
                                          <p:spTgt spid="25"/>
                                        </p:tgtEl>
                                        <p:attrNameLst>
                                          <p:attrName>ppt_x</p:attrName>
                                          <p:attrName>ppt_y</p:attrName>
                                        </p:attrNameLst>
                                      </p:cBhvr>
                                      <p:rCtr x="0" y="12"/>
                                    </p:animMotion>
                                  </p:childTnLst>
                                </p:cTn>
                              </p:par>
                              <p:par>
                                <p:cTn id="38" presetID="42" presetClass="path" presetSubtype="0" accel="50000" decel="50000" fill="hold" grpId="0" nodeType="withEffect">
                                  <p:stCondLst>
                                    <p:cond delay="0"/>
                                  </p:stCondLst>
                                  <p:childTnLst>
                                    <p:animMotion origin="layout" path="M 4.72222E-6 -1.93242E-6 L 4.72222E-6 0.02962 " pathEditMode="relative" rAng="0" ptsTypes="AA">
                                      <p:cBhvr>
                                        <p:cTn id="39" dur="700" spd="-100000" fill="hold"/>
                                        <p:tgtEl>
                                          <p:spTgt spid="27"/>
                                        </p:tgtEl>
                                        <p:attrNameLst>
                                          <p:attrName>ppt_x</p:attrName>
                                          <p:attrName>ppt_y</p:attrName>
                                        </p:attrNameLst>
                                      </p:cBhvr>
                                      <p:rCtr x="0" y="15"/>
                                    </p:animMotion>
                                  </p:childTnLst>
                                </p:cTn>
                              </p:par>
                              <p:par>
                                <p:cTn id="40" presetID="42" presetClass="path" presetSubtype="0" accel="50000" decel="50000" fill="hold" grpId="0" nodeType="withEffect">
                                  <p:stCondLst>
                                    <p:cond delay="0"/>
                                  </p:stCondLst>
                                  <p:childTnLst>
                                    <p:animMotion origin="layout" path="M 0 -1.91391E-6 L 0 0.02314 " pathEditMode="relative" rAng="0" ptsTypes="AA">
                                      <p:cBhvr>
                                        <p:cTn id="41" dur="700" spd="-100000" fill="hold"/>
                                        <p:tgtEl>
                                          <p:spTgt spid="29"/>
                                        </p:tgtEl>
                                        <p:attrNameLst>
                                          <p:attrName>ppt_x</p:attrName>
                                          <p:attrName>ppt_y</p:attrName>
                                        </p:attrNameLst>
                                      </p:cBhvr>
                                      <p:rCtr x="0" y="12"/>
                                    </p:animMotion>
                                  </p:childTnLst>
                                </p:cTn>
                              </p:par>
                              <p:par>
                                <p:cTn id="42" presetID="42" presetClass="path" presetSubtype="0" accel="50000" decel="50000" fill="hold" grpId="0" nodeType="withEffect">
                                  <p:stCondLst>
                                    <p:cond delay="0"/>
                                  </p:stCondLst>
                                  <p:childTnLst>
                                    <p:animMotion origin="layout" path="M -4.72222E-6 -1.93242E-6 L -4.72222E-6 0.02962 " pathEditMode="relative" rAng="0" ptsTypes="AA">
                                      <p:cBhvr>
                                        <p:cTn id="43" dur="700" spd="-100000" fill="hold"/>
                                        <p:tgtEl>
                                          <p:spTgt spid="31"/>
                                        </p:tgtEl>
                                        <p:attrNameLst>
                                          <p:attrName>ppt_x</p:attrName>
                                          <p:attrName>ppt_y</p:attrName>
                                        </p:attrNameLst>
                                      </p:cBhvr>
                                      <p:rCtr x="0" y="15"/>
                                    </p:animMotion>
                                  </p:childTnLst>
                                </p:cTn>
                              </p:par>
                              <p:par>
                                <p:cTn id="44" presetID="42" presetClass="path" presetSubtype="0" accel="50000" decel="50000" fill="hold" grpId="0" nodeType="withEffect">
                                  <p:stCondLst>
                                    <p:cond delay="0"/>
                                  </p:stCondLst>
                                  <p:childTnLst>
                                    <p:animMotion origin="layout" path="M 4.16667E-6 -1.91391E-6 L 4.16667E-6 0.02314 " pathEditMode="relative" rAng="0" ptsTypes="AA">
                                      <p:cBhvr>
                                        <p:cTn id="45" dur="700" spd="-100000" fill="hold"/>
                                        <p:tgtEl>
                                          <p:spTgt spid="33"/>
                                        </p:tgtEl>
                                        <p:attrNameLst>
                                          <p:attrName>ppt_x</p:attrName>
                                          <p:attrName>ppt_y</p:attrName>
                                        </p:attrNameLst>
                                      </p:cBhvr>
                                      <p:rCtr x="0" y="12"/>
                                    </p:animMotion>
                                  </p:childTnLst>
                                </p:cTn>
                              </p:par>
                              <p:par>
                                <p:cTn id="46" presetID="64" presetClass="path" presetSubtype="0" accel="50000" decel="50000" fill="hold" grpId="0" nodeType="withEffect">
                                  <p:stCondLst>
                                    <p:cond delay="0"/>
                                  </p:stCondLst>
                                  <p:childTnLst>
                                    <p:animMotion origin="layout" path="M 2.77778E-7 2.36056E-6 L 2.77778E-7 -0.02338 " pathEditMode="relative" rAng="0" ptsTypes="AA">
                                      <p:cBhvr>
                                        <p:cTn id="47" dur="700" spd="-100000" fill="hold"/>
                                        <p:tgtEl>
                                          <p:spTgt spid="26"/>
                                        </p:tgtEl>
                                        <p:attrNameLst>
                                          <p:attrName>ppt_x</p:attrName>
                                          <p:attrName>ppt_y</p:attrName>
                                        </p:attrNameLst>
                                      </p:cBhvr>
                                      <p:rCtr x="0" y="-12"/>
                                    </p:animMotion>
                                  </p:childTnLst>
                                </p:cTn>
                              </p:par>
                              <p:par>
                                <p:cTn id="48" presetID="64" presetClass="path" presetSubtype="0" accel="50000" decel="50000" fill="hold" grpId="0" nodeType="withEffect">
                                  <p:stCondLst>
                                    <p:cond delay="0"/>
                                  </p:stCondLst>
                                  <p:childTnLst>
                                    <p:animMotion origin="layout" path="M -8.33333E-7 2.36056E-6 L -8.33333E-7 -0.02338 " pathEditMode="relative" rAng="0" ptsTypes="AA">
                                      <p:cBhvr>
                                        <p:cTn id="49" dur="700" spd="-100000" fill="hold"/>
                                        <p:tgtEl>
                                          <p:spTgt spid="28"/>
                                        </p:tgtEl>
                                        <p:attrNameLst>
                                          <p:attrName>ppt_x</p:attrName>
                                          <p:attrName>ppt_y</p:attrName>
                                        </p:attrNameLst>
                                      </p:cBhvr>
                                      <p:rCtr x="0" y="-12"/>
                                    </p:animMotion>
                                  </p:childTnLst>
                                </p:cTn>
                              </p:par>
                              <p:par>
                                <p:cTn id="50" presetID="64" presetClass="path" presetSubtype="0" accel="50000" decel="50000" fill="hold" grpId="0" nodeType="withEffect">
                                  <p:stCondLst>
                                    <p:cond delay="0"/>
                                  </p:stCondLst>
                                  <p:childTnLst>
                                    <p:animMotion origin="layout" path="M 4.44444E-6 2.36056E-6 L 4.44444E-6 -0.02338 " pathEditMode="relative" rAng="0" ptsTypes="AA">
                                      <p:cBhvr>
                                        <p:cTn id="51" dur="700" spd="-100000" fill="hold"/>
                                        <p:tgtEl>
                                          <p:spTgt spid="30"/>
                                        </p:tgtEl>
                                        <p:attrNameLst>
                                          <p:attrName>ppt_x</p:attrName>
                                          <p:attrName>ppt_y</p:attrName>
                                        </p:attrNameLst>
                                      </p:cBhvr>
                                      <p:rCtr x="0" y="-12"/>
                                    </p:animMotion>
                                  </p:childTnLst>
                                </p:cTn>
                              </p:par>
                              <p:par>
                                <p:cTn id="52" presetID="64" presetClass="path" presetSubtype="0" accel="50000" decel="50000" fill="hold" grpId="0" nodeType="withEffect">
                                  <p:stCondLst>
                                    <p:cond delay="0"/>
                                  </p:stCondLst>
                                  <p:childTnLst>
                                    <p:animMotion origin="layout" path="M 3.33333E-6 2.36056E-6 L 3.33333E-6 -0.02338 " pathEditMode="relative" rAng="0" ptsTypes="AA">
                                      <p:cBhvr>
                                        <p:cTn id="53" dur="700" spd="-100000" fill="hold"/>
                                        <p:tgtEl>
                                          <p:spTgt spid="32"/>
                                        </p:tgtEl>
                                        <p:attrNameLst>
                                          <p:attrName>ppt_x</p:attrName>
                                          <p:attrName>ppt_y</p:attrName>
                                        </p:attrNameLst>
                                      </p:cBhvr>
                                      <p:rCtr x="0" y="-12"/>
                                    </p:animMotion>
                                  </p:childTnLst>
                                </p:cTn>
                              </p:par>
                            </p:childTnLst>
                          </p:cTn>
                        </p:par>
                        <p:par>
                          <p:cTn id="54" fill="hold">
                            <p:stCondLst>
                              <p:cond delay="1400"/>
                            </p:stCondLst>
                            <p:childTnLst>
                              <p:par>
                                <p:cTn id="55" presetID="10" presetClass="entr" presetSubtype="0" fill="hold" grpId="0" nodeType="afterEffect">
                                  <p:stCondLst>
                                    <p:cond delay="0"/>
                                  </p:stCondLst>
                                  <p:childTnLst>
                                    <p:set>
                                      <p:cBhvr>
                                        <p:cTn id="56" dur="1" fill="hold">
                                          <p:stCondLst>
                                            <p:cond delay="0"/>
                                          </p:stCondLst>
                                        </p:cTn>
                                        <p:tgtEl>
                                          <p:spTgt spid="22"/>
                                        </p:tgtEl>
                                        <p:attrNameLst>
                                          <p:attrName>style.visibility</p:attrName>
                                        </p:attrNameLst>
                                      </p:cBhvr>
                                      <p:to>
                                        <p:strVal val="visible"/>
                                      </p:to>
                                    </p:set>
                                    <p:animEffect transition="in" filter="fade">
                                      <p:cBhvr>
                                        <p:cTn id="57" dur="700"/>
                                        <p:tgtEl>
                                          <p:spTgt spid="22"/>
                                        </p:tgtEl>
                                      </p:cBhvr>
                                    </p:animEffect>
                                  </p:childTnLst>
                                </p:cTn>
                              </p:par>
                              <p:par>
                                <p:cTn id="58" presetID="10" presetClass="entr" presetSubtype="0" fill="hold" grpId="0" nodeType="withEffect">
                                  <p:stCondLst>
                                    <p:cond delay="100"/>
                                  </p:stCondLst>
                                  <p:childTnLst>
                                    <p:set>
                                      <p:cBhvr>
                                        <p:cTn id="59" dur="1" fill="hold">
                                          <p:stCondLst>
                                            <p:cond delay="0"/>
                                          </p:stCondLst>
                                        </p:cTn>
                                        <p:tgtEl>
                                          <p:spTgt spid="20"/>
                                        </p:tgtEl>
                                        <p:attrNameLst>
                                          <p:attrName>style.visibility</p:attrName>
                                        </p:attrNameLst>
                                      </p:cBhvr>
                                      <p:to>
                                        <p:strVal val="visible"/>
                                      </p:to>
                                    </p:set>
                                    <p:animEffect transition="in" filter="fade">
                                      <p:cBhvr>
                                        <p:cTn id="60" dur="700"/>
                                        <p:tgtEl>
                                          <p:spTgt spid="20"/>
                                        </p:tgtEl>
                                      </p:cBhvr>
                                    </p:animEffect>
                                  </p:childTnLst>
                                </p:cTn>
                              </p:par>
                              <p:par>
                                <p:cTn id="61" presetID="10" presetClass="entr" presetSubtype="0" fill="hold" grpId="0" nodeType="withEffect">
                                  <p:stCondLst>
                                    <p:cond delay="200"/>
                                  </p:stCondLst>
                                  <p:childTnLst>
                                    <p:set>
                                      <p:cBhvr>
                                        <p:cTn id="62" dur="1" fill="hold">
                                          <p:stCondLst>
                                            <p:cond delay="0"/>
                                          </p:stCondLst>
                                        </p:cTn>
                                        <p:tgtEl>
                                          <p:spTgt spid="24"/>
                                        </p:tgtEl>
                                        <p:attrNameLst>
                                          <p:attrName>style.visibility</p:attrName>
                                        </p:attrNameLst>
                                      </p:cBhvr>
                                      <p:to>
                                        <p:strVal val="visible"/>
                                      </p:to>
                                    </p:set>
                                    <p:animEffect transition="in" filter="fade">
                                      <p:cBhvr>
                                        <p:cTn id="63" dur="700"/>
                                        <p:tgtEl>
                                          <p:spTgt spid="24"/>
                                        </p:tgtEl>
                                      </p:cBhvr>
                                    </p:animEffect>
                                  </p:childTnLst>
                                </p:cTn>
                              </p:par>
                              <p:par>
                                <p:cTn id="64" presetID="10" presetClass="entr" presetSubtype="0" fill="hold" grpId="0" nodeType="withEffect">
                                  <p:stCondLst>
                                    <p:cond delay="300"/>
                                  </p:stCondLst>
                                  <p:childTnLst>
                                    <p:set>
                                      <p:cBhvr>
                                        <p:cTn id="65" dur="1" fill="hold">
                                          <p:stCondLst>
                                            <p:cond delay="0"/>
                                          </p:stCondLst>
                                        </p:cTn>
                                        <p:tgtEl>
                                          <p:spTgt spid="21"/>
                                        </p:tgtEl>
                                        <p:attrNameLst>
                                          <p:attrName>style.visibility</p:attrName>
                                        </p:attrNameLst>
                                      </p:cBhvr>
                                      <p:to>
                                        <p:strVal val="visible"/>
                                      </p:to>
                                    </p:set>
                                    <p:animEffect transition="in" filter="fade">
                                      <p:cBhvr>
                                        <p:cTn id="66" dur="700"/>
                                        <p:tgtEl>
                                          <p:spTgt spid="21"/>
                                        </p:tgtEl>
                                      </p:cBhvr>
                                    </p:animEffect>
                                  </p:childTnLst>
                                </p:cTn>
                              </p:par>
                              <p:par>
                                <p:cTn id="67" presetID="10" presetClass="entr" presetSubtype="0" fill="hold" grpId="0" nodeType="withEffect">
                                  <p:stCondLst>
                                    <p:cond delay="400"/>
                                  </p:stCondLst>
                                  <p:childTnLst>
                                    <p:set>
                                      <p:cBhvr>
                                        <p:cTn id="68" dur="1" fill="hold">
                                          <p:stCondLst>
                                            <p:cond delay="0"/>
                                          </p:stCondLst>
                                        </p:cTn>
                                        <p:tgtEl>
                                          <p:spTgt spid="23"/>
                                        </p:tgtEl>
                                        <p:attrNameLst>
                                          <p:attrName>style.visibility</p:attrName>
                                        </p:attrNameLst>
                                      </p:cBhvr>
                                      <p:to>
                                        <p:strVal val="visible"/>
                                      </p:to>
                                    </p:set>
                                    <p:animEffect transition="in" filter="fade">
                                      <p:cBhvr>
                                        <p:cTn id="69" dur="7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P spid="24" grpId="0" animBg="1"/>
      <p:bldP spid="25" grpId="0" animBg="1"/>
      <p:bldP spid="25" grpId="1" animBg="1"/>
      <p:bldP spid="26" grpId="0" animBg="1"/>
      <p:bldP spid="26" grpId="1" animBg="1"/>
      <p:bldP spid="27" grpId="0" animBg="1"/>
      <p:bldP spid="27" grpId="1" animBg="1"/>
      <p:bldP spid="28" grpId="0" animBg="1"/>
      <p:bldP spid="28" grpId="1" animBg="1"/>
      <p:bldP spid="29" grpId="0" animBg="1"/>
      <p:bldP spid="29" grpId="1" animBg="1"/>
      <p:bldP spid="30" grpId="0" animBg="1"/>
      <p:bldP spid="30" grpId="1" animBg="1"/>
      <p:bldP spid="31" grpId="0" animBg="1"/>
      <p:bldP spid="31" grpId="1" animBg="1"/>
      <p:bldP spid="32" grpId="0" animBg="1"/>
      <p:bldP spid="32" grpId="1" animBg="1"/>
      <p:bldP spid="33" grpId="0" animBg="1"/>
      <p:bldP spid="33" grpId="1" animBg="1"/>
    </p:bld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preserve="1">
  <p:cSld name="Closing Slide-green thank you">
    <p:spTree>
      <p:nvGrpSpPr>
        <p:cNvPr id="1" name=""/>
        <p:cNvGrpSpPr/>
        <p:nvPr/>
      </p:nvGrpSpPr>
      <p:grpSpPr>
        <a:xfrm>
          <a:off x="0" y="0"/>
          <a:ext cx="0" cy="0"/>
          <a:chOff x="0" y="0"/>
          <a:chExt cx="0" cy="0"/>
        </a:xfrm>
      </p:grpSpPr>
      <p:pic>
        <p:nvPicPr>
          <p:cNvPr id="19" name="Picture 2" descr="C:\Documents and Settings\contractor\Desktop\Blue_Green_Gradient.png"/>
          <p:cNvPicPr>
            <a:picLocks noChangeAspect="1" noChangeArrowheads="1"/>
          </p:cNvPicPr>
          <p:nvPr/>
        </p:nvPicPr>
        <p:blipFill>
          <a:blip r:embed="rId2" cstate="print"/>
          <a:srcRect/>
          <a:stretch>
            <a:fillRect/>
          </a:stretch>
        </p:blipFill>
        <p:spPr bwMode="auto">
          <a:xfrm>
            <a:off x="-12700" y="0"/>
            <a:ext cx="9156700" cy="6858000"/>
          </a:xfrm>
          <a:prstGeom prst="rect">
            <a:avLst/>
          </a:prstGeom>
          <a:noFill/>
        </p:spPr>
      </p:pic>
      <p:sp>
        <p:nvSpPr>
          <p:cNvPr id="20" name="Rectangle 19"/>
          <p:cNvSpPr>
            <a:spLocks noChangeArrowheads="1"/>
          </p:cNvSpPr>
          <p:nvPr/>
        </p:nvSpPr>
        <p:spPr bwMode="black">
          <a:xfrm>
            <a:off x="6312989" y="3708603"/>
            <a:ext cx="116616" cy="441827"/>
          </a:xfrm>
          <a:prstGeom prst="rect">
            <a:avLst/>
          </a:prstGeom>
          <a:solidFill>
            <a:schemeClr val="bg1"/>
          </a:solidFill>
          <a:ln w="9525">
            <a:noFill/>
            <a:miter lim="800000"/>
            <a:headEnd/>
            <a:tailEnd/>
          </a:ln>
        </p:spPr>
        <p:txBody>
          <a:bodyPr/>
          <a:lstStyle/>
          <a:p>
            <a:endParaRPr lang="en-US" dirty="0">
              <a:solidFill>
                <a:srgbClr val="0096D6"/>
              </a:solidFill>
            </a:endParaRPr>
          </a:p>
        </p:txBody>
      </p:sp>
      <p:sp>
        <p:nvSpPr>
          <p:cNvPr id="21" name="Freeform 20"/>
          <p:cNvSpPr>
            <a:spLocks/>
          </p:cNvSpPr>
          <p:nvPr/>
        </p:nvSpPr>
        <p:spPr bwMode="black">
          <a:xfrm>
            <a:off x="6992342" y="3697605"/>
            <a:ext cx="337642" cy="466297"/>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solidFill>
            <a:schemeClr val="bg1"/>
          </a:solidFill>
          <a:ln w="9525">
            <a:noFill/>
            <a:round/>
            <a:headEnd/>
            <a:tailEnd/>
          </a:ln>
        </p:spPr>
        <p:txBody>
          <a:bodyPr/>
          <a:lstStyle/>
          <a:p>
            <a:endParaRPr lang="en-US" dirty="0">
              <a:solidFill>
                <a:srgbClr val="0096D6"/>
              </a:solidFill>
            </a:endParaRPr>
          </a:p>
        </p:txBody>
      </p:sp>
      <p:sp>
        <p:nvSpPr>
          <p:cNvPr id="22" name="Freeform 21"/>
          <p:cNvSpPr>
            <a:spLocks/>
          </p:cNvSpPr>
          <p:nvPr/>
        </p:nvSpPr>
        <p:spPr bwMode="black">
          <a:xfrm>
            <a:off x="5824831" y="3697605"/>
            <a:ext cx="337642" cy="466297"/>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solidFill>
            <a:schemeClr val="bg1"/>
          </a:solidFill>
          <a:ln w="9525">
            <a:noFill/>
            <a:round/>
            <a:headEnd/>
            <a:tailEnd/>
          </a:ln>
        </p:spPr>
        <p:txBody>
          <a:bodyPr/>
          <a:lstStyle/>
          <a:p>
            <a:endParaRPr lang="en-US" dirty="0">
              <a:solidFill>
                <a:srgbClr val="0096D6"/>
              </a:solidFill>
            </a:endParaRPr>
          </a:p>
        </p:txBody>
      </p:sp>
      <p:sp>
        <p:nvSpPr>
          <p:cNvPr id="23" name="Freeform 22"/>
          <p:cNvSpPr>
            <a:spLocks noEditPoints="1"/>
          </p:cNvSpPr>
          <p:nvPr/>
        </p:nvSpPr>
        <p:spPr bwMode="black">
          <a:xfrm>
            <a:off x="7452023" y="3697605"/>
            <a:ext cx="463750" cy="466297"/>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solidFill>
            <a:schemeClr val="bg1"/>
          </a:solidFill>
          <a:ln w="9525">
            <a:noFill/>
            <a:round/>
            <a:headEnd/>
            <a:tailEnd/>
          </a:ln>
        </p:spPr>
        <p:txBody>
          <a:bodyPr/>
          <a:lstStyle/>
          <a:p>
            <a:endParaRPr lang="en-US" dirty="0">
              <a:solidFill>
                <a:srgbClr val="0096D6"/>
              </a:solidFill>
            </a:endParaRPr>
          </a:p>
        </p:txBody>
      </p:sp>
      <p:sp>
        <p:nvSpPr>
          <p:cNvPr id="24" name="Freeform 23"/>
          <p:cNvSpPr>
            <a:spLocks/>
          </p:cNvSpPr>
          <p:nvPr/>
        </p:nvSpPr>
        <p:spPr bwMode="black">
          <a:xfrm>
            <a:off x="6580117" y="3697605"/>
            <a:ext cx="302387" cy="466297"/>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solidFill>
            <a:schemeClr val="bg1"/>
          </a:solidFill>
          <a:ln w="9525">
            <a:noFill/>
            <a:round/>
            <a:headEnd/>
            <a:tailEnd/>
          </a:ln>
        </p:spPr>
        <p:txBody>
          <a:bodyPr/>
          <a:lstStyle/>
          <a:p>
            <a:endParaRPr lang="en-US" dirty="0">
              <a:solidFill>
                <a:srgbClr val="0096D6"/>
              </a:solidFill>
            </a:endParaRPr>
          </a:p>
        </p:txBody>
      </p:sp>
      <p:sp>
        <p:nvSpPr>
          <p:cNvPr id="25" name="Freeform 24"/>
          <p:cNvSpPr>
            <a:spLocks/>
          </p:cNvSpPr>
          <p:nvPr/>
        </p:nvSpPr>
        <p:spPr bwMode="black">
          <a:xfrm>
            <a:off x="5592955" y="3082440"/>
            <a:ext cx="109835" cy="227032"/>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solidFill>
            <a:schemeClr val="bg1"/>
          </a:solidFill>
          <a:ln w="9525">
            <a:noFill/>
            <a:round/>
            <a:headEnd/>
            <a:tailEnd/>
          </a:ln>
        </p:spPr>
        <p:txBody>
          <a:bodyPr/>
          <a:lstStyle/>
          <a:p>
            <a:endParaRPr lang="en-US" dirty="0">
              <a:solidFill>
                <a:srgbClr val="0096D6"/>
              </a:solidFill>
            </a:endParaRPr>
          </a:p>
        </p:txBody>
      </p:sp>
      <p:sp>
        <p:nvSpPr>
          <p:cNvPr id="26" name="Freeform 25"/>
          <p:cNvSpPr>
            <a:spLocks/>
          </p:cNvSpPr>
          <p:nvPr/>
        </p:nvSpPr>
        <p:spPr bwMode="black">
          <a:xfrm>
            <a:off x="5900764" y="2930180"/>
            <a:ext cx="109835" cy="379291"/>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solidFill>
            <a:schemeClr val="bg1"/>
          </a:solidFill>
          <a:ln w="9525">
            <a:noFill/>
            <a:round/>
            <a:headEnd/>
            <a:tailEnd/>
          </a:ln>
        </p:spPr>
        <p:txBody>
          <a:bodyPr/>
          <a:lstStyle/>
          <a:p>
            <a:endParaRPr lang="en-US" dirty="0">
              <a:solidFill>
                <a:srgbClr val="0096D6"/>
              </a:solidFill>
            </a:endParaRPr>
          </a:p>
        </p:txBody>
      </p:sp>
      <p:sp>
        <p:nvSpPr>
          <p:cNvPr id="27" name="Freeform 26"/>
          <p:cNvSpPr>
            <a:spLocks/>
          </p:cNvSpPr>
          <p:nvPr/>
        </p:nvSpPr>
        <p:spPr bwMode="black">
          <a:xfrm>
            <a:off x="6203154" y="2720822"/>
            <a:ext cx="109835" cy="698767"/>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solidFill>
            <a:schemeClr val="bg1"/>
          </a:solidFill>
          <a:ln w="9525">
            <a:noFill/>
            <a:round/>
            <a:headEnd/>
            <a:tailEnd/>
          </a:ln>
        </p:spPr>
        <p:txBody>
          <a:bodyPr/>
          <a:lstStyle/>
          <a:p>
            <a:endParaRPr lang="en-US" dirty="0">
              <a:solidFill>
                <a:srgbClr val="0096D6"/>
              </a:solidFill>
            </a:endParaRPr>
          </a:p>
        </p:txBody>
      </p:sp>
      <p:sp>
        <p:nvSpPr>
          <p:cNvPr id="28" name="Freeform 27"/>
          <p:cNvSpPr>
            <a:spLocks/>
          </p:cNvSpPr>
          <p:nvPr/>
        </p:nvSpPr>
        <p:spPr bwMode="black">
          <a:xfrm>
            <a:off x="6510963" y="2930181"/>
            <a:ext cx="109835" cy="379292"/>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solidFill>
            <a:schemeClr val="bg1"/>
          </a:solidFill>
          <a:ln w="9525">
            <a:noFill/>
            <a:round/>
            <a:headEnd/>
            <a:tailEnd/>
          </a:ln>
        </p:spPr>
        <p:txBody>
          <a:bodyPr/>
          <a:lstStyle/>
          <a:p>
            <a:endParaRPr lang="en-US" dirty="0">
              <a:solidFill>
                <a:srgbClr val="0096D6"/>
              </a:solidFill>
            </a:endParaRPr>
          </a:p>
        </p:txBody>
      </p:sp>
      <p:sp>
        <p:nvSpPr>
          <p:cNvPr id="29" name="Freeform 28"/>
          <p:cNvSpPr>
            <a:spLocks/>
          </p:cNvSpPr>
          <p:nvPr/>
        </p:nvSpPr>
        <p:spPr bwMode="black">
          <a:xfrm>
            <a:off x="6811994" y="3082440"/>
            <a:ext cx="116616" cy="227031"/>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solidFill>
            <a:schemeClr val="bg1"/>
          </a:solidFill>
          <a:ln w="9525">
            <a:noFill/>
            <a:round/>
            <a:headEnd/>
            <a:tailEnd/>
          </a:ln>
        </p:spPr>
        <p:txBody>
          <a:bodyPr/>
          <a:lstStyle/>
          <a:p>
            <a:endParaRPr lang="en-US" dirty="0">
              <a:solidFill>
                <a:srgbClr val="0096D6"/>
              </a:solidFill>
            </a:endParaRPr>
          </a:p>
        </p:txBody>
      </p:sp>
      <p:sp>
        <p:nvSpPr>
          <p:cNvPr id="30" name="Freeform 29"/>
          <p:cNvSpPr>
            <a:spLocks/>
          </p:cNvSpPr>
          <p:nvPr/>
        </p:nvSpPr>
        <p:spPr bwMode="black">
          <a:xfrm>
            <a:off x="7119806" y="2930181"/>
            <a:ext cx="111191" cy="379290"/>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solidFill>
            <a:schemeClr val="bg1"/>
          </a:solidFill>
          <a:ln w="9525">
            <a:noFill/>
            <a:round/>
            <a:headEnd/>
            <a:tailEnd/>
          </a:ln>
        </p:spPr>
        <p:txBody>
          <a:bodyPr/>
          <a:lstStyle/>
          <a:p>
            <a:endParaRPr lang="en-US" dirty="0">
              <a:solidFill>
                <a:srgbClr val="0096D6"/>
              </a:solidFill>
            </a:endParaRPr>
          </a:p>
        </p:txBody>
      </p:sp>
      <p:sp>
        <p:nvSpPr>
          <p:cNvPr id="31" name="Freeform 30"/>
          <p:cNvSpPr>
            <a:spLocks/>
          </p:cNvSpPr>
          <p:nvPr/>
        </p:nvSpPr>
        <p:spPr bwMode="black">
          <a:xfrm>
            <a:off x="7427618" y="2720823"/>
            <a:ext cx="111191" cy="698766"/>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solidFill>
            <a:schemeClr val="bg1"/>
          </a:solidFill>
          <a:ln w="9525">
            <a:noFill/>
            <a:round/>
            <a:headEnd/>
            <a:tailEnd/>
          </a:ln>
        </p:spPr>
        <p:txBody>
          <a:bodyPr/>
          <a:lstStyle/>
          <a:p>
            <a:endParaRPr lang="en-US" dirty="0">
              <a:solidFill>
                <a:srgbClr val="0096D6"/>
              </a:solidFill>
            </a:endParaRPr>
          </a:p>
        </p:txBody>
      </p:sp>
      <p:sp>
        <p:nvSpPr>
          <p:cNvPr id="32" name="Freeform 31"/>
          <p:cNvSpPr>
            <a:spLocks/>
          </p:cNvSpPr>
          <p:nvPr/>
        </p:nvSpPr>
        <p:spPr bwMode="black">
          <a:xfrm>
            <a:off x="7730002" y="2930181"/>
            <a:ext cx="111191" cy="379290"/>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solidFill>
            <a:schemeClr val="bg1"/>
          </a:solidFill>
          <a:ln w="9525">
            <a:noFill/>
            <a:round/>
            <a:headEnd/>
            <a:tailEnd/>
          </a:ln>
        </p:spPr>
        <p:txBody>
          <a:bodyPr/>
          <a:lstStyle/>
          <a:p>
            <a:endParaRPr lang="en-US" dirty="0">
              <a:solidFill>
                <a:srgbClr val="0096D6"/>
              </a:solidFill>
            </a:endParaRPr>
          </a:p>
        </p:txBody>
      </p:sp>
      <p:sp>
        <p:nvSpPr>
          <p:cNvPr id="33" name="Freeform 32"/>
          <p:cNvSpPr>
            <a:spLocks/>
          </p:cNvSpPr>
          <p:nvPr/>
        </p:nvSpPr>
        <p:spPr bwMode="black">
          <a:xfrm>
            <a:off x="8037814" y="3082440"/>
            <a:ext cx="111191" cy="227031"/>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solidFill>
            <a:schemeClr val="bg1"/>
          </a:solidFill>
          <a:ln w="9525">
            <a:noFill/>
            <a:round/>
            <a:headEnd/>
            <a:tailEnd/>
          </a:ln>
        </p:spPr>
        <p:txBody>
          <a:bodyPr/>
          <a:lstStyle/>
          <a:p>
            <a:endParaRPr lang="en-US" dirty="0">
              <a:solidFill>
                <a:srgbClr val="0096D6"/>
              </a:solidFill>
            </a:endParaRPr>
          </a:p>
        </p:txBody>
      </p:sp>
      <p:sp>
        <p:nvSpPr>
          <p:cNvPr id="34" name="TextBox 33"/>
          <p:cNvSpPr txBox="1"/>
          <p:nvPr/>
        </p:nvSpPr>
        <p:spPr>
          <a:xfrm>
            <a:off x="644691" y="3060488"/>
            <a:ext cx="2437270" cy="646331"/>
          </a:xfrm>
          <a:prstGeom prst="rect">
            <a:avLst/>
          </a:prstGeom>
          <a:noFill/>
        </p:spPr>
        <p:txBody>
          <a:bodyPr wrap="none" rtlCol="0">
            <a:spAutoFit/>
          </a:bodyPr>
          <a:lstStyle/>
          <a:p>
            <a:r>
              <a:rPr lang="en-US" sz="3600" dirty="0" smtClean="0">
                <a:solidFill>
                  <a:srgbClr val="FFFFFF"/>
                </a:solidFill>
              </a:rPr>
              <a:t>Thank you.</a:t>
            </a:r>
            <a:endParaRPr lang="en-US" sz="3600" dirty="0">
              <a:solidFill>
                <a:srgbClr val="FFFFFF"/>
              </a:solidFill>
            </a:endParaRPr>
          </a:p>
        </p:txBody>
      </p:sp>
    </p:spTree>
    <p:extLst>
      <p:ext uri="{BB962C8B-B14F-4D97-AF65-F5344CB8AC3E}">
        <p14:creationId xmlns:p14="http://schemas.microsoft.com/office/powerpoint/2010/main" val="2259835828"/>
      </p:ext>
    </p:extLst>
  </p:cSld>
  <p:clrMapOvr>
    <a:masterClrMapping/>
  </p:clrMapOvr>
  <p:transition>
    <p:wipe dir="r"/>
  </p:transition>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preserve="1">
  <p:cSld name="Closing Slide-red">
    <p:spTree>
      <p:nvGrpSpPr>
        <p:cNvPr id="1" name=""/>
        <p:cNvGrpSpPr/>
        <p:nvPr/>
      </p:nvGrpSpPr>
      <p:grpSpPr>
        <a:xfrm>
          <a:off x="0" y="0"/>
          <a:ext cx="0" cy="0"/>
          <a:chOff x="0" y="0"/>
          <a:chExt cx="0" cy="0"/>
        </a:xfrm>
      </p:grpSpPr>
      <p:pic>
        <p:nvPicPr>
          <p:cNvPr id="20" name="Picture 19" descr="Complex_Gradient7.jpg"/>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a:xfrm>
            <a:off x="0" y="0"/>
            <a:ext cx="9144000" cy="6858000"/>
          </a:xfrm>
          <a:prstGeom prst="rect">
            <a:avLst/>
          </a:prstGeom>
        </p:spPr>
      </p:pic>
      <p:sp>
        <p:nvSpPr>
          <p:cNvPr id="4" name="Rectangle 3"/>
          <p:cNvSpPr>
            <a:spLocks noChangeArrowheads="1"/>
          </p:cNvSpPr>
          <p:nvPr/>
        </p:nvSpPr>
        <p:spPr bwMode="black">
          <a:xfrm>
            <a:off x="4373702" y="5844550"/>
            <a:ext cx="41443" cy="157016"/>
          </a:xfrm>
          <a:prstGeom prst="rect">
            <a:avLst/>
          </a:prstGeom>
          <a:solidFill>
            <a:schemeClr val="bg1"/>
          </a:solidFill>
          <a:ln w="9525">
            <a:noFill/>
            <a:miter lim="800000"/>
            <a:headEnd/>
            <a:tailEnd/>
          </a:ln>
        </p:spPr>
        <p:txBody>
          <a:bodyPr/>
          <a:lstStyle/>
          <a:p>
            <a:endParaRPr lang="en-US" dirty="0">
              <a:solidFill>
                <a:srgbClr val="0096D6"/>
              </a:solidFill>
            </a:endParaRPr>
          </a:p>
        </p:txBody>
      </p:sp>
      <p:sp>
        <p:nvSpPr>
          <p:cNvPr id="5" name="Freeform 4"/>
          <p:cNvSpPr>
            <a:spLocks/>
          </p:cNvSpPr>
          <p:nvPr/>
        </p:nvSpPr>
        <p:spPr bwMode="black">
          <a:xfrm>
            <a:off x="4615130" y="5840202"/>
            <a:ext cx="119991" cy="165712"/>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solidFill>
            <a:schemeClr val="bg1"/>
          </a:solidFill>
          <a:ln w="9525">
            <a:noFill/>
            <a:round/>
            <a:headEnd/>
            <a:tailEnd/>
          </a:ln>
        </p:spPr>
        <p:txBody>
          <a:bodyPr/>
          <a:lstStyle/>
          <a:p>
            <a:endParaRPr lang="en-US" dirty="0">
              <a:solidFill>
                <a:srgbClr val="0096D6"/>
              </a:solidFill>
            </a:endParaRPr>
          </a:p>
        </p:txBody>
      </p:sp>
      <p:sp>
        <p:nvSpPr>
          <p:cNvPr id="6" name="Freeform 5"/>
          <p:cNvSpPr>
            <a:spLocks/>
          </p:cNvSpPr>
          <p:nvPr/>
        </p:nvSpPr>
        <p:spPr bwMode="black">
          <a:xfrm>
            <a:off x="4200221" y="5840202"/>
            <a:ext cx="119991" cy="165712"/>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solidFill>
            <a:schemeClr val="bg1"/>
          </a:solidFill>
          <a:ln w="9525">
            <a:noFill/>
            <a:round/>
            <a:headEnd/>
            <a:tailEnd/>
          </a:ln>
        </p:spPr>
        <p:txBody>
          <a:bodyPr/>
          <a:lstStyle/>
          <a:p>
            <a:endParaRPr lang="en-US" dirty="0">
              <a:solidFill>
                <a:srgbClr val="0096D6"/>
              </a:solidFill>
            </a:endParaRPr>
          </a:p>
        </p:txBody>
      </p:sp>
      <p:sp>
        <p:nvSpPr>
          <p:cNvPr id="7" name="Freeform 6"/>
          <p:cNvSpPr>
            <a:spLocks noEditPoints="1"/>
          </p:cNvSpPr>
          <p:nvPr/>
        </p:nvSpPr>
        <p:spPr bwMode="black">
          <a:xfrm>
            <a:off x="4778491" y="5840202"/>
            <a:ext cx="164807" cy="165712"/>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solidFill>
            <a:schemeClr val="bg1"/>
          </a:solidFill>
          <a:ln w="9525">
            <a:noFill/>
            <a:round/>
            <a:headEnd/>
            <a:tailEnd/>
          </a:ln>
        </p:spPr>
        <p:txBody>
          <a:bodyPr/>
          <a:lstStyle/>
          <a:p>
            <a:endParaRPr lang="en-US" dirty="0">
              <a:solidFill>
                <a:srgbClr val="0096D6"/>
              </a:solidFill>
            </a:endParaRPr>
          </a:p>
        </p:txBody>
      </p:sp>
      <p:sp>
        <p:nvSpPr>
          <p:cNvPr id="8" name="Freeform 7"/>
          <p:cNvSpPr>
            <a:spLocks/>
          </p:cNvSpPr>
          <p:nvPr/>
        </p:nvSpPr>
        <p:spPr bwMode="black">
          <a:xfrm>
            <a:off x="4468634" y="5840202"/>
            <a:ext cx="107462" cy="165712"/>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solidFill>
            <a:schemeClr val="bg1"/>
          </a:solidFill>
          <a:ln w="9525">
            <a:noFill/>
            <a:round/>
            <a:headEnd/>
            <a:tailEnd/>
          </a:ln>
        </p:spPr>
        <p:txBody>
          <a:bodyPr/>
          <a:lstStyle/>
          <a:p>
            <a:endParaRPr lang="en-US" dirty="0">
              <a:solidFill>
                <a:srgbClr val="0096D6"/>
              </a:solidFill>
            </a:endParaRPr>
          </a:p>
        </p:txBody>
      </p:sp>
      <p:sp>
        <p:nvSpPr>
          <p:cNvPr id="9" name="Freeform 8"/>
          <p:cNvSpPr>
            <a:spLocks/>
          </p:cNvSpPr>
          <p:nvPr/>
        </p:nvSpPr>
        <p:spPr bwMode="black">
          <a:xfrm>
            <a:off x="4117817" y="5654198"/>
            <a:ext cx="39033" cy="80682"/>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solidFill>
            <a:schemeClr val="bg1"/>
          </a:solidFill>
          <a:ln w="9525">
            <a:noFill/>
            <a:round/>
            <a:headEnd/>
            <a:tailEnd/>
          </a:ln>
        </p:spPr>
        <p:txBody>
          <a:bodyPr/>
          <a:lstStyle/>
          <a:p>
            <a:endParaRPr lang="en-US" dirty="0">
              <a:solidFill>
                <a:srgbClr val="0096D6"/>
              </a:solidFill>
            </a:endParaRPr>
          </a:p>
        </p:txBody>
      </p:sp>
      <p:sp>
        <p:nvSpPr>
          <p:cNvPr id="10" name="Freeform 9"/>
          <p:cNvSpPr>
            <a:spLocks/>
          </p:cNvSpPr>
          <p:nvPr/>
        </p:nvSpPr>
        <p:spPr bwMode="black">
          <a:xfrm>
            <a:off x="4227206" y="5600088"/>
            <a:ext cx="39033" cy="134792"/>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solidFill>
            <a:schemeClr val="bg1"/>
          </a:solidFill>
          <a:ln w="9525">
            <a:noFill/>
            <a:round/>
            <a:headEnd/>
            <a:tailEnd/>
          </a:ln>
        </p:spPr>
        <p:txBody>
          <a:bodyPr/>
          <a:lstStyle/>
          <a:p>
            <a:endParaRPr lang="en-US" dirty="0">
              <a:solidFill>
                <a:srgbClr val="0096D6"/>
              </a:solidFill>
            </a:endParaRPr>
          </a:p>
        </p:txBody>
      </p:sp>
      <p:sp>
        <p:nvSpPr>
          <p:cNvPr id="11" name="Freeform 10"/>
          <p:cNvSpPr>
            <a:spLocks/>
          </p:cNvSpPr>
          <p:nvPr/>
        </p:nvSpPr>
        <p:spPr bwMode="black">
          <a:xfrm>
            <a:off x="4334669" y="5525687"/>
            <a:ext cx="39033" cy="248327"/>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solidFill>
            <a:schemeClr val="bg1"/>
          </a:solidFill>
          <a:ln w="9525">
            <a:noFill/>
            <a:round/>
            <a:headEnd/>
            <a:tailEnd/>
          </a:ln>
        </p:spPr>
        <p:txBody>
          <a:bodyPr/>
          <a:lstStyle/>
          <a:p>
            <a:endParaRPr lang="en-US" dirty="0">
              <a:solidFill>
                <a:srgbClr val="0096D6"/>
              </a:solidFill>
            </a:endParaRPr>
          </a:p>
        </p:txBody>
      </p:sp>
      <p:sp>
        <p:nvSpPr>
          <p:cNvPr id="12" name="Freeform 11"/>
          <p:cNvSpPr>
            <a:spLocks/>
          </p:cNvSpPr>
          <p:nvPr/>
        </p:nvSpPr>
        <p:spPr bwMode="black">
          <a:xfrm>
            <a:off x="4444058" y="5600088"/>
            <a:ext cx="39033" cy="134792"/>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solidFill>
            <a:schemeClr val="bg1"/>
          </a:solidFill>
          <a:ln w="9525">
            <a:noFill/>
            <a:round/>
            <a:headEnd/>
            <a:tailEnd/>
          </a:ln>
        </p:spPr>
        <p:txBody>
          <a:bodyPr/>
          <a:lstStyle/>
          <a:p>
            <a:endParaRPr lang="en-US" dirty="0">
              <a:solidFill>
                <a:srgbClr val="0096D6"/>
              </a:solidFill>
            </a:endParaRPr>
          </a:p>
        </p:txBody>
      </p:sp>
      <p:sp>
        <p:nvSpPr>
          <p:cNvPr id="14" name="Freeform 13"/>
          <p:cNvSpPr>
            <a:spLocks/>
          </p:cNvSpPr>
          <p:nvPr/>
        </p:nvSpPr>
        <p:spPr bwMode="black">
          <a:xfrm>
            <a:off x="4551038" y="5654198"/>
            <a:ext cx="41443" cy="80682"/>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solidFill>
            <a:schemeClr val="bg1"/>
          </a:solidFill>
          <a:ln w="9525">
            <a:noFill/>
            <a:round/>
            <a:headEnd/>
            <a:tailEnd/>
          </a:ln>
        </p:spPr>
        <p:txBody>
          <a:bodyPr/>
          <a:lstStyle/>
          <a:p>
            <a:endParaRPr lang="en-US" dirty="0">
              <a:solidFill>
                <a:srgbClr val="0096D6"/>
              </a:solidFill>
            </a:endParaRPr>
          </a:p>
        </p:txBody>
      </p:sp>
      <p:sp>
        <p:nvSpPr>
          <p:cNvPr id="15" name="Freeform 14"/>
          <p:cNvSpPr>
            <a:spLocks/>
          </p:cNvSpPr>
          <p:nvPr/>
        </p:nvSpPr>
        <p:spPr bwMode="black">
          <a:xfrm>
            <a:off x="4660428" y="5600088"/>
            <a:ext cx="39515" cy="134792"/>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solidFill>
            <a:schemeClr val="bg1"/>
          </a:solidFill>
          <a:ln w="9525">
            <a:noFill/>
            <a:round/>
            <a:headEnd/>
            <a:tailEnd/>
          </a:ln>
        </p:spPr>
        <p:txBody>
          <a:bodyPr/>
          <a:lstStyle/>
          <a:p>
            <a:endParaRPr lang="en-US" dirty="0">
              <a:solidFill>
                <a:srgbClr val="0096D6"/>
              </a:solidFill>
            </a:endParaRPr>
          </a:p>
        </p:txBody>
      </p:sp>
      <p:sp>
        <p:nvSpPr>
          <p:cNvPr id="16" name="Freeform 15"/>
          <p:cNvSpPr>
            <a:spLocks/>
          </p:cNvSpPr>
          <p:nvPr/>
        </p:nvSpPr>
        <p:spPr bwMode="black">
          <a:xfrm>
            <a:off x="4769818" y="5525687"/>
            <a:ext cx="39515" cy="248327"/>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solidFill>
            <a:schemeClr val="bg1"/>
          </a:solidFill>
          <a:ln w="9525">
            <a:noFill/>
            <a:round/>
            <a:headEnd/>
            <a:tailEnd/>
          </a:ln>
        </p:spPr>
        <p:txBody>
          <a:bodyPr/>
          <a:lstStyle/>
          <a:p>
            <a:endParaRPr lang="en-US" dirty="0">
              <a:solidFill>
                <a:srgbClr val="0096D6"/>
              </a:solidFill>
            </a:endParaRPr>
          </a:p>
        </p:txBody>
      </p:sp>
      <p:sp>
        <p:nvSpPr>
          <p:cNvPr id="17" name="Freeform 16"/>
          <p:cNvSpPr>
            <a:spLocks/>
          </p:cNvSpPr>
          <p:nvPr/>
        </p:nvSpPr>
        <p:spPr bwMode="black">
          <a:xfrm>
            <a:off x="4877279" y="5600088"/>
            <a:ext cx="39515" cy="134792"/>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solidFill>
            <a:schemeClr val="bg1"/>
          </a:solidFill>
          <a:ln w="9525">
            <a:noFill/>
            <a:round/>
            <a:headEnd/>
            <a:tailEnd/>
          </a:ln>
        </p:spPr>
        <p:txBody>
          <a:bodyPr/>
          <a:lstStyle/>
          <a:p>
            <a:endParaRPr lang="en-US" dirty="0">
              <a:solidFill>
                <a:srgbClr val="0096D6"/>
              </a:solidFill>
            </a:endParaRPr>
          </a:p>
        </p:txBody>
      </p:sp>
      <p:sp>
        <p:nvSpPr>
          <p:cNvPr id="18" name="Freeform 17"/>
          <p:cNvSpPr>
            <a:spLocks/>
          </p:cNvSpPr>
          <p:nvPr/>
        </p:nvSpPr>
        <p:spPr bwMode="black">
          <a:xfrm>
            <a:off x="4986669" y="5654198"/>
            <a:ext cx="39515" cy="80682"/>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solidFill>
            <a:schemeClr val="bg1"/>
          </a:solidFill>
          <a:ln w="9525">
            <a:noFill/>
            <a:round/>
            <a:headEnd/>
            <a:tailEnd/>
          </a:ln>
        </p:spPr>
        <p:txBody>
          <a:bodyPr/>
          <a:lstStyle/>
          <a:p>
            <a:endParaRPr lang="en-US" dirty="0">
              <a:solidFill>
                <a:srgbClr val="0096D6"/>
              </a:solidFill>
            </a:endParaRPr>
          </a:p>
        </p:txBody>
      </p:sp>
    </p:spTree>
    <p:extLst>
      <p:ext uri="{BB962C8B-B14F-4D97-AF65-F5344CB8AC3E}">
        <p14:creationId xmlns:p14="http://schemas.microsoft.com/office/powerpoint/2010/main" val="1811239053"/>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700"/>
                                        <p:tgtEl>
                                          <p:spTgt spid="20"/>
                                        </p:tgtEl>
                                      </p:cBhvr>
                                    </p:animEffect>
                                  </p:childTnLst>
                                </p:cTn>
                              </p:par>
                            </p:childTnLst>
                          </p:cTn>
                        </p:par>
                        <p:par>
                          <p:cTn id="8" fill="hold">
                            <p:stCondLst>
                              <p:cond delay="700"/>
                            </p:stCondLst>
                            <p:childTnLst>
                              <p:par>
                                <p:cTn id="9" presetID="10" presetClass="entr" presetSubtype="0" fill="hold" grpId="1"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700"/>
                                        <p:tgtEl>
                                          <p:spTgt spid="9"/>
                                        </p:tgtEl>
                                      </p:cBhvr>
                                    </p:animEffect>
                                  </p:childTnLst>
                                </p:cTn>
                              </p:par>
                              <p:par>
                                <p:cTn id="12" presetID="10" presetClass="entr" presetSubtype="0" fill="hold" grpId="1" nodeType="with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700"/>
                                        <p:tgtEl>
                                          <p:spTgt spid="11"/>
                                        </p:tgtEl>
                                      </p:cBhvr>
                                    </p:animEffect>
                                  </p:childTnLst>
                                </p:cTn>
                              </p:par>
                              <p:par>
                                <p:cTn id="15" presetID="10" presetClass="entr" presetSubtype="0" fill="hold" grpId="1" nodeType="with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700"/>
                                        <p:tgtEl>
                                          <p:spTgt spid="14"/>
                                        </p:tgtEl>
                                      </p:cBhvr>
                                    </p:animEffect>
                                  </p:childTnLst>
                                </p:cTn>
                              </p:par>
                              <p:par>
                                <p:cTn id="18" presetID="10" presetClass="entr" presetSubtype="0" fill="hold" grpId="1" nodeType="with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fade">
                                      <p:cBhvr>
                                        <p:cTn id="20" dur="700"/>
                                        <p:tgtEl>
                                          <p:spTgt spid="16"/>
                                        </p:tgtEl>
                                      </p:cBhvr>
                                    </p:animEffect>
                                  </p:childTnLst>
                                </p:cTn>
                              </p:par>
                              <p:par>
                                <p:cTn id="21" presetID="10" presetClass="entr" presetSubtype="0" fill="hold" grpId="1" nodeType="with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700"/>
                                        <p:tgtEl>
                                          <p:spTgt spid="18"/>
                                        </p:tgtEl>
                                      </p:cBhvr>
                                    </p:animEffect>
                                  </p:childTnLst>
                                </p:cTn>
                              </p:par>
                              <p:par>
                                <p:cTn id="24" presetID="10" presetClass="entr" presetSubtype="0" fill="hold" grpId="1"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700"/>
                                        <p:tgtEl>
                                          <p:spTgt spid="10"/>
                                        </p:tgtEl>
                                      </p:cBhvr>
                                    </p:animEffect>
                                  </p:childTnLst>
                                </p:cTn>
                              </p:par>
                              <p:par>
                                <p:cTn id="27" presetID="10" presetClass="entr" presetSubtype="0" fill="hold" grpId="1" nodeType="with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fade">
                                      <p:cBhvr>
                                        <p:cTn id="29" dur="700"/>
                                        <p:tgtEl>
                                          <p:spTgt spid="12"/>
                                        </p:tgtEl>
                                      </p:cBhvr>
                                    </p:animEffect>
                                  </p:childTnLst>
                                </p:cTn>
                              </p:par>
                              <p:par>
                                <p:cTn id="30" presetID="10" presetClass="entr" presetSubtype="0" fill="hold" grpId="1" nodeType="with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700"/>
                                        <p:tgtEl>
                                          <p:spTgt spid="15"/>
                                        </p:tgtEl>
                                      </p:cBhvr>
                                    </p:animEffect>
                                  </p:childTnLst>
                                </p:cTn>
                              </p:par>
                              <p:par>
                                <p:cTn id="33" presetID="10" presetClass="entr" presetSubtype="0" fill="hold" grpId="1" nodeType="withEffect">
                                  <p:stCondLst>
                                    <p:cond delay="0"/>
                                  </p:stCondLst>
                                  <p:childTnLst>
                                    <p:set>
                                      <p:cBhvr>
                                        <p:cTn id="34" dur="1" fill="hold">
                                          <p:stCondLst>
                                            <p:cond delay="0"/>
                                          </p:stCondLst>
                                        </p:cTn>
                                        <p:tgtEl>
                                          <p:spTgt spid="17"/>
                                        </p:tgtEl>
                                        <p:attrNameLst>
                                          <p:attrName>style.visibility</p:attrName>
                                        </p:attrNameLst>
                                      </p:cBhvr>
                                      <p:to>
                                        <p:strVal val="visible"/>
                                      </p:to>
                                    </p:set>
                                    <p:animEffect transition="in" filter="fade">
                                      <p:cBhvr>
                                        <p:cTn id="35" dur="700"/>
                                        <p:tgtEl>
                                          <p:spTgt spid="17"/>
                                        </p:tgtEl>
                                      </p:cBhvr>
                                    </p:animEffect>
                                  </p:childTnLst>
                                </p:cTn>
                              </p:par>
                              <p:par>
                                <p:cTn id="36" presetID="42" presetClass="path" presetSubtype="0" accel="50000" decel="50000" fill="hold" grpId="0" nodeType="withEffect">
                                  <p:stCondLst>
                                    <p:cond delay="0"/>
                                  </p:stCondLst>
                                  <p:childTnLst>
                                    <p:animMotion origin="layout" path="M -5.55556E-7 -1.91391E-6 L -5.55556E-7 0.02314 " pathEditMode="relative" rAng="0" ptsTypes="AA">
                                      <p:cBhvr>
                                        <p:cTn id="37" dur="700" spd="-100000" fill="hold"/>
                                        <p:tgtEl>
                                          <p:spTgt spid="9"/>
                                        </p:tgtEl>
                                        <p:attrNameLst>
                                          <p:attrName>ppt_x</p:attrName>
                                          <p:attrName>ppt_y</p:attrName>
                                        </p:attrNameLst>
                                      </p:cBhvr>
                                      <p:rCtr x="0" y="12"/>
                                    </p:animMotion>
                                  </p:childTnLst>
                                </p:cTn>
                              </p:par>
                              <p:par>
                                <p:cTn id="38" presetID="42" presetClass="path" presetSubtype="0" accel="50000" decel="50000" fill="hold" grpId="0" nodeType="withEffect">
                                  <p:stCondLst>
                                    <p:cond delay="0"/>
                                  </p:stCondLst>
                                  <p:childTnLst>
                                    <p:animMotion origin="layout" path="M 4.72222E-6 -1.93242E-6 L 4.72222E-6 0.02962 " pathEditMode="relative" rAng="0" ptsTypes="AA">
                                      <p:cBhvr>
                                        <p:cTn id="39" dur="700" spd="-100000" fill="hold"/>
                                        <p:tgtEl>
                                          <p:spTgt spid="11"/>
                                        </p:tgtEl>
                                        <p:attrNameLst>
                                          <p:attrName>ppt_x</p:attrName>
                                          <p:attrName>ppt_y</p:attrName>
                                        </p:attrNameLst>
                                      </p:cBhvr>
                                      <p:rCtr x="0" y="15"/>
                                    </p:animMotion>
                                  </p:childTnLst>
                                </p:cTn>
                              </p:par>
                              <p:par>
                                <p:cTn id="40" presetID="42" presetClass="path" presetSubtype="0" accel="50000" decel="50000" fill="hold" grpId="0" nodeType="withEffect">
                                  <p:stCondLst>
                                    <p:cond delay="0"/>
                                  </p:stCondLst>
                                  <p:childTnLst>
                                    <p:animMotion origin="layout" path="M 0 -1.91391E-6 L 0 0.02314 " pathEditMode="relative" rAng="0" ptsTypes="AA">
                                      <p:cBhvr>
                                        <p:cTn id="41" dur="700" spd="-100000" fill="hold"/>
                                        <p:tgtEl>
                                          <p:spTgt spid="14"/>
                                        </p:tgtEl>
                                        <p:attrNameLst>
                                          <p:attrName>ppt_x</p:attrName>
                                          <p:attrName>ppt_y</p:attrName>
                                        </p:attrNameLst>
                                      </p:cBhvr>
                                      <p:rCtr x="0" y="12"/>
                                    </p:animMotion>
                                  </p:childTnLst>
                                </p:cTn>
                              </p:par>
                              <p:par>
                                <p:cTn id="42" presetID="42" presetClass="path" presetSubtype="0" accel="50000" decel="50000" fill="hold" grpId="0" nodeType="withEffect">
                                  <p:stCondLst>
                                    <p:cond delay="0"/>
                                  </p:stCondLst>
                                  <p:childTnLst>
                                    <p:animMotion origin="layout" path="M -4.72222E-6 -1.93242E-6 L -4.72222E-6 0.02962 " pathEditMode="relative" rAng="0" ptsTypes="AA">
                                      <p:cBhvr>
                                        <p:cTn id="43" dur="700" spd="-100000" fill="hold"/>
                                        <p:tgtEl>
                                          <p:spTgt spid="16"/>
                                        </p:tgtEl>
                                        <p:attrNameLst>
                                          <p:attrName>ppt_x</p:attrName>
                                          <p:attrName>ppt_y</p:attrName>
                                        </p:attrNameLst>
                                      </p:cBhvr>
                                      <p:rCtr x="0" y="15"/>
                                    </p:animMotion>
                                  </p:childTnLst>
                                </p:cTn>
                              </p:par>
                              <p:par>
                                <p:cTn id="44" presetID="42" presetClass="path" presetSubtype="0" accel="50000" decel="50000" fill="hold" grpId="0" nodeType="withEffect">
                                  <p:stCondLst>
                                    <p:cond delay="0"/>
                                  </p:stCondLst>
                                  <p:childTnLst>
                                    <p:animMotion origin="layout" path="M 4.16667E-6 -1.91391E-6 L 4.16667E-6 0.02314 " pathEditMode="relative" rAng="0" ptsTypes="AA">
                                      <p:cBhvr>
                                        <p:cTn id="45" dur="700" spd="-100000" fill="hold"/>
                                        <p:tgtEl>
                                          <p:spTgt spid="18"/>
                                        </p:tgtEl>
                                        <p:attrNameLst>
                                          <p:attrName>ppt_x</p:attrName>
                                          <p:attrName>ppt_y</p:attrName>
                                        </p:attrNameLst>
                                      </p:cBhvr>
                                      <p:rCtr x="0" y="12"/>
                                    </p:animMotion>
                                  </p:childTnLst>
                                </p:cTn>
                              </p:par>
                              <p:par>
                                <p:cTn id="46" presetID="64" presetClass="path" presetSubtype="0" accel="50000" decel="50000" fill="hold" grpId="0" nodeType="withEffect">
                                  <p:stCondLst>
                                    <p:cond delay="0"/>
                                  </p:stCondLst>
                                  <p:childTnLst>
                                    <p:animMotion origin="layout" path="M 2.77778E-7 2.36056E-6 L 2.77778E-7 -0.02338 " pathEditMode="relative" rAng="0" ptsTypes="AA">
                                      <p:cBhvr>
                                        <p:cTn id="47" dur="700" spd="-100000" fill="hold"/>
                                        <p:tgtEl>
                                          <p:spTgt spid="10"/>
                                        </p:tgtEl>
                                        <p:attrNameLst>
                                          <p:attrName>ppt_x</p:attrName>
                                          <p:attrName>ppt_y</p:attrName>
                                        </p:attrNameLst>
                                      </p:cBhvr>
                                      <p:rCtr x="0" y="-12"/>
                                    </p:animMotion>
                                  </p:childTnLst>
                                </p:cTn>
                              </p:par>
                              <p:par>
                                <p:cTn id="48" presetID="64" presetClass="path" presetSubtype="0" accel="50000" decel="50000" fill="hold" grpId="0" nodeType="withEffect">
                                  <p:stCondLst>
                                    <p:cond delay="0"/>
                                  </p:stCondLst>
                                  <p:childTnLst>
                                    <p:animMotion origin="layout" path="M -8.33333E-7 2.36056E-6 L -8.33333E-7 -0.02338 " pathEditMode="relative" rAng="0" ptsTypes="AA">
                                      <p:cBhvr>
                                        <p:cTn id="49" dur="700" spd="-100000" fill="hold"/>
                                        <p:tgtEl>
                                          <p:spTgt spid="12"/>
                                        </p:tgtEl>
                                        <p:attrNameLst>
                                          <p:attrName>ppt_x</p:attrName>
                                          <p:attrName>ppt_y</p:attrName>
                                        </p:attrNameLst>
                                      </p:cBhvr>
                                      <p:rCtr x="0" y="-12"/>
                                    </p:animMotion>
                                  </p:childTnLst>
                                </p:cTn>
                              </p:par>
                              <p:par>
                                <p:cTn id="50" presetID="64" presetClass="path" presetSubtype="0" accel="50000" decel="50000" fill="hold" grpId="0" nodeType="withEffect">
                                  <p:stCondLst>
                                    <p:cond delay="0"/>
                                  </p:stCondLst>
                                  <p:childTnLst>
                                    <p:animMotion origin="layout" path="M 4.44444E-6 2.36056E-6 L 4.44444E-6 -0.02338 " pathEditMode="relative" rAng="0" ptsTypes="AA">
                                      <p:cBhvr>
                                        <p:cTn id="51" dur="700" spd="-100000" fill="hold"/>
                                        <p:tgtEl>
                                          <p:spTgt spid="15"/>
                                        </p:tgtEl>
                                        <p:attrNameLst>
                                          <p:attrName>ppt_x</p:attrName>
                                          <p:attrName>ppt_y</p:attrName>
                                        </p:attrNameLst>
                                      </p:cBhvr>
                                      <p:rCtr x="0" y="-12"/>
                                    </p:animMotion>
                                  </p:childTnLst>
                                </p:cTn>
                              </p:par>
                              <p:par>
                                <p:cTn id="52" presetID="64" presetClass="path" presetSubtype="0" accel="50000" decel="50000" fill="hold" grpId="0" nodeType="withEffect">
                                  <p:stCondLst>
                                    <p:cond delay="0"/>
                                  </p:stCondLst>
                                  <p:childTnLst>
                                    <p:animMotion origin="layout" path="M 3.33333E-6 2.36056E-6 L 3.33333E-6 -0.02338 " pathEditMode="relative" rAng="0" ptsTypes="AA">
                                      <p:cBhvr>
                                        <p:cTn id="53" dur="700" spd="-100000" fill="hold"/>
                                        <p:tgtEl>
                                          <p:spTgt spid="17"/>
                                        </p:tgtEl>
                                        <p:attrNameLst>
                                          <p:attrName>ppt_x</p:attrName>
                                          <p:attrName>ppt_y</p:attrName>
                                        </p:attrNameLst>
                                      </p:cBhvr>
                                      <p:rCtr x="0" y="-12"/>
                                    </p:animMotion>
                                  </p:childTnLst>
                                </p:cTn>
                              </p:par>
                            </p:childTnLst>
                          </p:cTn>
                        </p:par>
                        <p:par>
                          <p:cTn id="54" fill="hold">
                            <p:stCondLst>
                              <p:cond delay="1400"/>
                            </p:stCondLst>
                            <p:childTnLst>
                              <p:par>
                                <p:cTn id="55" presetID="10" presetClass="entr" presetSubtype="0" fill="hold" grpId="0" nodeType="afterEffect">
                                  <p:stCondLst>
                                    <p:cond delay="0"/>
                                  </p:stCondLst>
                                  <p:childTnLst>
                                    <p:set>
                                      <p:cBhvr>
                                        <p:cTn id="56" dur="1" fill="hold">
                                          <p:stCondLst>
                                            <p:cond delay="0"/>
                                          </p:stCondLst>
                                        </p:cTn>
                                        <p:tgtEl>
                                          <p:spTgt spid="6"/>
                                        </p:tgtEl>
                                        <p:attrNameLst>
                                          <p:attrName>style.visibility</p:attrName>
                                        </p:attrNameLst>
                                      </p:cBhvr>
                                      <p:to>
                                        <p:strVal val="visible"/>
                                      </p:to>
                                    </p:set>
                                    <p:animEffect transition="in" filter="fade">
                                      <p:cBhvr>
                                        <p:cTn id="57" dur="700"/>
                                        <p:tgtEl>
                                          <p:spTgt spid="6"/>
                                        </p:tgtEl>
                                      </p:cBhvr>
                                    </p:animEffect>
                                  </p:childTnLst>
                                </p:cTn>
                              </p:par>
                              <p:par>
                                <p:cTn id="58" presetID="10" presetClass="entr" presetSubtype="0" fill="hold" grpId="0" nodeType="withEffect">
                                  <p:stCondLst>
                                    <p:cond delay="100"/>
                                  </p:stCondLst>
                                  <p:childTnLst>
                                    <p:set>
                                      <p:cBhvr>
                                        <p:cTn id="59" dur="1" fill="hold">
                                          <p:stCondLst>
                                            <p:cond delay="0"/>
                                          </p:stCondLst>
                                        </p:cTn>
                                        <p:tgtEl>
                                          <p:spTgt spid="4"/>
                                        </p:tgtEl>
                                        <p:attrNameLst>
                                          <p:attrName>style.visibility</p:attrName>
                                        </p:attrNameLst>
                                      </p:cBhvr>
                                      <p:to>
                                        <p:strVal val="visible"/>
                                      </p:to>
                                    </p:set>
                                    <p:animEffect transition="in" filter="fade">
                                      <p:cBhvr>
                                        <p:cTn id="60" dur="700"/>
                                        <p:tgtEl>
                                          <p:spTgt spid="4"/>
                                        </p:tgtEl>
                                      </p:cBhvr>
                                    </p:animEffect>
                                  </p:childTnLst>
                                </p:cTn>
                              </p:par>
                              <p:par>
                                <p:cTn id="61" presetID="10" presetClass="entr" presetSubtype="0" fill="hold" grpId="0" nodeType="withEffect">
                                  <p:stCondLst>
                                    <p:cond delay="200"/>
                                  </p:stCondLst>
                                  <p:childTnLst>
                                    <p:set>
                                      <p:cBhvr>
                                        <p:cTn id="62" dur="1" fill="hold">
                                          <p:stCondLst>
                                            <p:cond delay="0"/>
                                          </p:stCondLst>
                                        </p:cTn>
                                        <p:tgtEl>
                                          <p:spTgt spid="8"/>
                                        </p:tgtEl>
                                        <p:attrNameLst>
                                          <p:attrName>style.visibility</p:attrName>
                                        </p:attrNameLst>
                                      </p:cBhvr>
                                      <p:to>
                                        <p:strVal val="visible"/>
                                      </p:to>
                                    </p:set>
                                    <p:animEffect transition="in" filter="fade">
                                      <p:cBhvr>
                                        <p:cTn id="63" dur="700"/>
                                        <p:tgtEl>
                                          <p:spTgt spid="8"/>
                                        </p:tgtEl>
                                      </p:cBhvr>
                                    </p:animEffect>
                                  </p:childTnLst>
                                </p:cTn>
                              </p:par>
                              <p:par>
                                <p:cTn id="64" presetID="10" presetClass="entr" presetSubtype="0" fill="hold" grpId="0" nodeType="withEffect">
                                  <p:stCondLst>
                                    <p:cond delay="300"/>
                                  </p:stCondLst>
                                  <p:childTnLst>
                                    <p:set>
                                      <p:cBhvr>
                                        <p:cTn id="65" dur="1" fill="hold">
                                          <p:stCondLst>
                                            <p:cond delay="0"/>
                                          </p:stCondLst>
                                        </p:cTn>
                                        <p:tgtEl>
                                          <p:spTgt spid="5"/>
                                        </p:tgtEl>
                                        <p:attrNameLst>
                                          <p:attrName>style.visibility</p:attrName>
                                        </p:attrNameLst>
                                      </p:cBhvr>
                                      <p:to>
                                        <p:strVal val="visible"/>
                                      </p:to>
                                    </p:set>
                                    <p:animEffect transition="in" filter="fade">
                                      <p:cBhvr>
                                        <p:cTn id="66" dur="700"/>
                                        <p:tgtEl>
                                          <p:spTgt spid="5"/>
                                        </p:tgtEl>
                                      </p:cBhvr>
                                    </p:animEffect>
                                  </p:childTnLst>
                                </p:cTn>
                              </p:par>
                              <p:par>
                                <p:cTn id="67" presetID="10" presetClass="entr" presetSubtype="0" fill="hold" grpId="0" nodeType="withEffect">
                                  <p:stCondLst>
                                    <p:cond delay="400"/>
                                  </p:stCondLst>
                                  <p:childTnLst>
                                    <p:set>
                                      <p:cBhvr>
                                        <p:cTn id="68" dur="1" fill="hold">
                                          <p:stCondLst>
                                            <p:cond delay="0"/>
                                          </p:stCondLst>
                                        </p:cTn>
                                        <p:tgtEl>
                                          <p:spTgt spid="7"/>
                                        </p:tgtEl>
                                        <p:attrNameLst>
                                          <p:attrName>style.visibility</p:attrName>
                                        </p:attrNameLst>
                                      </p:cBhvr>
                                      <p:to>
                                        <p:strVal val="visible"/>
                                      </p:to>
                                    </p:set>
                                    <p:animEffect transition="in" filter="fade">
                                      <p:cBhvr>
                                        <p:cTn id="69" dur="7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9" grpId="1" animBg="1"/>
      <p:bldP spid="10" grpId="0" animBg="1"/>
      <p:bldP spid="10" grpId="1" animBg="1"/>
      <p:bldP spid="11" grpId="0" animBg="1"/>
      <p:bldP spid="11" grpId="1" animBg="1"/>
      <p:bldP spid="12" grpId="0" animBg="1"/>
      <p:bldP spid="12" grpId="1" animBg="1"/>
      <p:bldP spid="14" grpId="0" animBg="1"/>
      <p:bldP spid="14" grpId="1" animBg="1"/>
      <p:bldP spid="15" grpId="0" animBg="1"/>
      <p:bldP spid="15" grpId="1" animBg="1"/>
      <p:bldP spid="16" grpId="0" animBg="1"/>
      <p:bldP spid="16" grpId="1" animBg="1"/>
      <p:bldP spid="17" grpId="0" animBg="1"/>
      <p:bldP spid="17" grpId="1" animBg="1"/>
      <p:bldP spid="18" grpId="0" animBg="1"/>
      <p:bldP spid="18" grpId="1" animBg="1"/>
    </p:bld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5" Type="http://schemas.openxmlformats.org/officeDocument/2006/relationships/slideLayout" Target="../slideLayouts/slideLayout19.xml"/><Relationship Id="rId4" Type="http://schemas.openxmlformats.org/officeDocument/2006/relationships/slideLayout" Target="../slideLayouts/slideLayout1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slideLayout" Target="../slideLayouts/slideLayout34.xml"/><Relationship Id="rId18" Type="http://schemas.openxmlformats.org/officeDocument/2006/relationships/slideLayout" Target="../slideLayouts/slideLayout39.xml"/><Relationship Id="rId26" Type="http://schemas.openxmlformats.org/officeDocument/2006/relationships/slideLayout" Target="../slideLayouts/slideLayout47.xml"/><Relationship Id="rId39" Type="http://schemas.openxmlformats.org/officeDocument/2006/relationships/slideLayout" Target="../slideLayouts/slideLayout60.xml"/><Relationship Id="rId3" Type="http://schemas.openxmlformats.org/officeDocument/2006/relationships/slideLayout" Target="../slideLayouts/slideLayout24.xml"/><Relationship Id="rId21" Type="http://schemas.openxmlformats.org/officeDocument/2006/relationships/slideLayout" Target="../slideLayouts/slideLayout42.xml"/><Relationship Id="rId34" Type="http://schemas.openxmlformats.org/officeDocument/2006/relationships/slideLayout" Target="../slideLayouts/slideLayout55.xml"/><Relationship Id="rId42" Type="http://schemas.openxmlformats.org/officeDocument/2006/relationships/theme" Target="../theme/theme3.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17" Type="http://schemas.openxmlformats.org/officeDocument/2006/relationships/slideLayout" Target="../slideLayouts/slideLayout38.xml"/><Relationship Id="rId25" Type="http://schemas.openxmlformats.org/officeDocument/2006/relationships/slideLayout" Target="../slideLayouts/slideLayout46.xml"/><Relationship Id="rId33" Type="http://schemas.openxmlformats.org/officeDocument/2006/relationships/slideLayout" Target="../slideLayouts/slideLayout54.xml"/><Relationship Id="rId38" Type="http://schemas.openxmlformats.org/officeDocument/2006/relationships/slideLayout" Target="../slideLayouts/slideLayout59.xml"/><Relationship Id="rId2" Type="http://schemas.openxmlformats.org/officeDocument/2006/relationships/slideLayout" Target="../slideLayouts/slideLayout23.xml"/><Relationship Id="rId16" Type="http://schemas.openxmlformats.org/officeDocument/2006/relationships/slideLayout" Target="../slideLayouts/slideLayout37.xml"/><Relationship Id="rId20" Type="http://schemas.openxmlformats.org/officeDocument/2006/relationships/slideLayout" Target="../slideLayouts/slideLayout41.xml"/><Relationship Id="rId29" Type="http://schemas.openxmlformats.org/officeDocument/2006/relationships/slideLayout" Target="../slideLayouts/slideLayout50.xml"/><Relationship Id="rId41" Type="http://schemas.openxmlformats.org/officeDocument/2006/relationships/slideLayout" Target="../slideLayouts/slideLayout62.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24" Type="http://schemas.openxmlformats.org/officeDocument/2006/relationships/slideLayout" Target="../slideLayouts/slideLayout45.xml"/><Relationship Id="rId32" Type="http://schemas.openxmlformats.org/officeDocument/2006/relationships/slideLayout" Target="../slideLayouts/slideLayout53.xml"/><Relationship Id="rId37" Type="http://schemas.openxmlformats.org/officeDocument/2006/relationships/slideLayout" Target="../slideLayouts/slideLayout58.xml"/><Relationship Id="rId40" Type="http://schemas.openxmlformats.org/officeDocument/2006/relationships/slideLayout" Target="../slideLayouts/slideLayout61.xml"/><Relationship Id="rId5" Type="http://schemas.openxmlformats.org/officeDocument/2006/relationships/slideLayout" Target="../slideLayouts/slideLayout26.xml"/><Relationship Id="rId15" Type="http://schemas.openxmlformats.org/officeDocument/2006/relationships/slideLayout" Target="../slideLayouts/slideLayout36.xml"/><Relationship Id="rId23" Type="http://schemas.openxmlformats.org/officeDocument/2006/relationships/slideLayout" Target="../slideLayouts/slideLayout44.xml"/><Relationship Id="rId28" Type="http://schemas.openxmlformats.org/officeDocument/2006/relationships/slideLayout" Target="../slideLayouts/slideLayout49.xml"/><Relationship Id="rId36" Type="http://schemas.openxmlformats.org/officeDocument/2006/relationships/slideLayout" Target="../slideLayouts/slideLayout57.xml"/><Relationship Id="rId10" Type="http://schemas.openxmlformats.org/officeDocument/2006/relationships/slideLayout" Target="../slideLayouts/slideLayout31.xml"/><Relationship Id="rId19" Type="http://schemas.openxmlformats.org/officeDocument/2006/relationships/slideLayout" Target="../slideLayouts/slideLayout40.xml"/><Relationship Id="rId31" Type="http://schemas.openxmlformats.org/officeDocument/2006/relationships/slideLayout" Target="../slideLayouts/slideLayout52.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slideLayout" Target="../slideLayouts/slideLayout35.xml"/><Relationship Id="rId22" Type="http://schemas.openxmlformats.org/officeDocument/2006/relationships/slideLayout" Target="../slideLayouts/slideLayout43.xml"/><Relationship Id="rId27" Type="http://schemas.openxmlformats.org/officeDocument/2006/relationships/slideLayout" Target="../slideLayouts/slideLayout48.xml"/><Relationship Id="rId30" Type="http://schemas.openxmlformats.org/officeDocument/2006/relationships/slideLayout" Target="../slideLayouts/slideLayout51.xml"/><Relationship Id="rId35" Type="http://schemas.openxmlformats.org/officeDocument/2006/relationships/slideLayout" Target="../slideLayouts/slideLayout56.xml"/><Relationship Id="rId43" Type="http://schemas.openxmlformats.org/officeDocument/2006/relationships/image" Target="../media/image1.jpe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0.xml"/><Relationship Id="rId13" Type="http://schemas.openxmlformats.org/officeDocument/2006/relationships/slideLayout" Target="../slideLayouts/slideLayout75.xml"/><Relationship Id="rId18" Type="http://schemas.openxmlformats.org/officeDocument/2006/relationships/slideLayout" Target="../slideLayouts/slideLayout80.xml"/><Relationship Id="rId26" Type="http://schemas.openxmlformats.org/officeDocument/2006/relationships/slideLayout" Target="../slideLayouts/slideLayout88.xml"/><Relationship Id="rId39" Type="http://schemas.openxmlformats.org/officeDocument/2006/relationships/slideLayout" Target="../slideLayouts/slideLayout101.xml"/><Relationship Id="rId3" Type="http://schemas.openxmlformats.org/officeDocument/2006/relationships/slideLayout" Target="../slideLayouts/slideLayout65.xml"/><Relationship Id="rId21" Type="http://schemas.openxmlformats.org/officeDocument/2006/relationships/slideLayout" Target="../slideLayouts/slideLayout83.xml"/><Relationship Id="rId34" Type="http://schemas.openxmlformats.org/officeDocument/2006/relationships/slideLayout" Target="../slideLayouts/slideLayout96.xml"/><Relationship Id="rId42" Type="http://schemas.openxmlformats.org/officeDocument/2006/relationships/theme" Target="../theme/theme4.xml"/><Relationship Id="rId7" Type="http://schemas.openxmlformats.org/officeDocument/2006/relationships/slideLayout" Target="../slideLayouts/slideLayout69.xml"/><Relationship Id="rId12" Type="http://schemas.openxmlformats.org/officeDocument/2006/relationships/slideLayout" Target="../slideLayouts/slideLayout74.xml"/><Relationship Id="rId17" Type="http://schemas.openxmlformats.org/officeDocument/2006/relationships/slideLayout" Target="../slideLayouts/slideLayout79.xml"/><Relationship Id="rId25" Type="http://schemas.openxmlformats.org/officeDocument/2006/relationships/slideLayout" Target="../slideLayouts/slideLayout87.xml"/><Relationship Id="rId33" Type="http://schemas.openxmlformats.org/officeDocument/2006/relationships/slideLayout" Target="../slideLayouts/slideLayout95.xml"/><Relationship Id="rId38" Type="http://schemas.openxmlformats.org/officeDocument/2006/relationships/slideLayout" Target="../slideLayouts/slideLayout100.xml"/><Relationship Id="rId2" Type="http://schemas.openxmlformats.org/officeDocument/2006/relationships/slideLayout" Target="../slideLayouts/slideLayout64.xml"/><Relationship Id="rId16" Type="http://schemas.openxmlformats.org/officeDocument/2006/relationships/slideLayout" Target="../slideLayouts/slideLayout78.xml"/><Relationship Id="rId20" Type="http://schemas.openxmlformats.org/officeDocument/2006/relationships/slideLayout" Target="../slideLayouts/slideLayout82.xml"/><Relationship Id="rId29" Type="http://schemas.openxmlformats.org/officeDocument/2006/relationships/slideLayout" Target="../slideLayouts/slideLayout91.xml"/><Relationship Id="rId41" Type="http://schemas.openxmlformats.org/officeDocument/2006/relationships/slideLayout" Target="../slideLayouts/slideLayout103.xml"/><Relationship Id="rId1" Type="http://schemas.openxmlformats.org/officeDocument/2006/relationships/slideLayout" Target="../slideLayouts/slideLayout63.xml"/><Relationship Id="rId6" Type="http://schemas.openxmlformats.org/officeDocument/2006/relationships/slideLayout" Target="../slideLayouts/slideLayout68.xml"/><Relationship Id="rId11" Type="http://schemas.openxmlformats.org/officeDocument/2006/relationships/slideLayout" Target="../slideLayouts/slideLayout73.xml"/><Relationship Id="rId24" Type="http://schemas.openxmlformats.org/officeDocument/2006/relationships/slideLayout" Target="../slideLayouts/slideLayout86.xml"/><Relationship Id="rId32" Type="http://schemas.openxmlformats.org/officeDocument/2006/relationships/slideLayout" Target="../slideLayouts/slideLayout94.xml"/><Relationship Id="rId37" Type="http://schemas.openxmlformats.org/officeDocument/2006/relationships/slideLayout" Target="../slideLayouts/slideLayout99.xml"/><Relationship Id="rId40" Type="http://schemas.openxmlformats.org/officeDocument/2006/relationships/slideLayout" Target="../slideLayouts/slideLayout102.xml"/><Relationship Id="rId5" Type="http://schemas.openxmlformats.org/officeDocument/2006/relationships/slideLayout" Target="../slideLayouts/slideLayout67.xml"/><Relationship Id="rId15" Type="http://schemas.openxmlformats.org/officeDocument/2006/relationships/slideLayout" Target="../slideLayouts/slideLayout77.xml"/><Relationship Id="rId23" Type="http://schemas.openxmlformats.org/officeDocument/2006/relationships/slideLayout" Target="../slideLayouts/slideLayout85.xml"/><Relationship Id="rId28" Type="http://schemas.openxmlformats.org/officeDocument/2006/relationships/slideLayout" Target="../slideLayouts/slideLayout90.xml"/><Relationship Id="rId36" Type="http://schemas.openxmlformats.org/officeDocument/2006/relationships/slideLayout" Target="../slideLayouts/slideLayout98.xml"/><Relationship Id="rId10" Type="http://schemas.openxmlformats.org/officeDocument/2006/relationships/slideLayout" Target="../slideLayouts/slideLayout72.xml"/><Relationship Id="rId19" Type="http://schemas.openxmlformats.org/officeDocument/2006/relationships/slideLayout" Target="../slideLayouts/slideLayout81.xml"/><Relationship Id="rId31" Type="http://schemas.openxmlformats.org/officeDocument/2006/relationships/slideLayout" Target="../slideLayouts/slideLayout93.xml"/><Relationship Id="rId4" Type="http://schemas.openxmlformats.org/officeDocument/2006/relationships/slideLayout" Target="../slideLayouts/slideLayout66.xml"/><Relationship Id="rId9" Type="http://schemas.openxmlformats.org/officeDocument/2006/relationships/slideLayout" Target="../slideLayouts/slideLayout71.xml"/><Relationship Id="rId14" Type="http://schemas.openxmlformats.org/officeDocument/2006/relationships/slideLayout" Target="../slideLayouts/slideLayout76.xml"/><Relationship Id="rId22" Type="http://schemas.openxmlformats.org/officeDocument/2006/relationships/slideLayout" Target="../slideLayouts/slideLayout84.xml"/><Relationship Id="rId27" Type="http://schemas.openxmlformats.org/officeDocument/2006/relationships/slideLayout" Target="../slideLayouts/slideLayout89.xml"/><Relationship Id="rId30" Type="http://schemas.openxmlformats.org/officeDocument/2006/relationships/slideLayout" Target="../slideLayouts/slideLayout92.xml"/><Relationship Id="rId35" Type="http://schemas.openxmlformats.org/officeDocument/2006/relationships/slideLayout" Target="../slideLayouts/slideLayout97.xml"/><Relationship Id="rId43" Type="http://schemas.openxmlformats.org/officeDocument/2006/relationships/image" Target="../media/image1.jpe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11.xml"/><Relationship Id="rId13" Type="http://schemas.openxmlformats.org/officeDocument/2006/relationships/theme" Target="../theme/theme5.xml"/><Relationship Id="rId3" Type="http://schemas.openxmlformats.org/officeDocument/2006/relationships/slideLayout" Target="../slideLayouts/slideLayout106.xml"/><Relationship Id="rId7" Type="http://schemas.openxmlformats.org/officeDocument/2006/relationships/slideLayout" Target="../slideLayouts/slideLayout110.xml"/><Relationship Id="rId12" Type="http://schemas.openxmlformats.org/officeDocument/2006/relationships/slideLayout" Target="../slideLayouts/slideLayout115.xml"/><Relationship Id="rId2" Type="http://schemas.openxmlformats.org/officeDocument/2006/relationships/slideLayout" Target="../slideLayouts/slideLayout105.xml"/><Relationship Id="rId1" Type="http://schemas.openxmlformats.org/officeDocument/2006/relationships/slideLayout" Target="../slideLayouts/slideLayout104.xml"/><Relationship Id="rId6" Type="http://schemas.openxmlformats.org/officeDocument/2006/relationships/slideLayout" Target="../slideLayouts/slideLayout109.xml"/><Relationship Id="rId11" Type="http://schemas.openxmlformats.org/officeDocument/2006/relationships/slideLayout" Target="../slideLayouts/slideLayout114.xml"/><Relationship Id="rId5" Type="http://schemas.openxmlformats.org/officeDocument/2006/relationships/slideLayout" Target="../slideLayouts/slideLayout108.xml"/><Relationship Id="rId10" Type="http://schemas.openxmlformats.org/officeDocument/2006/relationships/slideLayout" Target="../slideLayouts/slideLayout113.xml"/><Relationship Id="rId4" Type="http://schemas.openxmlformats.org/officeDocument/2006/relationships/slideLayout" Target="../slideLayouts/slideLayout107.xml"/><Relationship Id="rId9" Type="http://schemas.openxmlformats.org/officeDocument/2006/relationships/slideLayout" Target="../slideLayouts/slideLayout11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9702" y="432215"/>
            <a:ext cx="8588861" cy="838200"/>
          </a:xfrm>
          <a:prstGeom prst="rect">
            <a:avLst/>
          </a:prstGeom>
        </p:spPr>
        <p:txBody>
          <a:bodyPr vert="horz" lIns="82296" tIns="45720" rIns="82296" bIns="45720" rtlCol="0" anchor="b" anchorCtr="0">
            <a:noAutofit/>
          </a:bodyPr>
          <a:lstStyle/>
          <a:p>
            <a:r>
              <a:rPr lang="en-US" dirty="0" smtClean="0"/>
              <a:t>Slide Title Goes Here</a:t>
            </a:r>
            <a:endParaRPr lang="en-US" dirty="0"/>
          </a:p>
        </p:txBody>
      </p:sp>
      <p:sp>
        <p:nvSpPr>
          <p:cNvPr id="3" name="Text Placeholder 2"/>
          <p:cNvSpPr>
            <a:spLocks noGrp="1"/>
          </p:cNvSpPr>
          <p:nvPr>
            <p:ph type="body" idx="1"/>
          </p:nvPr>
        </p:nvSpPr>
        <p:spPr>
          <a:xfrm>
            <a:off x="229701" y="1339745"/>
            <a:ext cx="8551441" cy="4965699"/>
          </a:xfrm>
          <a:prstGeom prst="rect">
            <a:avLst/>
          </a:prstGeom>
        </p:spPr>
        <p:txBody>
          <a:bodyPr vert="horz" lIns="91440" tIns="45720" rIns="91440" bIns="45720" rtlCol="0">
            <a:noAutofit/>
          </a:bodyPr>
          <a:lstStyle/>
          <a:p>
            <a:pPr lvl="0"/>
            <a:r>
              <a:rPr lang="en-US" dirty="0" smtClean="0"/>
              <a:t>Body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Rectangle 4"/>
          <p:cNvSpPr>
            <a:spLocks noChangeArrowheads="1"/>
          </p:cNvSpPr>
          <p:nvPr/>
        </p:nvSpPr>
        <p:spPr bwMode="ltGray">
          <a:xfrm>
            <a:off x="251373" y="6586246"/>
            <a:ext cx="3420515" cy="175257"/>
          </a:xfrm>
          <a:prstGeom prst="rect">
            <a:avLst/>
          </a:prstGeom>
          <a:noFill/>
          <a:ln w="9525">
            <a:noFill/>
            <a:miter lim="800000"/>
            <a:headEnd/>
            <a:tailEnd/>
          </a:ln>
          <a:effectLst/>
        </p:spPr>
        <p:txBody>
          <a:bodyPr wrap="square" lIns="82124" tIns="41061" rIns="82124" bIns="41061" anchor="b" anchorCtr="0">
            <a:spAutoFit/>
          </a:bodyPr>
          <a:lstStyle/>
          <a:p>
            <a:pPr algn="l" defTabSz="814388">
              <a:lnSpc>
                <a:spcPct val="100000"/>
              </a:lnSpc>
              <a:buFont typeface="Arial"/>
              <a:buChar char="•"/>
            </a:pPr>
            <a:r>
              <a:rPr lang="en-US" sz="600" dirty="0" err="1" smtClean="0">
                <a:solidFill>
                  <a:srgbClr val="C0C0C0"/>
                </a:solidFill>
                <a:latin typeface="+mj-lt"/>
              </a:rPr>
              <a:t>C97</a:t>
            </a:r>
            <a:r>
              <a:rPr lang="en-US" sz="600" dirty="0" smtClean="0">
                <a:solidFill>
                  <a:srgbClr val="C0C0C0"/>
                </a:solidFill>
                <a:latin typeface="+mj-lt"/>
              </a:rPr>
              <a:t>-721796-00 © 2012 Cisco and/or its affiliates. All rights reserved.</a:t>
            </a:r>
            <a:endParaRPr lang="en-US" sz="600" dirty="0">
              <a:solidFill>
                <a:srgbClr val="C0C0C0"/>
              </a:solidFill>
              <a:latin typeface="+mj-lt"/>
            </a:endParaRPr>
          </a:p>
        </p:txBody>
      </p:sp>
      <p:sp>
        <p:nvSpPr>
          <p:cNvPr id="11" name="Rectangle 5"/>
          <p:cNvSpPr>
            <a:spLocks noChangeArrowheads="1"/>
          </p:cNvSpPr>
          <p:nvPr/>
        </p:nvSpPr>
        <p:spPr bwMode="ltGray">
          <a:xfrm>
            <a:off x="3801164" y="6584512"/>
            <a:ext cx="4774486" cy="175257"/>
          </a:xfrm>
          <a:prstGeom prst="rect">
            <a:avLst/>
          </a:prstGeom>
          <a:noFill/>
          <a:ln w="9525">
            <a:noFill/>
            <a:miter lim="800000"/>
            <a:headEnd/>
            <a:tailEnd/>
          </a:ln>
          <a:effectLst/>
        </p:spPr>
        <p:txBody>
          <a:bodyPr wrap="none" lIns="82124" tIns="41061" rIns="82124" bIns="41061" anchor="b">
            <a:spAutoFit/>
          </a:bodyPr>
          <a:lstStyle/>
          <a:p>
            <a:pPr algn="r" defTabSz="814388">
              <a:lnSpc>
                <a:spcPct val="100000"/>
              </a:lnSpc>
            </a:pPr>
            <a:r>
              <a:rPr lang="en-US" sz="600" kern="1200" dirty="0" smtClean="0">
                <a:solidFill>
                  <a:schemeClr val="bg1">
                    <a:lumMod val="65000"/>
                  </a:schemeClr>
                </a:solidFill>
                <a:effectLst/>
                <a:latin typeface="+mn-lt"/>
                <a:ea typeface="+mn-ea"/>
                <a:cs typeface="+mn-cs"/>
              </a:rPr>
              <a:t>© 2012 Cisco and/or its affiliates. All rights reserved. This document is Cisco Confidential. For Channel Partners only. Do not distribute.</a:t>
            </a:r>
            <a:endParaRPr lang="en-US" sz="600" kern="1200" dirty="0">
              <a:solidFill>
                <a:schemeClr val="bg1">
                  <a:lumMod val="65000"/>
                </a:schemeClr>
              </a:solidFill>
              <a:latin typeface="+mn-lt"/>
              <a:ea typeface="+mn-ea"/>
              <a:cs typeface="+mn-cs"/>
            </a:endParaRPr>
          </a:p>
        </p:txBody>
      </p:sp>
      <p:sp>
        <p:nvSpPr>
          <p:cNvPr id="9" name="Rectangle 7"/>
          <p:cNvSpPr>
            <a:spLocks noChangeArrowheads="1"/>
          </p:cNvSpPr>
          <p:nvPr/>
        </p:nvSpPr>
        <p:spPr bwMode="ltGray">
          <a:xfrm>
            <a:off x="8639981" y="6580408"/>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lnSpc>
                <a:spcPct val="100000"/>
              </a:lnSpc>
            </a:pPr>
            <a:fld id="{DFCF27A5-1A5B-48D3-A060-2758FFBB1ADD}" type="slidenum">
              <a:rPr lang="en-US" sz="600">
                <a:solidFill>
                  <a:srgbClr val="C0C0C0"/>
                </a:solidFill>
                <a:latin typeface="+mj-lt"/>
              </a:rPr>
              <a:pPr algn="r" defTabSz="814388">
                <a:lnSpc>
                  <a:spcPct val="100000"/>
                </a:lnSpc>
              </a:pPr>
              <a:t>‹#›</a:t>
            </a:fld>
            <a:endParaRPr lang="en-US" sz="600" dirty="0">
              <a:solidFill>
                <a:srgbClr val="C0C0C0"/>
              </a:solidFill>
              <a:latin typeface="+mj-lt"/>
            </a:endParaRPr>
          </a:p>
        </p:txBody>
      </p:sp>
      <p:pic>
        <p:nvPicPr>
          <p:cNvPr id="13" name="Picture 12" descr="bottom bar.jpg"/>
          <p:cNvPicPr>
            <a:picLocks noChangeAspect="1"/>
          </p:cNvPicPr>
          <p:nvPr/>
        </p:nvPicPr>
        <p:blipFill>
          <a:blip r:embed="rId16" cstate="email">
            <a:extLst>
              <a:ext uri="{28A0092B-C50C-407E-A947-70E740481C1C}">
                <a14:useLocalDpi xmlns:a14="http://schemas.microsoft.com/office/drawing/2010/main"/>
              </a:ext>
            </a:extLst>
          </a:blip>
          <a:stretch>
            <a:fillRect/>
          </a:stretch>
        </p:blipFill>
        <p:spPr>
          <a:xfrm>
            <a:off x="333375" y="6378339"/>
            <a:ext cx="8477250" cy="162912"/>
          </a:xfrm>
          <a:prstGeom prst="rect">
            <a:avLst/>
          </a:prstGeom>
        </p:spPr>
      </p:pic>
    </p:spTree>
  </p:cSld>
  <p:clrMap bg1="lt1" tx1="dk1" bg2="lt2" tx2="dk2" accent1="accent1" accent2="accent2" accent3="accent3" accent4="accent4" accent5="accent5" accent6="accent6" hlink="hlink" folHlink="folHlink"/>
  <p:sldLayoutIdLst>
    <p:sldLayoutId id="2147483899" r:id="rId1"/>
    <p:sldLayoutId id="2147483935" r:id="rId2"/>
    <p:sldLayoutId id="2147483936" r:id="rId3"/>
    <p:sldLayoutId id="2147483937" r:id="rId4"/>
    <p:sldLayoutId id="2147483930" r:id="rId5"/>
    <p:sldLayoutId id="2147483901" r:id="rId6"/>
    <p:sldLayoutId id="2147483904" r:id="rId7"/>
    <p:sldLayoutId id="2147483907" r:id="rId8"/>
    <p:sldLayoutId id="2147483909" r:id="rId9"/>
    <p:sldLayoutId id="2147483910" r:id="rId10"/>
    <p:sldLayoutId id="2147483911" r:id="rId11"/>
    <p:sldLayoutId id="2147483922" r:id="rId12"/>
    <p:sldLayoutId id="2147483924" r:id="rId13"/>
    <p:sldLayoutId id="2147483925" r:id="rId14"/>
  </p:sldLayoutIdLst>
  <p:transition>
    <p:wipe dir="r"/>
  </p:transition>
  <p:timing>
    <p:tnLst>
      <p:par>
        <p:cTn id="1" dur="indefinite" restart="never" nodeType="tmRoot"/>
      </p:par>
    </p:tnLst>
  </p:timing>
  <p:txStyles>
    <p:titleStyle>
      <a:lvl1pPr algn="l" defTabSz="914400" rtl="0" eaLnBrk="1" latinLnBrk="0" hangingPunct="1">
        <a:lnSpc>
          <a:spcPct val="80000"/>
        </a:lnSpc>
        <a:spcBef>
          <a:spcPct val="0"/>
        </a:spcBef>
        <a:buNone/>
        <a:defRPr lang="en-US" sz="3600" b="0" kern="1200" spc="0" baseline="0" dirty="0">
          <a:gradFill>
            <a:gsLst>
              <a:gs pos="0">
                <a:schemeClr val="tx1"/>
              </a:gs>
              <a:gs pos="44000">
                <a:srgbClr val="01BBBB"/>
              </a:gs>
              <a:gs pos="100000">
                <a:schemeClr val="accent4"/>
              </a:gs>
            </a:gsLst>
            <a:lin ang="4800000" scaled="0"/>
          </a:gradFill>
          <a:latin typeface="+mj-lt"/>
          <a:ea typeface="+mj-ea"/>
          <a:cs typeface="+mj-cs"/>
        </a:defRPr>
      </a:lvl1pPr>
    </p:titleStyle>
    <p:bodyStyle>
      <a:lvl1pPr marL="228600" indent="-228600" algn="l" defTabSz="914400" rtl="0" eaLnBrk="1" latinLnBrk="0" hangingPunct="1">
        <a:lnSpc>
          <a:spcPct val="95000"/>
        </a:lnSpc>
        <a:spcBef>
          <a:spcPts val="1440"/>
        </a:spcBef>
        <a:buClr>
          <a:schemeClr val="tx2"/>
        </a:buClr>
        <a:buSzPct val="90000"/>
        <a:buFont typeface="Arial" pitchFamily="34" charset="0"/>
        <a:buChar char="•"/>
        <a:tabLst/>
        <a:defRPr lang="en-US" sz="2000" kern="1200" dirty="0" smtClean="0">
          <a:solidFill>
            <a:srgbClr val="546568"/>
          </a:solidFill>
          <a:latin typeface="+mj-lt"/>
          <a:ea typeface="+mn-ea"/>
          <a:cs typeface="+mn-cs"/>
        </a:defRPr>
      </a:lvl1pPr>
      <a:lvl2pPr marL="406400" indent="0" algn="l" defTabSz="914400" rtl="0" eaLnBrk="1" latinLnBrk="0" hangingPunct="1">
        <a:lnSpc>
          <a:spcPct val="95000"/>
        </a:lnSpc>
        <a:spcBef>
          <a:spcPts val="840"/>
        </a:spcBef>
        <a:buClr>
          <a:schemeClr val="tx2"/>
        </a:buClr>
        <a:buFontTx/>
        <a:buNone/>
        <a:defRPr lang="en-US" sz="1800" kern="1200" dirty="0" smtClean="0">
          <a:solidFill>
            <a:srgbClr val="546568"/>
          </a:solidFill>
          <a:latin typeface="+mj-lt"/>
          <a:ea typeface="+mn-ea"/>
          <a:cs typeface="+mn-cs"/>
        </a:defRPr>
      </a:lvl2pPr>
      <a:lvl3pPr marL="571500" indent="-1588" algn="l" defTabSz="914400" rtl="0" eaLnBrk="1" latinLnBrk="0" hangingPunct="1">
        <a:lnSpc>
          <a:spcPct val="95000"/>
        </a:lnSpc>
        <a:spcBef>
          <a:spcPts val="840"/>
        </a:spcBef>
        <a:buFont typeface="Arial" pitchFamily="34" charset="0"/>
        <a:buNone/>
        <a:defRPr lang="en-US" sz="1600" kern="1200" dirty="0" smtClean="0">
          <a:solidFill>
            <a:srgbClr val="546568"/>
          </a:solidFill>
          <a:latin typeface="+mj-lt"/>
          <a:ea typeface="+mn-ea"/>
          <a:cs typeface="+mn-cs"/>
        </a:defRPr>
      </a:lvl3pPr>
      <a:lvl4pPr marL="688975" indent="0" algn="l" defTabSz="914400" rtl="0" eaLnBrk="1" latinLnBrk="0" hangingPunct="1">
        <a:lnSpc>
          <a:spcPct val="95000"/>
        </a:lnSpc>
        <a:spcBef>
          <a:spcPts val="840"/>
        </a:spcBef>
        <a:buFont typeface="Arial" pitchFamily="34" charset="0"/>
        <a:buNone/>
        <a:defRPr lang="en-US" sz="1400" kern="1200" dirty="0" smtClean="0">
          <a:solidFill>
            <a:srgbClr val="546568"/>
          </a:solidFill>
          <a:latin typeface="+mj-lt"/>
          <a:ea typeface="+mn-ea"/>
          <a:cs typeface="+mn-cs"/>
        </a:defRPr>
      </a:lvl4pPr>
      <a:lvl5pPr marL="801688" indent="0" algn="l" defTabSz="914400" rtl="0" eaLnBrk="1" latinLnBrk="0" hangingPunct="1">
        <a:lnSpc>
          <a:spcPct val="95000"/>
        </a:lnSpc>
        <a:spcBef>
          <a:spcPts val="840"/>
        </a:spcBef>
        <a:buFont typeface="Arial" pitchFamily="34" charset="0"/>
        <a:buNone/>
        <a:defRPr lang="en-US" sz="1400" kern="1200" dirty="0">
          <a:solidFill>
            <a:srgbClr val="546568"/>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oup 63"/>
          <p:cNvGrpSpPr/>
          <p:nvPr userDrawn="1"/>
        </p:nvGrpSpPr>
        <p:grpSpPr>
          <a:xfrm>
            <a:off x="0" y="530578"/>
            <a:ext cx="9144000" cy="6327422"/>
            <a:chOff x="0" y="825500"/>
            <a:chExt cx="9144000" cy="5092700"/>
          </a:xfrm>
        </p:grpSpPr>
        <p:grpSp>
          <p:nvGrpSpPr>
            <p:cNvPr id="12" name="Group 5"/>
            <p:cNvGrpSpPr/>
            <p:nvPr/>
          </p:nvGrpSpPr>
          <p:grpSpPr>
            <a:xfrm flipH="1">
              <a:off x="6" y="1054099"/>
              <a:ext cx="9143991" cy="3822700"/>
              <a:chOff x="-4197692" y="2770331"/>
              <a:chExt cx="13341685" cy="3884469"/>
            </a:xfrm>
          </p:grpSpPr>
          <p:grpSp>
            <p:nvGrpSpPr>
              <p:cNvPr id="15" name="Group 6"/>
              <p:cNvGrpSpPr/>
              <p:nvPr/>
            </p:nvGrpSpPr>
            <p:grpSpPr>
              <a:xfrm>
                <a:off x="-2992875" y="2770332"/>
                <a:ext cx="7637093" cy="3884468"/>
                <a:chOff x="2930927" y="1778000"/>
                <a:chExt cx="5743173" cy="4203700"/>
              </a:xfrm>
            </p:grpSpPr>
            <p:sp>
              <p:nvSpPr>
                <p:cNvPr id="24" name="Rectangle 23"/>
                <p:cNvSpPr/>
                <p:nvPr/>
              </p:nvSpPr>
              <p:spPr>
                <a:xfrm>
                  <a:off x="5623180" y="1778000"/>
                  <a:ext cx="1723770" cy="4013199"/>
                </a:xfrm>
                <a:prstGeom prst="rect">
                  <a:avLst/>
                </a:prstGeom>
                <a:gradFill>
                  <a:gsLst>
                    <a:gs pos="0">
                      <a:schemeClr val="tx2">
                        <a:lumMod val="60000"/>
                        <a:lumOff val="40000"/>
                        <a:alpha val="0"/>
                      </a:schemeClr>
                    </a:gs>
                    <a:gs pos="53000">
                      <a:schemeClr val="tx2">
                        <a:alpha val="58000"/>
                      </a:schemeClr>
                    </a:gs>
                    <a:gs pos="100000">
                      <a:schemeClr val="tx2">
                        <a:alpha val="2000"/>
                      </a:schemeClr>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fontAlgn="base">
                    <a:spcBef>
                      <a:spcPct val="0"/>
                    </a:spcBef>
                    <a:spcAft>
                      <a:spcPct val="0"/>
                    </a:spcAft>
                  </a:pPr>
                  <a:endParaRPr lang="en-US" kern="1200" dirty="0">
                    <a:solidFill>
                      <a:srgbClr val="FFFFFF"/>
                    </a:solidFill>
                    <a:latin typeface="Arial"/>
                    <a:ea typeface="+mn-ea"/>
                    <a:cs typeface="+mn-cs"/>
                  </a:endParaRPr>
                </a:p>
              </p:txBody>
            </p:sp>
            <p:sp>
              <p:nvSpPr>
                <p:cNvPr id="25" name="Rectangle 24"/>
                <p:cNvSpPr/>
                <p:nvPr/>
              </p:nvSpPr>
              <p:spPr>
                <a:xfrm>
                  <a:off x="5181600" y="2159000"/>
                  <a:ext cx="802873" cy="3098800"/>
                </a:xfrm>
                <a:prstGeom prst="rect">
                  <a:avLst/>
                </a:prstGeom>
                <a:gradFill>
                  <a:gsLst>
                    <a:gs pos="0">
                      <a:schemeClr val="tx2">
                        <a:lumMod val="60000"/>
                        <a:lumOff val="40000"/>
                        <a:alpha val="0"/>
                      </a:schemeClr>
                    </a:gs>
                    <a:gs pos="53000">
                      <a:schemeClr val="tx2">
                        <a:alpha val="58000"/>
                      </a:schemeClr>
                    </a:gs>
                    <a:gs pos="100000">
                      <a:schemeClr val="tx2">
                        <a:alpha val="2000"/>
                      </a:schemeClr>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fontAlgn="base">
                    <a:spcBef>
                      <a:spcPct val="0"/>
                    </a:spcBef>
                    <a:spcAft>
                      <a:spcPct val="0"/>
                    </a:spcAft>
                  </a:pPr>
                  <a:endParaRPr lang="en-US" kern="1200" dirty="0">
                    <a:solidFill>
                      <a:srgbClr val="FFFFFF"/>
                    </a:solidFill>
                    <a:latin typeface="Arial"/>
                    <a:ea typeface="+mn-ea"/>
                    <a:cs typeface="+mn-cs"/>
                  </a:endParaRPr>
                </a:p>
              </p:txBody>
            </p:sp>
            <p:sp>
              <p:nvSpPr>
                <p:cNvPr id="26" name="Rectangle 25"/>
                <p:cNvSpPr/>
                <p:nvPr/>
              </p:nvSpPr>
              <p:spPr>
                <a:xfrm>
                  <a:off x="7188200" y="1892300"/>
                  <a:ext cx="1485900" cy="3810000"/>
                </a:xfrm>
                <a:prstGeom prst="rect">
                  <a:avLst/>
                </a:prstGeom>
                <a:gradFill>
                  <a:gsLst>
                    <a:gs pos="0">
                      <a:schemeClr val="tx2">
                        <a:lumMod val="60000"/>
                        <a:lumOff val="40000"/>
                        <a:alpha val="0"/>
                      </a:schemeClr>
                    </a:gs>
                    <a:gs pos="53000">
                      <a:schemeClr val="accent1">
                        <a:alpha val="37000"/>
                      </a:schemeClr>
                    </a:gs>
                    <a:gs pos="100000">
                      <a:schemeClr val="tx2">
                        <a:alpha val="2000"/>
                      </a:schemeClr>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fontAlgn="base">
                    <a:spcBef>
                      <a:spcPct val="0"/>
                    </a:spcBef>
                    <a:spcAft>
                      <a:spcPct val="0"/>
                    </a:spcAft>
                  </a:pPr>
                  <a:endParaRPr lang="en-US" kern="1200" dirty="0">
                    <a:solidFill>
                      <a:srgbClr val="FFFFFF"/>
                    </a:solidFill>
                    <a:latin typeface="Arial"/>
                    <a:ea typeface="+mn-ea"/>
                    <a:cs typeface="+mn-cs"/>
                  </a:endParaRPr>
                </a:p>
              </p:txBody>
            </p:sp>
            <p:sp>
              <p:nvSpPr>
                <p:cNvPr id="27" name="Rectangle 26"/>
                <p:cNvSpPr/>
                <p:nvPr/>
              </p:nvSpPr>
              <p:spPr>
                <a:xfrm>
                  <a:off x="6743700" y="2019300"/>
                  <a:ext cx="952500" cy="3962400"/>
                </a:xfrm>
                <a:prstGeom prst="rect">
                  <a:avLst/>
                </a:prstGeom>
                <a:gradFill>
                  <a:gsLst>
                    <a:gs pos="0">
                      <a:schemeClr val="tx2">
                        <a:lumMod val="60000"/>
                        <a:lumOff val="40000"/>
                        <a:alpha val="0"/>
                      </a:schemeClr>
                    </a:gs>
                    <a:gs pos="53000">
                      <a:schemeClr val="accent1">
                        <a:alpha val="37000"/>
                      </a:schemeClr>
                    </a:gs>
                    <a:gs pos="100000">
                      <a:schemeClr val="tx2">
                        <a:alpha val="2000"/>
                      </a:schemeClr>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fontAlgn="base">
                    <a:spcBef>
                      <a:spcPct val="0"/>
                    </a:spcBef>
                    <a:spcAft>
                      <a:spcPct val="0"/>
                    </a:spcAft>
                  </a:pPr>
                  <a:endParaRPr lang="en-US" kern="1200" dirty="0">
                    <a:solidFill>
                      <a:srgbClr val="FFFFFF"/>
                    </a:solidFill>
                    <a:latin typeface="Arial"/>
                    <a:ea typeface="+mn-ea"/>
                    <a:cs typeface="+mn-cs"/>
                  </a:endParaRPr>
                </a:p>
              </p:txBody>
            </p:sp>
            <p:sp>
              <p:nvSpPr>
                <p:cNvPr id="28" name="Rectangle 27"/>
                <p:cNvSpPr/>
                <p:nvPr/>
              </p:nvSpPr>
              <p:spPr>
                <a:xfrm>
                  <a:off x="2930927" y="1892300"/>
                  <a:ext cx="1485900" cy="3810000"/>
                </a:xfrm>
                <a:prstGeom prst="rect">
                  <a:avLst/>
                </a:prstGeom>
                <a:gradFill>
                  <a:gsLst>
                    <a:gs pos="0">
                      <a:schemeClr val="tx2">
                        <a:lumMod val="60000"/>
                        <a:lumOff val="40000"/>
                        <a:alpha val="0"/>
                      </a:schemeClr>
                    </a:gs>
                    <a:gs pos="53000">
                      <a:schemeClr val="accent1">
                        <a:alpha val="37000"/>
                      </a:schemeClr>
                    </a:gs>
                    <a:gs pos="100000">
                      <a:schemeClr val="tx2">
                        <a:alpha val="2000"/>
                      </a:schemeClr>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fontAlgn="base">
                    <a:spcBef>
                      <a:spcPct val="0"/>
                    </a:spcBef>
                    <a:spcAft>
                      <a:spcPct val="0"/>
                    </a:spcAft>
                  </a:pPr>
                  <a:endParaRPr lang="en-US" kern="1200" dirty="0">
                    <a:solidFill>
                      <a:srgbClr val="FFFFFF"/>
                    </a:solidFill>
                    <a:latin typeface="Arial"/>
                    <a:ea typeface="+mn-ea"/>
                    <a:cs typeface="+mn-cs"/>
                  </a:endParaRPr>
                </a:p>
              </p:txBody>
            </p:sp>
          </p:grpSp>
          <p:grpSp>
            <p:nvGrpSpPr>
              <p:cNvPr id="16" name="Group 13"/>
              <p:cNvGrpSpPr/>
              <p:nvPr/>
            </p:nvGrpSpPr>
            <p:grpSpPr>
              <a:xfrm>
                <a:off x="-4197692" y="2770331"/>
                <a:ext cx="13341685" cy="3884467"/>
                <a:chOff x="-178802" y="1778000"/>
                <a:chExt cx="8852902" cy="4203700"/>
              </a:xfrm>
            </p:grpSpPr>
            <p:sp>
              <p:nvSpPr>
                <p:cNvPr id="17" name="Rectangle 16"/>
                <p:cNvSpPr/>
                <p:nvPr/>
              </p:nvSpPr>
              <p:spPr>
                <a:xfrm>
                  <a:off x="-49292" y="2019300"/>
                  <a:ext cx="952501" cy="3962400"/>
                </a:xfrm>
                <a:prstGeom prst="rect">
                  <a:avLst/>
                </a:prstGeom>
                <a:gradFill>
                  <a:gsLst>
                    <a:gs pos="0">
                      <a:schemeClr val="tx2">
                        <a:lumMod val="60000"/>
                        <a:lumOff val="40000"/>
                        <a:alpha val="0"/>
                      </a:schemeClr>
                    </a:gs>
                    <a:gs pos="53000">
                      <a:schemeClr val="accent1">
                        <a:alpha val="37000"/>
                      </a:schemeClr>
                    </a:gs>
                    <a:gs pos="100000">
                      <a:schemeClr val="tx2">
                        <a:alpha val="2000"/>
                      </a:schemeClr>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fontAlgn="base">
                    <a:spcBef>
                      <a:spcPct val="0"/>
                    </a:spcBef>
                    <a:spcAft>
                      <a:spcPct val="0"/>
                    </a:spcAft>
                  </a:pPr>
                  <a:endParaRPr lang="en-US" kern="1200" dirty="0">
                    <a:solidFill>
                      <a:srgbClr val="FFFFFF"/>
                    </a:solidFill>
                    <a:latin typeface="Arial"/>
                    <a:ea typeface="+mn-ea"/>
                    <a:cs typeface="+mn-cs"/>
                  </a:endParaRPr>
                </a:p>
              </p:txBody>
            </p:sp>
            <p:sp>
              <p:nvSpPr>
                <p:cNvPr id="18" name="Rectangle 17"/>
                <p:cNvSpPr/>
                <p:nvPr/>
              </p:nvSpPr>
              <p:spPr>
                <a:xfrm>
                  <a:off x="5623180" y="1778000"/>
                  <a:ext cx="1723770" cy="4013199"/>
                </a:xfrm>
                <a:prstGeom prst="rect">
                  <a:avLst/>
                </a:prstGeom>
                <a:gradFill>
                  <a:gsLst>
                    <a:gs pos="0">
                      <a:schemeClr val="tx2">
                        <a:lumMod val="60000"/>
                        <a:lumOff val="40000"/>
                        <a:alpha val="0"/>
                      </a:schemeClr>
                    </a:gs>
                    <a:gs pos="53000">
                      <a:schemeClr val="tx2">
                        <a:alpha val="58000"/>
                      </a:schemeClr>
                    </a:gs>
                    <a:gs pos="100000">
                      <a:schemeClr val="tx2">
                        <a:alpha val="2000"/>
                      </a:schemeClr>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fontAlgn="base">
                    <a:spcBef>
                      <a:spcPct val="0"/>
                    </a:spcBef>
                    <a:spcAft>
                      <a:spcPct val="0"/>
                    </a:spcAft>
                  </a:pPr>
                  <a:endParaRPr lang="en-US" kern="1200" dirty="0">
                    <a:solidFill>
                      <a:srgbClr val="FFFFFF"/>
                    </a:solidFill>
                    <a:latin typeface="Arial"/>
                    <a:ea typeface="+mn-ea"/>
                    <a:cs typeface="+mn-cs"/>
                  </a:endParaRPr>
                </a:p>
              </p:txBody>
            </p:sp>
            <p:sp>
              <p:nvSpPr>
                <p:cNvPr id="19" name="Rectangle 18"/>
                <p:cNvSpPr/>
                <p:nvPr/>
              </p:nvSpPr>
              <p:spPr>
                <a:xfrm>
                  <a:off x="5181600" y="2159000"/>
                  <a:ext cx="802873" cy="3098800"/>
                </a:xfrm>
                <a:prstGeom prst="rect">
                  <a:avLst/>
                </a:prstGeom>
                <a:gradFill>
                  <a:gsLst>
                    <a:gs pos="0">
                      <a:schemeClr val="tx2">
                        <a:lumMod val="60000"/>
                        <a:lumOff val="40000"/>
                        <a:alpha val="0"/>
                      </a:schemeClr>
                    </a:gs>
                    <a:gs pos="53000">
                      <a:schemeClr val="tx2">
                        <a:alpha val="58000"/>
                      </a:schemeClr>
                    </a:gs>
                    <a:gs pos="100000">
                      <a:schemeClr val="tx2">
                        <a:alpha val="2000"/>
                      </a:schemeClr>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fontAlgn="base">
                    <a:spcBef>
                      <a:spcPct val="0"/>
                    </a:spcBef>
                    <a:spcAft>
                      <a:spcPct val="0"/>
                    </a:spcAft>
                  </a:pPr>
                  <a:endParaRPr lang="en-US" kern="1200" dirty="0">
                    <a:solidFill>
                      <a:srgbClr val="FFFFFF"/>
                    </a:solidFill>
                    <a:latin typeface="Arial"/>
                    <a:ea typeface="+mn-ea"/>
                    <a:cs typeface="+mn-cs"/>
                  </a:endParaRPr>
                </a:p>
              </p:txBody>
            </p:sp>
            <p:sp>
              <p:nvSpPr>
                <p:cNvPr id="20" name="Rectangle 19"/>
                <p:cNvSpPr/>
                <p:nvPr/>
              </p:nvSpPr>
              <p:spPr>
                <a:xfrm>
                  <a:off x="7188200" y="1892300"/>
                  <a:ext cx="1485900" cy="3810000"/>
                </a:xfrm>
                <a:prstGeom prst="rect">
                  <a:avLst/>
                </a:prstGeom>
                <a:gradFill>
                  <a:gsLst>
                    <a:gs pos="0">
                      <a:schemeClr val="tx2">
                        <a:lumMod val="60000"/>
                        <a:lumOff val="40000"/>
                        <a:alpha val="0"/>
                      </a:schemeClr>
                    </a:gs>
                    <a:gs pos="53000">
                      <a:schemeClr val="accent1">
                        <a:alpha val="37000"/>
                      </a:schemeClr>
                    </a:gs>
                    <a:gs pos="100000">
                      <a:schemeClr val="tx2">
                        <a:alpha val="2000"/>
                      </a:schemeClr>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fontAlgn="base">
                    <a:spcBef>
                      <a:spcPct val="0"/>
                    </a:spcBef>
                    <a:spcAft>
                      <a:spcPct val="0"/>
                    </a:spcAft>
                  </a:pPr>
                  <a:endParaRPr lang="en-US" kern="1200" dirty="0">
                    <a:solidFill>
                      <a:srgbClr val="FFFFFF"/>
                    </a:solidFill>
                    <a:latin typeface="Arial"/>
                    <a:ea typeface="+mn-ea"/>
                    <a:cs typeface="+mn-cs"/>
                  </a:endParaRPr>
                </a:p>
              </p:txBody>
            </p:sp>
            <p:sp>
              <p:nvSpPr>
                <p:cNvPr id="21" name="Rectangle 20"/>
                <p:cNvSpPr/>
                <p:nvPr/>
              </p:nvSpPr>
              <p:spPr>
                <a:xfrm>
                  <a:off x="6743700" y="2019300"/>
                  <a:ext cx="952500" cy="3962400"/>
                </a:xfrm>
                <a:prstGeom prst="rect">
                  <a:avLst/>
                </a:prstGeom>
                <a:gradFill>
                  <a:gsLst>
                    <a:gs pos="0">
                      <a:schemeClr val="tx2">
                        <a:lumMod val="60000"/>
                        <a:lumOff val="40000"/>
                        <a:alpha val="0"/>
                      </a:schemeClr>
                    </a:gs>
                    <a:gs pos="53000">
                      <a:schemeClr val="accent1">
                        <a:alpha val="37000"/>
                      </a:schemeClr>
                    </a:gs>
                    <a:gs pos="100000">
                      <a:schemeClr val="tx2">
                        <a:alpha val="2000"/>
                      </a:schemeClr>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fontAlgn="base">
                    <a:spcBef>
                      <a:spcPct val="0"/>
                    </a:spcBef>
                    <a:spcAft>
                      <a:spcPct val="0"/>
                    </a:spcAft>
                  </a:pPr>
                  <a:endParaRPr lang="en-US" kern="1200" dirty="0">
                    <a:solidFill>
                      <a:srgbClr val="FFFFFF"/>
                    </a:solidFill>
                    <a:latin typeface="Arial"/>
                    <a:ea typeface="+mn-ea"/>
                    <a:cs typeface="+mn-cs"/>
                  </a:endParaRPr>
                </a:p>
              </p:txBody>
            </p:sp>
            <p:sp>
              <p:nvSpPr>
                <p:cNvPr id="22" name="Rectangle 21"/>
                <p:cNvSpPr/>
                <p:nvPr/>
              </p:nvSpPr>
              <p:spPr>
                <a:xfrm>
                  <a:off x="1782000" y="2019300"/>
                  <a:ext cx="952499" cy="3962400"/>
                </a:xfrm>
                <a:prstGeom prst="rect">
                  <a:avLst/>
                </a:prstGeom>
                <a:gradFill>
                  <a:gsLst>
                    <a:gs pos="0">
                      <a:schemeClr val="tx2">
                        <a:lumMod val="60000"/>
                        <a:lumOff val="40000"/>
                        <a:alpha val="0"/>
                      </a:schemeClr>
                    </a:gs>
                    <a:gs pos="53000">
                      <a:schemeClr val="accent1">
                        <a:alpha val="37000"/>
                      </a:schemeClr>
                    </a:gs>
                    <a:gs pos="100000">
                      <a:schemeClr val="tx2">
                        <a:alpha val="2000"/>
                      </a:schemeClr>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fontAlgn="base">
                    <a:spcBef>
                      <a:spcPct val="0"/>
                    </a:spcBef>
                    <a:spcAft>
                      <a:spcPct val="0"/>
                    </a:spcAft>
                  </a:pPr>
                  <a:endParaRPr lang="en-US" kern="1200" dirty="0">
                    <a:solidFill>
                      <a:srgbClr val="FFFFFF"/>
                    </a:solidFill>
                    <a:latin typeface="Arial"/>
                    <a:ea typeface="+mn-ea"/>
                    <a:cs typeface="+mn-cs"/>
                  </a:endParaRPr>
                </a:p>
              </p:txBody>
            </p:sp>
            <p:sp>
              <p:nvSpPr>
                <p:cNvPr id="23" name="Rectangle 22"/>
                <p:cNvSpPr/>
                <p:nvPr/>
              </p:nvSpPr>
              <p:spPr>
                <a:xfrm>
                  <a:off x="-178802" y="1778000"/>
                  <a:ext cx="1687537" cy="4013199"/>
                </a:xfrm>
                <a:prstGeom prst="rect">
                  <a:avLst/>
                </a:prstGeom>
                <a:gradFill>
                  <a:gsLst>
                    <a:gs pos="0">
                      <a:schemeClr val="tx2">
                        <a:lumMod val="60000"/>
                        <a:lumOff val="40000"/>
                        <a:alpha val="0"/>
                      </a:schemeClr>
                    </a:gs>
                    <a:gs pos="53000">
                      <a:schemeClr val="tx2">
                        <a:alpha val="58000"/>
                      </a:schemeClr>
                    </a:gs>
                    <a:gs pos="100000">
                      <a:schemeClr val="tx2">
                        <a:alpha val="2000"/>
                      </a:schemeClr>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fontAlgn="base">
                    <a:spcBef>
                      <a:spcPct val="0"/>
                    </a:spcBef>
                    <a:spcAft>
                      <a:spcPct val="0"/>
                    </a:spcAft>
                  </a:pPr>
                  <a:endParaRPr lang="en-US" kern="1200" dirty="0">
                    <a:solidFill>
                      <a:srgbClr val="FFFFFF"/>
                    </a:solidFill>
                    <a:latin typeface="Arial"/>
                    <a:ea typeface="+mn-ea"/>
                    <a:cs typeface="+mn-cs"/>
                  </a:endParaRPr>
                </a:p>
              </p:txBody>
            </p:sp>
          </p:grpSp>
        </p:grpSp>
        <p:sp>
          <p:nvSpPr>
            <p:cNvPr id="14" name="Rectangle 2"/>
            <p:cNvSpPr/>
            <p:nvPr/>
          </p:nvSpPr>
          <p:spPr>
            <a:xfrm>
              <a:off x="0" y="825500"/>
              <a:ext cx="9144000" cy="5092700"/>
            </a:xfrm>
            <a:prstGeom prst="rect">
              <a:avLst/>
            </a:prstGeom>
            <a:gradFill flip="none" rotWithShape="1">
              <a:gsLst>
                <a:gs pos="55000">
                  <a:schemeClr val="bg1">
                    <a:lumMod val="75000"/>
                    <a:alpha val="71000"/>
                  </a:schemeClr>
                </a:gs>
                <a:gs pos="100000">
                  <a:srgbClr val="FFFFFF">
                    <a:alpha val="0"/>
                  </a:srgbClr>
                </a:gs>
                <a:gs pos="0">
                  <a:srgbClr val="FFFFFF">
                    <a:alpha val="0"/>
                  </a:srgbClr>
                </a:gs>
              </a:gsLst>
              <a:lin ang="54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fontAlgn="base">
                <a:spcBef>
                  <a:spcPct val="0"/>
                </a:spcBef>
                <a:spcAft>
                  <a:spcPct val="0"/>
                </a:spcAft>
              </a:pPr>
              <a:endParaRPr lang="en-US" kern="1200" dirty="0">
                <a:solidFill>
                  <a:srgbClr val="FFFFFF"/>
                </a:solidFill>
                <a:latin typeface="Arial"/>
                <a:ea typeface="+mn-ea"/>
                <a:cs typeface="+mn-cs"/>
              </a:endParaRPr>
            </a:p>
          </p:txBody>
        </p:sp>
      </p:grpSp>
      <p:sp>
        <p:nvSpPr>
          <p:cNvPr id="2" name="Title Placeholder 1"/>
          <p:cNvSpPr>
            <a:spLocks noGrp="1"/>
          </p:cNvSpPr>
          <p:nvPr>
            <p:ph type="title"/>
          </p:nvPr>
        </p:nvSpPr>
        <p:spPr>
          <a:xfrm>
            <a:off x="229702" y="432215"/>
            <a:ext cx="8588861" cy="838200"/>
          </a:xfrm>
          <a:prstGeom prst="rect">
            <a:avLst/>
          </a:prstGeom>
        </p:spPr>
        <p:txBody>
          <a:bodyPr vert="horz" lIns="82296" tIns="45720" rIns="82296" bIns="45720" rtlCol="0" anchor="b" anchorCtr="0">
            <a:noAutofit/>
          </a:bodyPr>
          <a:lstStyle/>
          <a:p>
            <a:r>
              <a:rPr lang="en-US" dirty="0" smtClean="0"/>
              <a:t>Slide Title Goes Here</a:t>
            </a:r>
            <a:endParaRPr lang="en-US" dirty="0"/>
          </a:p>
        </p:txBody>
      </p:sp>
      <p:sp>
        <p:nvSpPr>
          <p:cNvPr id="3" name="Text Placeholder 2"/>
          <p:cNvSpPr>
            <a:spLocks noGrp="1"/>
          </p:cNvSpPr>
          <p:nvPr>
            <p:ph type="body" idx="1"/>
          </p:nvPr>
        </p:nvSpPr>
        <p:spPr>
          <a:xfrm>
            <a:off x="229701" y="1339745"/>
            <a:ext cx="8551441" cy="4965699"/>
          </a:xfrm>
          <a:prstGeom prst="rect">
            <a:avLst/>
          </a:prstGeom>
        </p:spPr>
        <p:txBody>
          <a:bodyPr vert="horz" lIns="91440" tIns="45720" rIns="91440" bIns="45720" rtlCol="0">
            <a:noAutofit/>
          </a:bodyPr>
          <a:lstStyle/>
          <a:p>
            <a:pPr lvl="0"/>
            <a:r>
              <a:rPr lang="en-US" dirty="0" smtClean="0"/>
              <a:t>Body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Rectangle 4"/>
          <p:cNvSpPr>
            <a:spLocks noChangeArrowheads="1"/>
          </p:cNvSpPr>
          <p:nvPr/>
        </p:nvSpPr>
        <p:spPr bwMode="ltGray">
          <a:xfrm>
            <a:off x="251373" y="6586246"/>
            <a:ext cx="3420515" cy="175257"/>
          </a:xfrm>
          <a:prstGeom prst="rect">
            <a:avLst/>
          </a:prstGeom>
          <a:noFill/>
          <a:ln w="9525">
            <a:noFill/>
            <a:miter lim="800000"/>
            <a:headEnd/>
            <a:tailEnd/>
          </a:ln>
          <a:effectLst/>
        </p:spPr>
        <p:txBody>
          <a:bodyPr wrap="square" lIns="82124" tIns="41061" rIns="82124" bIns="41061" anchor="b" anchorCtr="0">
            <a:spAutoFit/>
          </a:bodyPr>
          <a:lstStyle/>
          <a:p>
            <a:pPr algn="l" defTabSz="814388">
              <a:lnSpc>
                <a:spcPct val="100000"/>
              </a:lnSpc>
              <a:buFont typeface="Arial"/>
              <a:buChar char="•"/>
            </a:pPr>
            <a:r>
              <a:rPr lang="en-US" sz="600" dirty="0" err="1" smtClean="0">
                <a:solidFill>
                  <a:srgbClr val="C0C0C0"/>
                </a:solidFill>
                <a:latin typeface="+mj-lt"/>
              </a:rPr>
              <a:t>C97</a:t>
            </a:r>
            <a:r>
              <a:rPr lang="en-US" sz="600" dirty="0" smtClean="0">
                <a:solidFill>
                  <a:srgbClr val="C0C0C0"/>
                </a:solidFill>
                <a:latin typeface="+mj-lt"/>
              </a:rPr>
              <a:t>-721796-00 © 2012 Cisco and/or its affiliates. All rights reserved.</a:t>
            </a:r>
            <a:endParaRPr lang="en-US" sz="600" dirty="0">
              <a:solidFill>
                <a:srgbClr val="C0C0C0"/>
              </a:solidFill>
              <a:latin typeface="+mj-lt"/>
            </a:endParaRPr>
          </a:p>
        </p:txBody>
      </p:sp>
      <p:sp>
        <p:nvSpPr>
          <p:cNvPr id="11" name="Rectangle 5"/>
          <p:cNvSpPr>
            <a:spLocks noChangeArrowheads="1"/>
          </p:cNvSpPr>
          <p:nvPr/>
        </p:nvSpPr>
        <p:spPr bwMode="ltGray">
          <a:xfrm>
            <a:off x="3822004" y="6584512"/>
            <a:ext cx="4753646" cy="175257"/>
          </a:xfrm>
          <a:prstGeom prst="rect">
            <a:avLst/>
          </a:prstGeom>
          <a:noFill/>
          <a:ln w="9525">
            <a:noFill/>
            <a:miter lim="800000"/>
            <a:headEnd/>
            <a:tailEnd/>
          </a:ln>
          <a:effectLst/>
        </p:spPr>
        <p:txBody>
          <a:bodyPr wrap="none" lIns="82124" tIns="41061" rIns="82124" bIns="41061" anchor="b">
            <a:spAutoFit/>
          </a:bodyPr>
          <a:lstStyle/>
          <a:p>
            <a:pPr algn="r" defTabSz="814388">
              <a:lnSpc>
                <a:spcPct val="100000"/>
              </a:lnSpc>
            </a:pPr>
            <a:r>
              <a:rPr lang="en-US" sz="600" kern="1200" dirty="0" smtClean="0">
                <a:solidFill>
                  <a:schemeClr val="bg1">
                    <a:lumMod val="65000"/>
                  </a:schemeClr>
                </a:solidFill>
                <a:effectLst/>
                <a:latin typeface="+mn-lt"/>
                <a:ea typeface="+mn-ea"/>
                <a:cs typeface="+mn-cs"/>
              </a:rPr>
              <a:t>© 2012 Cisco and/or its affiliates. All rights reserved. This document is Cisco Confidential. For Channel Partners only. Do not distribute</a:t>
            </a:r>
            <a:endParaRPr lang="en-US" sz="600" dirty="0">
              <a:solidFill>
                <a:schemeClr val="bg1">
                  <a:lumMod val="65000"/>
                </a:schemeClr>
              </a:solidFill>
              <a:latin typeface="+mj-lt"/>
            </a:endParaRPr>
          </a:p>
        </p:txBody>
      </p:sp>
      <p:sp>
        <p:nvSpPr>
          <p:cNvPr id="9" name="Rectangle 7"/>
          <p:cNvSpPr>
            <a:spLocks noChangeArrowheads="1"/>
          </p:cNvSpPr>
          <p:nvPr/>
        </p:nvSpPr>
        <p:spPr bwMode="ltGray">
          <a:xfrm>
            <a:off x="8639981" y="6580408"/>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lnSpc>
                <a:spcPct val="100000"/>
              </a:lnSpc>
            </a:pPr>
            <a:fld id="{DFCF27A5-1A5B-48D3-A060-2758FFBB1ADD}" type="slidenum">
              <a:rPr lang="en-US" sz="600">
                <a:solidFill>
                  <a:srgbClr val="C0C0C0"/>
                </a:solidFill>
                <a:latin typeface="+mj-lt"/>
              </a:rPr>
              <a:pPr algn="r" defTabSz="814388">
                <a:lnSpc>
                  <a:spcPct val="100000"/>
                </a:lnSpc>
              </a:pPr>
              <a:t>‹#›</a:t>
            </a:fld>
            <a:endParaRPr lang="en-US" sz="600" dirty="0">
              <a:solidFill>
                <a:srgbClr val="C0C0C0"/>
              </a:solidFill>
              <a:latin typeface="+mj-lt"/>
            </a:endParaRPr>
          </a:p>
        </p:txBody>
      </p:sp>
    </p:spTree>
  </p:cSld>
  <p:clrMap bg1="lt1" tx1="dk1" bg2="lt2" tx2="dk2" accent1="accent1" accent2="accent2" accent3="accent3" accent4="accent4" accent5="accent5" accent6="accent6" hlink="hlink" folHlink="folHlink"/>
  <p:sldLayoutIdLst>
    <p:sldLayoutId id="2147483952" r:id="rId1"/>
    <p:sldLayoutId id="2147483953" r:id="rId2"/>
    <p:sldLayoutId id="2147483959" r:id="rId3"/>
    <p:sldLayoutId id="2147483960" r:id="rId4"/>
    <p:sldLayoutId id="2147483961" r:id="rId5"/>
    <p:sldLayoutId id="2147483965" r:id="rId6"/>
    <p:sldLayoutId id="2147483967" r:id="rId7"/>
  </p:sldLayoutIdLst>
  <p:transition>
    <p:wipe dir="r"/>
  </p:transition>
  <p:timing>
    <p:tnLst>
      <p:par>
        <p:cTn id="1" dur="indefinite" restart="never" nodeType="tmRoot"/>
      </p:par>
    </p:tnLst>
  </p:timing>
  <p:txStyles>
    <p:titleStyle>
      <a:lvl1pPr algn="l" defTabSz="914400" rtl="0" eaLnBrk="1" latinLnBrk="0" hangingPunct="1">
        <a:lnSpc>
          <a:spcPct val="80000"/>
        </a:lnSpc>
        <a:spcBef>
          <a:spcPct val="0"/>
        </a:spcBef>
        <a:buNone/>
        <a:defRPr lang="en-US" sz="3600" b="0" kern="1200" spc="0" baseline="0" dirty="0">
          <a:gradFill>
            <a:gsLst>
              <a:gs pos="0">
                <a:schemeClr val="tx1"/>
              </a:gs>
              <a:gs pos="44000">
                <a:srgbClr val="01BBBB"/>
              </a:gs>
              <a:gs pos="100000">
                <a:schemeClr val="accent4"/>
              </a:gs>
            </a:gsLst>
            <a:lin ang="4800000" scaled="0"/>
          </a:gradFill>
          <a:latin typeface="+mj-lt"/>
          <a:ea typeface="+mj-ea"/>
          <a:cs typeface="+mj-cs"/>
        </a:defRPr>
      </a:lvl1pPr>
    </p:titleStyle>
    <p:bodyStyle>
      <a:lvl1pPr marL="228600" indent="-228600" algn="l" defTabSz="914400" rtl="0" eaLnBrk="1" latinLnBrk="0" hangingPunct="1">
        <a:lnSpc>
          <a:spcPct val="95000"/>
        </a:lnSpc>
        <a:spcBef>
          <a:spcPts val="1440"/>
        </a:spcBef>
        <a:buClr>
          <a:schemeClr val="tx2"/>
        </a:buClr>
        <a:buSzPct val="90000"/>
        <a:buFont typeface="Arial" pitchFamily="34" charset="0"/>
        <a:buChar char="•"/>
        <a:tabLst/>
        <a:defRPr lang="en-US" sz="2000" kern="1200" dirty="0" smtClean="0">
          <a:solidFill>
            <a:srgbClr val="546568"/>
          </a:solidFill>
          <a:latin typeface="+mj-lt"/>
          <a:ea typeface="+mn-ea"/>
          <a:cs typeface="+mn-cs"/>
        </a:defRPr>
      </a:lvl1pPr>
      <a:lvl2pPr marL="406400" indent="0" algn="l" defTabSz="914400" rtl="0" eaLnBrk="1" latinLnBrk="0" hangingPunct="1">
        <a:lnSpc>
          <a:spcPct val="95000"/>
        </a:lnSpc>
        <a:spcBef>
          <a:spcPts val="840"/>
        </a:spcBef>
        <a:buClr>
          <a:schemeClr val="tx2"/>
        </a:buClr>
        <a:buFontTx/>
        <a:buNone/>
        <a:defRPr lang="en-US" sz="1800" kern="1200" dirty="0" smtClean="0">
          <a:solidFill>
            <a:srgbClr val="546568"/>
          </a:solidFill>
          <a:latin typeface="+mj-lt"/>
          <a:ea typeface="+mn-ea"/>
          <a:cs typeface="+mn-cs"/>
        </a:defRPr>
      </a:lvl2pPr>
      <a:lvl3pPr marL="571500" indent="-1588" algn="l" defTabSz="914400" rtl="0" eaLnBrk="1" latinLnBrk="0" hangingPunct="1">
        <a:lnSpc>
          <a:spcPct val="95000"/>
        </a:lnSpc>
        <a:spcBef>
          <a:spcPts val="840"/>
        </a:spcBef>
        <a:buFont typeface="Arial" pitchFamily="34" charset="0"/>
        <a:buNone/>
        <a:defRPr lang="en-US" sz="1600" kern="1200" dirty="0" smtClean="0">
          <a:solidFill>
            <a:srgbClr val="546568"/>
          </a:solidFill>
          <a:latin typeface="+mj-lt"/>
          <a:ea typeface="+mn-ea"/>
          <a:cs typeface="+mn-cs"/>
        </a:defRPr>
      </a:lvl3pPr>
      <a:lvl4pPr marL="688975" indent="0" algn="l" defTabSz="914400" rtl="0" eaLnBrk="1" latinLnBrk="0" hangingPunct="1">
        <a:lnSpc>
          <a:spcPct val="95000"/>
        </a:lnSpc>
        <a:spcBef>
          <a:spcPts val="840"/>
        </a:spcBef>
        <a:buFont typeface="Arial" pitchFamily="34" charset="0"/>
        <a:buNone/>
        <a:defRPr lang="en-US" sz="1400" kern="1200" dirty="0" smtClean="0">
          <a:solidFill>
            <a:srgbClr val="546568"/>
          </a:solidFill>
          <a:latin typeface="+mj-lt"/>
          <a:ea typeface="+mn-ea"/>
          <a:cs typeface="+mn-cs"/>
        </a:defRPr>
      </a:lvl4pPr>
      <a:lvl5pPr marL="801688" indent="0" algn="l" defTabSz="914400" rtl="0" eaLnBrk="1" latinLnBrk="0" hangingPunct="1">
        <a:lnSpc>
          <a:spcPct val="95000"/>
        </a:lnSpc>
        <a:spcBef>
          <a:spcPts val="840"/>
        </a:spcBef>
        <a:buFont typeface="Arial" pitchFamily="34" charset="0"/>
        <a:buNone/>
        <a:defRPr lang="en-US" sz="1400" kern="1200" dirty="0">
          <a:solidFill>
            <a:srgbClr val="546568"/>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9702" y="432215"/>
            <a:ext cx="8588861" cy="838200"/>
          </a:xfrm>
          <a:prstGeom prst="rect">
            <a:avLst/>
          </a:prstGeom>
        </p:spPr>
        <p:txBody>
          <a:bodyPr vert="horz" lIns="82296" tIns="45720" rIns="82296" bIns="45720" rtlCol="0" anchor="b" anchorCtr="0">
            <a:noAutofit/>
          </a:bodyPr>
          <a:lstStyle/>
          <a:p>
            <a:r>
              <a:rPr lang="en-US" dirty="0" smtClean="0"/>
              <a:t>Slide Title Goes Here</a:t>
            </a:r>
            <a:endParaRPr lang="en-US" dirty="0"/>
          </a:p>
        </p:txBody>
      </p:sp>
      <p:sp>
        <p:nvSpPr>
          <p:cNvPr id="3" name="Text Placeholder 2"/>
          <p:cNvSpPr>
            <a:spLocks noGrp="1"/>
          </p:cNvSpPr>
          <p:nvPr>
            <p:ph type="body" idx="1"/>
          </p:nvPr>
        </p:nvSpPr>
        <p:spPr>
          <a:xfrm>
            <a:off x="229701" y="1339745"/>
            <a:ext cx="8551441" cy="4965699"/>
          </a:xfrm>
          <a:prstGeom prst="rect">
            <a:avLst/>
          </a:prstGeom>
        </p:spPr>
        <p:txBody>
          <a:bodyPr vert="horz" lIns="91440" tIns="45720" rIns="91440" bIns="45720" rtlCol="0">
            <a:normAutofit/>
          </a:bodyPr>
          <a:lstStyle/>
          <a:p>
            <a:pPr lvl="0"/>
            <a:r>
              <a:rPr lang="en-US" dirty="0" smtClean="0"/>
              <a:t>Body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Rectangle 4"/>
          <p:cNvSpPr>
            <a:spLocks noChangeArrowheads="1"/>
          </p:cNvSpPr>
          <p:nvPr/>
        </p:nvSpPr>
        <p:spPr bwMode="ltGray">
          <a:xfrm>
            <a:off x="251373" y="6586246"/>
            <a:ext cx="3420515" cy="175257"/>
          </a:xfrm>
          <a:prstGeom prst="rect">
            <a:avLst/>
          </a:prstGeom>
          <a:noFill/>
          <a:ln w="9525">
            <a:noFill/>
            <a:miter lim="800000"/>
            <a:headEnd/>
            <a:tailEnd/>
          </a:ln>
          <a:effectLst/>
        </p:spPr>
        <p:txBody>
          <a:bodyPr wrap="square" lIns="82124" tIns="41061" rIns="82124" bIns="41061" anchor="b" anchorCtr="0">
            <a:spAutoFit/>
          </a:bodyPr>
          <a:lstStyle/>
          <a:p>
            <a:pPr defTabSz="814388"/>
            <a:r>
              <a:rPr lang="en-US" sz="600" dirty="0" smtClean="0">
                <a:solidFill>
                  <a:srgbClr val="C0C0C0"/>
                </a:solidFill>
              </a:rPr>
              <a:t>© 2011 Cisco and/or its affiliates. All rights reserved.</a:t>
            </a:r>
            <a:endParaRPr lang="en-US" sz="600" dirty="0">
              <a:solidFill>
                <a:srgbClr val="C0C0C0"/>
              </a:solidFill>
            </a:endParaRPr>
          </a:p>
        </p:txBody>
      </p:sp>
      <p:sp>
        <p:nvSpPr>
          <p:cNvPr id="11" name="Rectangle 5"/>
          <p:cNvSpPr>
            <a:spLocks noChangeArrowheads="1"/>
          </p:cNvSpPr>
          <p:nvPr/>
        </p:nvSpPr>
        <p:spPr bwMode="ltGray">
          <a:xfrm>
            <a:off x="8020962" y="6584512"/>
            <a:ext cx="811863" cy="175257"/>
          </a:xfrm>
          <a:prstGeom prst="rect">
            <a:avLst/>
          </a:prstGeom>
          <a:noFill/>
          <a:ln w="9525">
            <a:noFill/>
            <a:miter lim="800000"/>
            <a:headEnd/>
            <a:tailEnd/>
          </a:ln>
          <a:effectLst/>
        </p:spPr>
        <p:txBody>
          <a:bodyPr wrap="none" lIns="82124" tIns="41061" rIns="82124" bIns="41061" anchor="b">
            <a:spAutoFit/>
          </a:bodyPr>
          <a:lstStyle/>
          <a:p>
            <a:pPr algn="r" defTabSz="814388"/>
            <a:r>
              <a:rPr lang="en-US" sz="600" dirty="0">
                <a:solidFill>
                  <a:srgbClr val="C0C0C0"/>
                </a:solidFill>
              </a:rPr>
              <a:t>Cisco Confidential</a:t>
            </a:r>
          </a:p>
        </p:txBody>
      </p:sp>
      <p:pic>
        <p:nvPicPr>
          <p:cNvPr id="13" name="Picture 12" descr="bottom bar.jpg"/>
          <p:cNvPicPr>
            <a:picLocks noChangeAspect="1"/>
          </p:cNvPicPr>
          <p:nvPr/>
        </p:nvPicPr>
        <p:blipFill>
          <a:blip r:embed="rId43" cstate="email">
            <a:extLst>
              <a:ext uri="{28A0092B-C50C-407E-A947-70E740481C1C}">
                <a14:useLocalDpi xmlns:a14="http://schemas.microsoft.com/office/drawing/2010/main"/>
              </a:ext>
            </a:extLst>
          </a:blip>
          <a:stretch>
            <a:fillRect/>
          </a:stretch>
        </p:blipFill>
        <p:spPr>
          <a:xfrm>
            <a:off x="333375" y="6378339"/>
            <a:ext cx="8477250" cy="162912"/>
          </a:xfrm>
          <a:prstGeom prst="rect">
            <a:avLst/>
          </a:prstGeom>
        </p:spPr>
      </p:pic>
    </p:spTree>
    <p:extLst>
      <p:ext uri="{BB962C8B-B14F-4D97-AF65-F5344CB8AC3E}">
        <p14:creationId xmlns:p14="http://schemas.microsoft.com/office/powerpoint/2010/main" val="2005104490"/>
      </p:ext>
    </p:extLst>
  </p:cSld>
  <p:clrMap bg1="lt1" tx1="dk1" bg2="lt2" tx2="dk2" accent1="accent1" accent2="accent2" accent3="accent3" accent4="accent4" accent5="accent5" accent6="accent6" hlink="hlink" folHlink="folHlink"/>
  <p:sldLayoutIdLst>
    <p:sldLayoutId id="2147483970" r:id="rId1"/>
    <p:sldLayoutId id="2147483971" r:id="rId2"/>
    <p:sldLayoutId id="2147483972" r:id="rId3"/>
    <p:sldLayoutId id="2147483973" r:id="rId4"/>
    <p:sldLayoutId id="2147483974" r:id="rId5"/>
    <p:sldLayoutId id="2147483975" r:id="rId6"/>
    <p:sldLayoutId id="2147483976" r:id="rId7"/>
    <p:sldLayoutId id="2147483977" r:id="rId8"/>
    <p:sldLayoutId id="2147483978" r:id="rId9"/>
    <p:sldLayoutId id="2147483979" r:id="rId10"/>
    <p:sldLayoutId id="2147483980" r:id="rId11"/>
    <p:sldLayoutId id="2147483981" r:id="rId12"/>
    <p:sldLayoutId id="2147483982" r:id="rId13"/>
    <p:sldLayoutId id="2147483983" r:id="rId14"/>
    <p:sldLayoutId id="2147483984" r:id="rId15"/>
    <p:sldLayoutId id="2147483985" r:id="rId16"/>
    <p:sldLayoutId id="2147483986" r:id="rId17"/>
    <p:sldLayoutId id="2147483987" r:id="rId18"/>
    <p:sldLayoutId id="2147483988" r:id="rId19"/>
    <p:sldLayoutId id="2147483989" r:id="rId20"/>
    <p:sldLayoutId id="2147483990" r:id="rId21"/>
    <p:sldLayoutId id="2147483991" r:id="rId22"/>
    <p:sldLayoutId id="2147483992" r:id="rId23"/>
    <p:sldLayoutId id="2147483993" r:id="rId24"/>
    <p:sldLayoutId id="2147483994" r:id="rId25"/>
    <p:sldLayoutId id="2147483995" r:id="rId26"/>
    <p:sldLayoutId id="2147483996" r:id="rId27"/>
    <p:sldLayoutId id="2147483997" r:id="rId28"/>
    <p:sldLayoutId id="2147483998" r:id="rId29"/>
    <p:sldLayoutId id="2147483999" r:id="rId30"/>
    <p:sldLayoutId id="2147484000" r:id="rId31"/>
    <p:sldLayoutId id="2147484001" r:id="rId32"/>
    <p:sldLayoutId id="2147484002" r:id="rId33"/>
    <p:sldLayoutId id="2147484003" r:id="rId34"/>
    <p:sldLayoutId id="2147484004" r:id="rId35"/>
    <p:sldLayoutId id="2147484005" r:id="rId36"/>
    <p:sldLayoutId id="2147484006" r:id="rId37"/>
    <p:sldLayoutId id="2147484007" r:id="rId38"/>
    <p:sldLayoutId id="2147484008" r:id="rId39"/>
    <p:sldLayoutId id="2147484009" r:id="rId40"/>
    <p:sldLayoutId id="2147484010" r:id="rId41"/>
  </p:sldLayoutIdLst>
  <p:transition>
    <p:wipe dir="r"/>
  </p:transition>
  <p:timing>
    <p:tnLst>
      <p:par>
        <p:cTn id="1" dur="indefinite" restart="never" nodeType="tmRoot"/>
      </p:par>
    </p:tnLst>
  </p:timing>
  <p:txStyles>
    <p:titleStyle>
      <a:lvl1pPr algn="l" defTabSz="914400" rtl="0" eaLnBrk="1" latinLnBrk="0" hangingPunct="1">
        <a:lnSpc>
          <a:spcPct val="80000"/>
        </a:lnSpc>
        <a:spcBef>
          <a:spcPct val="0"/>
        </a:spcBef>
        <a:buNone/>
        <a:defRPr lang="en-US" sz="3600" b="0" kern="1200" spc="-100" baseline="0" dirty="0">
          <a:gradFill>
            <a:gsLst>
              <a:gs pos="0">
                <a:schemeClr val="tx1"/>
              </a:gs>
              <a:gs pos="44000">
                <a:srgbClr val="01BBBB"/>
              </a:gs>
              <a:gs pos="100000">
                <a:schemeClr val="accent4"/>
              </a:gs>
            </a:gsLst>
            <a:lin ang="4800000" scaled="0"/>
          </a:gradFill>
          <a:latin typeface="+mj-lt"/>
          <a:ea typeface="+mj-ea"/>
          <a:cs typeface="+mj-cs"/>
        </a:defRPr>
      </a:lvl1pPr>
    </p:titleStyle>
    <p:bodyStyle>
      <a:lvl1pPr marL="228600" indent="-228600" algn="l" defTabSz="914400" rtl="0" eaLnBrk="1" latinLnBrk="0" hangingPunct="1">
        <a:lnSpc>
          <a:spcPct val="95000"/>
        </a:lnSpc>
        <a:spcBef>
          <a:spcPts val="1440"/>
        </a:spcBef>
        <a:buClr>
          <a:schemeClr val="tx2"/>
        </a:buClr>
        <a:buSzPct val="90000"/>
        <a:buFont typeface="Arial" pitchFamily="34" charset="0"/>
        <a:buChar char="•"/>
        <a:tabLst/>
        <a:defRPr lang="en-US" sz="2600" kern="1200" dirty="0" smtClean="0">
          <a:solidFill>
            <a:srgbClr val="546568"/>
          </a:solidFill>
          <a:latin typeface="+mj-lt"/>
          <a:ea typeface="+mn-ea"/>
          <a:cs typeface="+mn-cs"/>
        </a:defRPr>
      </a:lvl1pPr>
      <a:lvl2pPr marL="514350" indent="-228600" algn="l" defTabSz="914400" rtl="0" eaLnBrk="1" latinLnBrk="0" hangingPunct="1">
        <a:lnSpc>
          <a:spcPct val="95000"/>
        </a:lnSpc>
        <a:spcBef>
          <a:spcPts val="840"/>
        </a:spcBef>
        <a:buClr>
          <a:schemeClr val="tx2"/>
        </a:buClr>
        <a:buFont typeface="Arial" pitchFamily="34" charset="0"/>
        <a:buChar char="–"/>
        <a:defRPr lang="en-US" sz="1800" kern="1200" dirty="0" smtClean="0">
          <a:solidFill>
            <a:srgbClr val="546568"/>
          </a:solidFill>
          <a:latin typeface="+mj-lt"/>
          <a:ea typeface="+mn-ea"/>
          <a:cs typeface="+mn-cs"/>
        </a:defRPr>
      </a:lvl2pPr>
      <a:lvl3pPr marL="800100" indent="-228600" algn="l" defTabSz="914400" rtl="0" eaLnBrk="1" latinLnBrk="0" hangingPunct="1">
        <a:lnSpc>
          <a:spcPct val="95000"/>
        </a:lnSpc>
        <a:spcBef>
          <a:spcPts val="840"/>
        </a:spcBef>
        <a:buClr>
          <a:schemeClr val="tx2"/>
        </a:buClr>
        <a:buFont typeface="Arial" pitchFamily="34" charset="0"/>
        <a:buChar char="&gt;"/>
        <a:defRPr lang="en-US" sz="1600" kern="1200" dirty="0" smtClean="0">
          <a:solidFill>
            <a:srgbClr val="546568"/>
          </a:solidFill>
          <a:latin typeface="+mj-lt"/>
          <a:ea typeface="+mn-ea"/>
          <a:cs typeface="+mn-cs"/>
        </a:defRPr>
      </a:lvl3pPr>
      <a:lvl4pPr marL="1085850" indent="-228600" algn="l" defTabSz="914400" rtl="0" eaLnBrk="1" latinLnBrk="0" hangingPunct="1">
        <a:lnSpc>
          <a:spcPct val="95000"/>
        </a:lnSpc>
        <a:spcBef>
          <a:spcPts val="840"/>
        </a:spcBef>
        <a:buFont typeface="Arial" pitchFamily="34" charset="0"/>
        <a:buNone/>
        <a:defRPr lang="en-US" sz="1400" kern="1200" dirty="0" smtClean="0">
          <a:solidFill>
            <a:srgbClr val="546568"/>
          </a:solidFill>
          <a:latin typeface="+mj-lt"/>
          <a:ea typeface="+mn-ea"/>
          <a:cs typeface="+mn-cs"/>
        </a:defRPr>
      </a:lvl4pPr>
      <a:lvl5pPr marL="1200150" indent="-285750" algn="l" defTabSz="914400" rtl="0" eaLnBrk="1" latinLnBrk="0" hangingPunct="1">
        <a:lnSpc>
          <a:spcPct val="95000"/>
        </a:lnSpc>
        <a:spcBef>
          <a:spcPts val="840"/>
        </a:spcBef>
        <a:buFont typeface="Arial" pitchFamily="34" charset="0"/>
        <a:buNone/>
        <a:defRPr lang="en-US" sz="1400" kern="1200" dirty="0">
          <a:solidFill>
            <a:srgbClr val="546568"/>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9702" y="432215"/>
            <a:ext cx="8588861" cy="838200"/>
          </a:xfrm>
          <a:prstGeom prst="rect">
            <a:avLst/>
          </a:prstGeom>
        </p:spPr>
        <p:txBody>
          <a:bodyPr vert="horz" lIns="82296" tIns="45720" rIns="82296" bIns="45720" rtlCol="0" anchor="b" anchorCtr="0">
            <a:noAutofit/>
          </a:bodyPr>
          <a:lstStyle/>
          <a:p>
            <a:r>
              <a:rPr lang="en-US" dirty="0" smtClean="0"/>
              <a:t>Slide Title Goes Here</a:t>
            </a:r>
            <a:endParaRPr lang="en-US" dirty="0"/>
          </a:p>
        </p:txBody>
      </p:sp>
      <p:sp>
        <p:nvSpPr>
          <p:cNvPr id="3" name="Text Placeholder 2"/>
          <p:cNvSpPr>
            <a:spLocks noGrp="1"/>
          </p:cNvSpPr>
          <p:nvPr>
            <p:ph type="body" idx="1"/>
          </p:nvPr>
        </p:nvSpPr>
        <p:spPr>
          <a:xfrm>
            <a:off x="229701" y="1339745"/>
            <a:ext cx="8551441" cy="4965699"/>
          </a:xfrm>
          <a:prstGeom prst="rect">
            <a:avLst/>
          </a:prstGeom>
        </p:spPr>
        <p:txBody>
          <a:bodyPr vert="horz" lIns="91440" tIns="45720" rIns="91440" bIns="45720" rtlCol="0">
            <a:normAutofit/>
          </a:bodyPr>
          <a:lstStyle/>
          <a:p>
            <a:pPr lvl="0"/>
            <a:r>
              <a:rPr lang="en-US" dirty="0" smtClean="0"/>
              <a:t>Body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Rectangle 4"/>
          <p:cNvSpPr>
            <a:spLocks noChangeArrowheads="1"/>
          </p:cNvSpPr>
          <p:nvPr/>
        </p:nvSpPr>
        <p:spPr bwMode="ltGray">
          <a:xfrm>
            <a:off x="251373" y="6586246"/>
            <a:ext cx="3420515" cy="175257"/>
          </a:xfrm>
          <a:prstGeom prst="rect">
            <a:avLst/>
          </a:prstGeom>
          <a:noFill/>
          <a:ln w="9525">
            <a:noFill/>
            <a:miter lim="800000"/>
            <a:headEnd/>
            <a:tailEnd/>
          </a:ln>
          <a:effectLst/>
        </p:spPr>
        <p:txBody>
          <a:bodyPr wrap="square" lIns="82124" tIns="41061" rIns="82124" bIns="41061" anchor="b" anchorCtr="0">
            <a:spAutoFit/>
          </a:bodyPr>
          <a:lstStyle/>
          <a:p>
            <a:pPr defTabSz="814388"/>
            <a:r>
              <a:rPr lang="en-US" sz="600" dirty="0" smtClean="0">
                <a:solidFill>
                  <a:srgbClr val="C0C0C0"/>
                </a:solidFill>
              </a:rPr>
              <a:t>© 2011 Cisco and/or its affiliates. All rights reserved.</a:t>
            </a:r>
            <a:endParaRPr lang="en-US" sz="600" dirty="0">
              <a:solidFill>
                <a:srgbClr val="C0C0C0"/>
              </a:solidFill>
            </a:endParaRPr>
          </a:p>
        </p:txBody>
      </p:sp>
      <p:sp>
        <p:nvSpPr>
          <p:cNvPr id="11" name="Rectangle 5"/>
          <p:cNvSpPr>
            <a:spLocks noChangeArrowheads="1"/>
          </p:cNvSpPr>
          <p:nvPr/>
        </p:nvSpPr>
        <p:spPr bwMode="ltGray">
          <a:xfrm>
            <a:off x="8020962" y="6584512"/>
            <a:ext cx="811863" cy="175257"/>
          </a:xfrm>
          <a:prstGeom prst="rect">
            <a:avLst/>
          </a:prstGeom>
          <a:noFill/>
          <a:ln w="9525">
            <a:noFill/>
            <a:miter lim="800000"/>
            <a:headEnd/>
            <a:tailEnd/>
          </a:ln>
          <a:effectLst/>
        </p:spPr>
        <p:txBody>
          <a:bodyPr wrap="none" lIns="82124" tIns="41061" rIns="82124" bIns="41061" anchor="b">
            <a:spAutoFit/>
          </a:bodyPr>
          <a:lstStyle/>
          <a:p>
            <a:pPr algn="r" defTabSz="814388"/>
            <a:r>
              <a:rPr lang="en-US" sz="600" dirty="0">
                <a:solidFill>
                  <a:srgbClr val="C0C0C0"/>
                </a:solidFill>
              </a:rPr>
              <a:t>Cisco Confidential</a:t>
            </a:r>
          </a:p>
        </p:txBody>
      </p:sp>
      <p:pic>
        <p:nvPicPr>
          <p:cNvPr id="13" name="Picture 12" descr="bottom bar.jpg"/>
          <p:cNvPicPr>
            <a:picLocks noChangeAspect="1"/>
          </p:cNvPicPr>
          <p:nvPr/>
        </p:nvPicPr>
        <p:blipFill>
          <a:blip r:embed="rId43" cstate="email">
            <a:extLst>
              <a:ext uri="{28A0092B-C50C-407E-A947-70E740481C1C}">
                <a14:useLocalDpi xmlns:a14="http://schemas.microsoft.com/office/drawing/2010/main"/>
              </a:ext>
            </a:extLst>
          </a:blip>
          <a:stretch>
            <a:fillRect/>
          </a:stretch>
        </p:blipFill>
        <p:spPr>
          <a:xfrm>
            <a:off x="333375" y="6378339"/>
            <a:ext cx="8477250" cy="162912"/>
          </a:xfrm>
          <a:prstGeom prst="rect">
            <a:avLst/>
          </a:prstGeom>
        </p:spPr>
      </p:pic>
    </p:spTree>
    <p:extLst>
      <p:ext uri="{BB962C8B-B14F-4D97-AF65-F5344CB8AC3E}">
        <p14:creationId xmlns:p14="http://schemas.microsoft.com/office/powerpoint/2010/main" val="1005402733"/>
      </p:ext>
    </p:extLst>
  </p:cSld>
  <p:clrMap bg1="lt1" tx1="dk1" bg2="lt2" tx2="dk2" accent1="accent1" accent2="accent2" accent3="accent3" accent4="accent4" accent5="accent5" accent6="accent6" hlink="hlink" folHlink="folHlink"/>
  <p:sldLayoutIdLst>
    <p:sldLayoutId id="2147484012" r:id="rId1"/>
    <p:sldLayoutId id="2147484013" r:id="rId2"/>
    <p:sldLayoutId id="2147484014" r:id="rId3"/>
    <p:sldLayoutId id="2147484015" r:id="rId4"/>
    <p:sldLayoutId id="2147484016" r:id="rId5"/>
    <p:sldLayoutId id="2147484017" r:id="rId6"/>
    <p:sldLayoutId id="2147484018" r:id="rId7"/>
    <p:sldLayoutId id="2147484019" r:id="rId8"/>
    <p:sldLayoutId id="2147484020" r:id="rId9"/>
    <p:sldLayoutId id="2147484021" r:id="rId10"/>
    <p:sldLayoutId id="2147484022" r:id="rId11"/>
    <p:sldLayoutId id="2147484023" r:id="rId12"/>
    <p:sldLayoutId id="2147484024" r:id="rId13"/>
    <p:sldLayoutId id="2147484025" r:id="rId14"/>
    <p:sldLayoutId id="2147484026" r:id="rId15"/>
    <p:sldLayoutId id="2147484027" r:id="rId16"/>
    <p:sldLayoutId id="2147484028" r:id="rId17"/>
    <p:sldLayoutId id="2147484029" r:id="rId18"/>
    <p:sldLayoutId id="2147484030" r:id="rId19"/>
    <p:sldLayoutId id="2147484031" r:id="rId20"/>
    <p:sldLayoutId id="2147484032" r:id="rId21"/>
    <p:sldLayoutId id="2147484033" r:id="rId22"/>
    <p:sldLayoutId id="2147484034" r:id="rId23"/>
    <p:sldLayoutId id="2147484035" r:id="rId24"/>
    <p:sldLayoutId id="2147484036" r:id="rId25"/>
    <p:sldLayoutId id="2147484037" r:id="rId26"/>
    <p:sldLayoutId id="2147484038" r:id="rId27"/>
    <p:sldLayoutId id="2147484039" r:id="rId28"/>
    <p:sldLayoutId id="2147484040" r:id="rId29"/>
    <p:sldLayoutId id="2147484041" r:id="rId30"/>
    <p:sldLayoutId id="2147484042" r:id="rId31"/>
    <p:sldLayoutId id="2147484043" r:id="rId32"/>
    <p:sldLayoutId id="2147484044" r:id="rId33"/>
    <p:sldLayoutId id="2147484045" r:id="rId34"/>
    <p:sldLayoutId id="2147484046" r:id="rId35"/>
    <p:sldLayoutId id="2147484047" r:id="rId36"/>
    <p:sldLayoutId id="2147484048" r:id="rId37"/>
    <p:sldLayoutId id="2147484049" r:id="rId38"/>
    <p:sldLayoutId id="2147484050" r:id="rId39"/>
    <p:sldLayoutId id="2147484051" r:id="rId40"/>
    <p:sldLayoutId id="2147484052" r:id="rId41"/>
  </p:sldLayoutIdLst>
  <p:transition>
    <p:wipe dir="r"/>
  </p:transition>
  <p:timing>
    <p:tnLst>
      <p:par>
        <p:cTn id="1" dur="indefinite" restart="never" nodeType="tmRoot"/>
      </p:par>
    </p:tnLst>
  </p:timing>
  <p:txStyles>
    <p:titleStyle>
      <a:lvl1pPr algn="l" defTabSz="914400" rtl="0" eaLnBrk="1" latinLnBrk="0" hangingPunct="1">
        <a:lnSpc>
          <a:spcPct val="80000"/>
        </a:lnSpc>
        <a:spcBef>
          <a:spcPct val="0"/>
        </a:spcBef>
        <a:buNone/>
        <a:defRPr lang="en-US" sz="3600" b="0" kern="1200" spc="-100" baseline="0" dirty="0">
          <a:gradFill>
            <a:gsLst>
              <a:gs pos="0">
                <a:schemeClr val="tx1"/>
              </a:gs>
              <a:gs pos="44000">
                <a:srgbClr val="01BBBB"/>
              </a:gs>
              <a:gs pos="100000">
                <a:schemeClr val="accent4"/>
              </a:gs>
            </a:gsLst>
            <a:lin ang="4800000" scaled="0"/>
          </a:gradFill>
          <a:latin typeface="+mj-lt"/>
          <a:ea typeface="+mj-ea"/>
          <a:cs typeface="+mj-cs"/>
        </a:defRPr>
      </a:lvl1pPr>
    </p:titleStyle>
    <p:bodyStyle>
      <a:lvl1pPr marL="228600" indent="-228600" algn="l" defTabSz="914400" rtl="0" eaLnBrk="1" latinLnBrk="0" hangingPunct="1">
        <a:lnSpc>
          <a:spcPct val="95000"/>
        </a:lnSpc>
        <a:spcBef>
          <a:spcPts val="1440"/>
        </a:spcBef>
        <a:buClr>
          <a:schemeClr val="tx2"/>
        </a:buClr>
        <a:buSzPct val="90000"/>
        <a:buFont typeface="Arial" pitchFamily="34" charset="0"/>
        <a:buChar char="•"/>
        <a:tabLst/>
        <a:defRPr lang="en-US" sz="2600" kern="1200" dirty="0" smtClean="0">
          <a:solidFill>
            <a:srgbClr val="546568"/>
          </a:solidFill>
          <a:latin typeface="+mj-lt"/>
          <a:ea typeface="+mn-ea"/>
          <a:cs typeface="+mn-cs"/>
        </a:defRPr>
      </a:lvl1pPr>
      <a:lvl2pPr marL="514350" indent="-228600" algn="l" defTabSz="914400" rtl="0" eaLnBrk="1" latinLnBrk="0" hangingPunct="1">
        <a:lnSpc>
          <a:spcPct val="95000"/>
        </a:lnSpc>
        <a:spcBef>
          <a:spcPts val="840"/>
        </a:spcBef>
        <a:buClr>
          <a:schemeClr val="tx2"/>
        </a:buClr>
        <a:buFont typeface="Arial" pitchFamily="34" charset="0"/>
        <a:buChar char="–"/>
        <a:defRPr lang="en-US" sz="1800" kern="1200" dirty="0" smtClean="0">
          <a:solidFill>
            <a:srgbClr val="546568"/>
          </a:solidFill>
          <a:latin typeface="+mj-lt"/>
          <a:ea typeface="+mn-ea"/>
          <a:cs typeface="+mn-cs"/>
        </a:defRPr>
      </a:lvl2pPr>
      <a:lvl3pPr marL="800100" indent="-228600" algn="l" defTabSz="914400" rtl="0" eaLnBrk="1" latinLnBrk="0" hangingPunct="1">
        <a:lnSpc>
          <a:spcPct val="95000"/>
        </a:lnSpc>
        <a:spcBef>
          <a:spcPts val="840"/>
        </a:spcBef>
        <a:buClr>
          <a:schemeClr val="tx2"/>
        </a:buClr>
        <a:buFont typeface="Arial" pitchFamily="34" charset="0"/>
        <a:buChar char="&gt;"/>
        <a:defRPr lang="en-US" sz="1600" kern="1200" dirty="0" smtClean="0">
          <a:solidFill>
            <a:srgbClr val="546568"/>
          </a:solidFill>
          <a:latin typeface="+mj-lt"/>
          <a:ea typeface="+mn-ea"/>
          <a:cs typeface="+mn-cs"/>
        </a:defRPr>
      </a:lvl3pPr>
      <a:lvl4pPr marL="1085850" indent="-228600" algn="l" defTabSz="914400" rtl="0" eaLnBrk="1" latinLnBrk="0" hangingPunct="1">
        <a:lnSpc>
          <a:spcPct val="95000"/>
        </a:lnSpc>
        <a:spcBef>
          <a:spcPts val="840"/>
        </a:spcBef>
        <a:buFont typeface="Arial" pitchFamily="34" charset="0"/>
        <a:buNone/>
        <a:defRPr lang="en-US" sz="1400" kern="1200" dirty="0" smtClean="0">
          <a:solidFill>
            <a:srgbClr val="546568"/>
          </a:solidFill>
          <a:latin typeface="+mj-lt"/>
          <a:ea typeface="+mn-ea"/>
          <a:cs typeface="+mn-cs"/>
        </a:defRPr>
      </a:lvl4pPr>
      <a:lvl5pPr marL="1200150" indent="-285750" algn="l" defTabSz="914400" rtl="0" eaLnBrk="1" latinLnBrk="0" hangingPunct="1">
        <a:lnSpc>
          <a:spcPct val="95000"/>
        </a:lnSpc>
        <a:spcBef>
          <a:spcPts val="840"/>
        </a:spcBef>
        <a:buFont typeface="Arial" pitchFamily="34" charset="0"/>
        <a:buNone/>
        <a:defRPr lang="en-US" sz="1400" kern="1200" dirty="0">
          <a:solidFill>
            <a:srgbClr val="546568"/>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562074"/>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980728"/>
            <a:ext cx="8229600" cy="5400600"/>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457200" y="6487985"/>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2A548F-CF34-4B50-B370-B3732F5B80E4}" type="datetimeFigureOut">
              <a:rPr lang="zh-CN" altLang="en-US" smtClean="0">
                <a:solidFill>
                  <a:prstClr val="black">
                    <a:tint val="75000"/>
                  </a:prstClr>
                </a:solidFill>
                <a:cs typeface="Arial" charset="0"/>
              </a:rPr>
              <a:pPr/>
              <a:t>2018/1/5</a:t>
            </a:fld>
            <a:endParaRPr lang="zh-CN" altLang="en-US">
              <a:solidFill>
                <a:prstClr val="black">
                  <a:tint val="75000"/>
                </a:prstClr>
              </a:solidFill>
              <a:cs typeface="Arial" charset="0"/>
            </a:endParaRPr>
          </a:p>
        </p:txBody>
      </p:sp>
      <p:sp>
        <p:nvSpPr>
          <p:cNvPr id="5" name="页脚占位符 4"/>
          <p:cNvSpPr>
            <a:spLocks noGrp="1"/>
          </p:cNvSpPr>
          <p:nvPr>
            <p:ph type="ftr" sz="quarter" idx="3"/>
          </p:nvPr>
        </p:nvSpPr>
        <p:spPr>
          <a:xfrm>
            <a:off x="3124200" y="6487985"/>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solidFill>
                <a:prstClr val="black">
                  <a:tint val="75000"/>
                </a:prstClr>
              </a:solidFill>
              <a:cs typeface="Arial" charset="0"/>
            </a:endParaRPr>
          </a:p>
        </p:txBody>
      </p:sp>
      <p:sp>
        <p:nvSpPr>
          <p:cNvPr id="6" name="灯片编号占位符 5"/>
          <p:cNvSpPr>
            <a:spLocks noGrp="1"/>
          </p:cNvSpPr>
          <p:nvPr>
            <p:ph type="sldNum" sz="quarter" idx="4"/>
          </p:nvPr>
        </p:nvSpPr>
        <p:spPr>
          <a:xfrm>
            <a:off x="6553200" y="6487985"/>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6F7F160-E61C-4897-94C3-BDF1D09C6643}" type="slidenum">
              <a:rPr lang="zh-CN" altLang="en-US" smtClean="0">
                <a:solidFill>
                  <a:prstClr val="black">
                    <a:tint val="75000"/>
                  </a:prstClr>
                </a:solidFill>
                <a:cs typeface="Arial" charset="0"/>
              </a:rPr>
              <a:pPr/>
              <a:t>‹#›</a:t>
            </a:fld>
            <a:endParaRPr lang="zh-CN" altLang="en-US">
              <a:solidFill>
                <a:prstClr val="black">
                  <a:tint val="75000"/>
                </a:prstClr>
              </a:solidFill>
              <a:cs typeface="Arial" charset="0"/>
            </a:endParaRPr>
          </a:p>
        </p:txBody>
      </p:sp>
      <p:cxnSp>
        <p:nvCxnSpPr>
          <p:cNvPr id="7" name="直接连接符 6"/>
          <p:cNvCxnSpPr/>
          <p:nvPr userDrawn="1"/>
        </p:nvCxnSpPr>
        <p:spPr>
          <a:xfrm>
            <a:off x="431632" y="908720"/>
            <a:ext cx="8316832" cy="0"/>
          </a:xfrm>
          <a:prstGeom prst="line">
            <a:avLst/>
          </a:prstGeom>
          <a:ln w="285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49742592"/>
      </p:ext>
    </p:extLst>
  </p:cSld>
  <p:clrMap bg1="lt1" tx1="dk1" bg2="lt2" tx2="dk2" accent1="accent1" accent2="accent2" accent3="accent3" accent4="accent4" accent5="accent5" accent6="accent6" hlink="hlink" folHlink="folHlink"/>
  <p:sldLayoutIdLst>
    <p:sldLayoutId id="2147484054" r:id="rId1"/>
    <p:sldLayoutId id="2147484055" r:id="rId2"/>
    <p:sldLayoutId id="2147484056" r:id="rId3"/>
    <p:sldLayoutId id="2147484057" r:id="rId4"/>
    <p:sldLayoutId id="2147484058" r:id="rId5"/>
    <p:sldLayoutId id="2147484059" r:id="rId6"/>
    <p:sldLayoutId id="2147484060" r:id="rId7"/>
    <p:sldLayoutId id="2147484061" r:id="rId8"/>
    <p:sldLayoutId id="2147484062" r:id="rId9"/>
    <p:sldLayoutId id="2147484063" r:id="rId10"/>
    <p:sldLayoutId id="2147484064" r:id="rId11"/>
    <p:sldLayoutId id="2147484065" r:id="rId12"/>
  </p:sldLayoutIdLst>
  <p:txStyles>
    <p:titleStyle>
      <a:lvl1pPr algn="l" defTabSz="914400" rtl="0" eaLnBrk="1" latinLnBrk="0" hangingPunct="1">
        <a:spcBef>
          <a:spcPct val="0"/>
        </a:spcBef>
        <a:buNone/>
        <a:defRPr sz="2400" b="1" kern="1200">
          <a:solidFill>
            <a:schemeClr val="tx1">
              <a:lumMod val="65000"/>
              <a:lumOff val="35000"/>
            </a:schemeClr>
          </a:solidFill>
          <a:latin typeface="+mj-lt"/>
          <a:ea typeface="+mj-ea"/>
          <a:cs typeface="+mj-cs"/>
        </a:defRPr>
      </a:lvl1pPr>
    </p:titleStyle>
    <p:bodyStyle>
      <a:lvl1pPr marL="0" indent="0" algn="l" defTabSz="914400" rtl="0" eaLnBrk="1" latinLnBrk="0" hangingPunct="1">
        <a:spcBef>
          <a:spcPct val="20000"/>
        </a:spcBef>
        <a:buFont typeface="Arial" pitchFamily="34" charset="0"/>
        <a:buNone/>
        <a:defRPr sz="1800" kern="1200">
          <a:solidFill>
            <a:schemeClr val="tx1"/>
          </a:solidFill>
          <a:latin typeface="+mn-lt"/>
          <a:ea typeface="+mn-ea"/>
          <a:cs typeface="+mn-cs"/>
        </a:defRPr>
      </a:lvl1pPr>
      <a:lvl2pPr marL="457200" indent="0" algn="l" defTabSz="914400" rtl="0" eaLnBrk="1" latinLnBrk="0" hangingPunct="1">
        <a:spcBef>
          <a:spcPct val="20000"/>
        </a:spcBef>
        <a:buFont typeface="Arial" pitchFamily="34" charset="0"/>
        <a:buNone/>
        <a:defRPr sz="1600" kern="1200">
          <a:solidFill>
            <a:schemeClr val="tx1"/>
          </a:solidFill>
          <a:latin typeface="+mn-lt"/>
          <a:ea typeface="+mn-ea"/>
          <a:cs typeface="+mn-cs"/>
        </a:defRPr>
      </a:lvl2pPr>
      <a:lvl3pPr marL="914400" indent="0" algn="l" defTabSz="914400" rtl="0" eaLnBrk="1" latinLnBrk="0" hangingPunct="1">
        <a:spcBef>
          <a:spcPct val="20000"/>
        </a:spcBef>
        <a:buFont typeface="Arial" pitchFamily="34" charset="0"/>
        <a:buNone/>
        <a:defRPr sz="1400" kern="1200">
          <a:solidFill>
            <a:schemeClr val="tx1"/>
          </a:solidFill>
          <a:latin typeface="+mn-lt"/>
          <a:ea typeface="+mn-ea"/>
          <a:cs typeface="+mn-cs"/>
        </a:defRPr>
      </a:lvl3pPr>
      <a:lvl4pPr marL="1371600" indent="0" algn="l" defTabSz="914400" rtl="0" eaLnBrk="1" latinLnBrk="0" hangingPunct="1">
        <a:spcBef>
          <a:spcPct val="20000"/>
        </a:spcBef>
        <a:buFont typeface="Arial" pitchFamily="34" charset="0"/>
        <a:buNone/>
        <a:defRPr sz="1200" kern="1200">
          <a:solidFill>
            <a:schemeClr val="tx1"/>
          </a:solidFill>
          <a:latin typeface="+mn-lt"/>
          <a:ea typeface="+mn-ea"/>
          <a:cs typeface="+mn-cs"/>
        </a:defRPr>
      </a:lvl4pPr>
      <a:lvl5pPr marL="1828800" indent="0" algn="l" defTabSz="914400" rtl="0" eaLnBrk="1" latinLnBrk="0" hangingPunct="1">
        <a:spcBef>
          <a:spcPct val="20000"/>
        </a:spcBef>
        <a:buFont typeface="Arial" pitchFamily="34" charset="0"/>
        <a:buNone/>
        <a:defRPr sz="12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1.xml"/></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19.xml"/><Relationship Id="rId5" Type="http://schemas.openxmlformats.org/officeDocument/2006/relationships/image" Target="../media/image30.png"/><Relationship Id="rId4" Type="http://schemas.openxmlformats.org/officeDocument/2006/relationships/image" Target="../media/image29.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13.xml"/><Relationship Id="rId1" Type="http://schemas.openxmlformats.org/officeDocument/2006/relationships/slideLayout" Target="../slideLayouts/slideLayout19.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4.xml"/><Relationship Id="rId1" Type="http://schemas.openxmlformats.org/officeDocument/2006/relationships/slideLayout" Target="../slideLayouts/slideLayout18.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7.xml"/><Relationship Id="rId1" Type="http://schemas.openxmlformats.org/officeDocument/2006/relationships/slideLayout" Target="../slideLayouts/slideLayout16.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8.xml"/><Relationship Id="rId1" Type="http://schemas.openxmlformats.org/officeDocument/2006/relationships/slideLayout" Target="../slideLayouts/slideLayout16.xml"/><Relationship Id="rId4" Type="http://schemas.openxmlformats.org/officeDocument/2006/relationships/image" Target="../media/image46.png"/></Relationships>
</file>

<file path=ppt/slides/_rels/slide2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9.xml"/><Relationship Id="rId1" Type="http://schemas.openxmlformats.org/officeDocument/2006/relationships/slideLayout" Target="../slideLayouts/slideLayout6.xml"/><Relationship Id="rId4" Type="http://schemas.openxmlformats.org/officeDocument/2006/relationships/image" Target="../media/image47.jpeg"/></Relationships>
</file>

<file path=ppt/slides/_rels/slide2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hyperlink" Target="https://supportforums.cisco.com/community/netpro/solutions/smart_services/smartcare" TargetMode="Externa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hyperlink" Target="https://supportforums.cisco.com/community/netpro/solutions/smart_services/smartcare" TargetMode="External"/><Relationship Id="rId2" Type="http://schemas.openxmlformats.org/officeDocument/2006/relationships/hyperlink" Target="http://www.cisco.com/go/smartcare" TargetMode="External"/><Relationship Id="rId1" Type="http://schemas.openxmlformats.org/officeDocument/2006/relationships/slideLayout" Target="../slideLayouts/slideLayout18.xml"/><Relationship Id="rId5" Type="http://schemas.openxmlformats.org/officeDocument/2006/relationships/hyperlink" Target="sc-latam@cisco.com" TargetMode="External"/><Relationship Id="rId4" Type="http://schemas.openxmlformats.org/officeDocument/2006/relationships/hyperlink" Target="mailto:smartcare-uscan@cisco.com"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3" Type="http://schemas.openxmlformats.org/officeDocument/2006/relationships/hyperlink" Target="https://valle.taobao.com/" TargetMode="External"/><Relationship Id="rId2" Type="http://schemas.openxmlformats.org/officeDocument/2006/relationships/notesSlide" Target="../notesSlides/notesSlide20.xml"/><Relationship Id="rId1" Type="http://schemas.openxmlformats.org/officeDocument/2006/relationships/slideLayout" Target="../slideLayouts/slideLayout105.xml"/></Relationships>
</file>

<file path=ppt/slides/_rels/slide3.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12" Type="http://schemas.openxmlformats.org/officeDocument/2006/relationships/image" Target="../media/image23.png"/><Relationship Id="rId2" Type="http://schemas.openxmlformats.org/officeDocument/2006/relationships/notesSlide" Target="../notesSlides/notesSlide3.xml"/><Relationship Id="rId1" Type="http://schemas.openxmlformats.org/officeDocument/2006/relationships/slideLayout" Target="../slideLayouts/slideLayout16.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19.xml"/><Relationship Id="rId4" Type="http://schemas.openxmlformats.org/officeDocument/2006/relationships/image" Target="../media/image25.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6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1394" y="1251204"/>
            <a:ext cx="8112125" cy="2918779"/>
          </a:xfrm>
        </p:spPr>
        <p:txBody>
          <a:bodyPr/>
          <a:lstStyle/>
          <a:p>
            <a:r>
              <a:rPr lang="en-US" sz="6600" dirty="0" smtClean="0"/>
              <a:t>Cisco Smart Care</a:t>
            </a:r>
            <a:endParaRPr lang="en-US" sz="6600" dirty="0"/>
          </a:p>
        </p:txBody>
      </p:sp>
      <p:sp>
        <p:nvSpPr>
          <p:cNvPr id="3" name="Subtitle 2"/>
          <p:cNvSpPr>
            <a:spLocks noGrp="1"/>
          </p:cNvSpPr>
          <p:nvPr>
            <p:ph type="subTitle" idx="1"/>
          </p:nvPr>
        </p:nvSpPr>
        <p:spPr>
          <a:xfrm>
            <a:off x="236383" y="4464069"/>
            <a:ext cx="8112127" cy="1593831"/>
          </a:xfrm>
        </p:spPr>
        <p:txBody>
          <a:bodyPr>
            <a:normAutofit/>
          </a:bodyPr>
          <a:lstStyle/>
          <a:p>
            <a:r>
              <a:rPr lang="en-US" dirty="0" smtClean="0"/>
              <a:t>Presenter Name and Title</a:t>
            </a:r>
          </a:p>
          <a:p>
            <a:r>
              <a:rPr lang="en-US" dirty="0" smtClean="0"/>
              <a:t>Date</a:t>
            </a:r>
          </a:p>
          <a:p>
            <a:endParaRPr lang="en-US" dirty="0"/>
          </a:p>
        </p:txBody>
      </p:sp>
    </p:spTree>
    <p:extLst>
      <p:ext uri="{BB962C8B-B14F-4D97-AF65-F5344CB8AC3E}">
        <p14:creationId xmlns:p14="http://schemas.microsoft.com/office/powerpoint/2010/main" val="1655282378"/>
      </p:ext>
    </p:extLst>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28600" y="429768"/>
            <a:ext cx="8588861" cy="838200"/>
          </a:xfrm>
        </p:spPr>
        <p:txBody>
          <a:bodyPr/>
          <a:lstStyle/>
          <a:p>
            <a:r>
              <a:rPr lang="en-US" dirty="0" smtClean="0"/>
              <a:t>What’s New with Smart Care</a:t>
            </a:r>
            <a:endParaRPr lang="en-US" dirty="0"/>
          </a:p>
        </p:txBody>
      </p:sp>
      <p:grpSp>
        <p:nvGrpSpPr>
          <p:cNvPr id="21" name="Group 41"/>
          <p:cNvGrpSpPr/>
          <p:nvPr/>
        </p:nvGrpSpPr>
        <p:grpSpPr>
          <a:xfrm>
            <a:off x="0" y="2177142"/>
            <a:ext cx="9144000" cy="3715657"/>
            <a:chOff x="2936594" y="1658730"/>
            <a:chExt cx="2290895" cy="1185030"/>
          </a:xfrm>
        </p:grpSpPr>
        <p:sp>
          <p:nvSpPr>
            <p:cNvPr id="22" name="Rectangle 21"/>
            <p:cNvSpPr/>
            <p:nvPr/>
          </p:nvSpPr>
          <p:spPr>
            <a:xfrm>
              <a:off x="2936594" y="1658730"/>
              <a:ext cx="2290895" cy="1185030"/>
            </a:xfrm>
            <a:prstGeom prst="rect">
              <a:avLst/>
            </a:prstGeom>
            <a:solidFill>
              <a:srgbClr val="FFFFFF">
                <a:alpha val="37000"/>
              </a:srgbClr>
            </a:solidFill>
            <a:ln w="76200" cap="flat" cmpd="sng" algn="ctr">
              <a:noFill/>
              <a:prstDash val="solid"/>
              <a:round/>
              <a:headEnd type="none" w="med" len="med"/>
              <a:tailEnd type="none" w="med" len="med"/>
            </a:ln>
            <a:effectLst>
              <a:outerShdw blurRad="241300" dist="25400" dir="5400000" algn="ctr" rotWithShape="0">
                <a:schemeClr val="accent3">
                  <a:lumMod val="10000"/>
                  <a:alpha val="63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fontAlgn="base">
                <a:spcBef>
                  <a:spcPct val="0"/>
                </a:spcBef>
                <a:spcAft>
                  <a:spcPct val="0"/>
                </a:spcAft>
              </a:pPr>
              <a:endParaRPr lang="en-US" kern="1200" dirty="0">
                <a:solidFill>
                  <a:srgbClr val="FFFFFF"/>
                </a:solidFill>
                <a:latin typeface="Arial"/>
                <a:ea typeface="+mn-ea"/>
                <a:cs typeface="+mn-cs"/>
              </a:endParaRPr>
            </a:p>
          </p:txBody>
        </p:sp>
        <p:sp>
          <p:nvSpPr>
            <p:cNvPr id="23" name="Rectangle 22"/>
            <p:cNvSpPr/>
            <p:nvPr/>
          </p:nvSpPr>
          <p:spPr>
            <a:xfrm>
              <a:off x="2936594" y="1658730"/>
              <a:ext cx="2290895" cy="1185030"/>
            </a:xfrm>
            <a:prstGeom prst="rect">
              <a:avLst/>
            </a:prstGeom>
            <a:solidFill>
              <a:srgbClr val="FFFFFF">
                <a:alpha val="31000"/>
              </a:srgbClr>
            </a:solidFill>
            <a:ln w="76200"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fontAlgn="base">
                <a:spcBef>
                  <a:spcPct val="0"/>
                </a:spcBef>
                <a:spcAft>
                  <a:spcPct val="0"/>
                </a:spcAft>
              </a:pPr>
              <a:endParaRPr lang="en-US" kern="1200" dirty="0">
                <a:solidFill>
                  <a:srgbClr val="FFFFFF"/>
                </a:solidFill>
                <a:latin typeface="Arial"/>
                <a:ea typeface="+mn-ea"/>
                <a:cs typeface="+mn-cs"/>
              </a:endParaRPr>
            </a:p>
          </p:txBody>
        </p:sp>
      </p:grpSp>
      <p:sp>
        <p:nvSpPr>
          <p:cNvPr id="25" name="TextBox 24"/>
          <p:cNvSpPr txBox="1"/>
          <p:nvPr/>
        </p:nvSpPr>
        <p:spPr>
          <a:xfrm>
            <a:off x="3230816" y="2336400"/>
            <a:ext cx="1966198" cy="1324465"/>
          </a:xfrm>
          <a:prstGeom prst="rect">
            <a:avLst/>
          </a:prstGeom>
          <a:noFill/>
        </p:spPr>
        <p:txBody>
          <a:bodyPr wrap="square" rtlCol="0" anchor="b" anchorCtr="0">
            <a:spAutoFit/>
          </a:bodyPr>
          <a:lstStyle/>
          <a:p>
            <a:pPr defTabSz="1028700">
              <a:lnSpc>
                <a:spcPct val="95000"/>
              </a:lnSpc>
              <a:spcBef>
                <a:spcPts val="1440"/>
              </a:spcBef>
              <a:defRPr/>
            </a:pPr>
            <a:r>
              <a:rPr lang="en-US" b="1" spc="-70" dirty="0" smtClean="0">
                <a:solidFill>
                  <a:srgbClr val="0071A0"/>
                </a:solidFill>
              </a:rPr>
              <a:t>Easy:</a:t>
            </a:r>
          </a:p>
          <a:p>
            <a:pPr defTabSz="1028700">
              <a:lnSpc>
                <a:spcPct val="95000"/>
              </a:lnSpc>
              <a:spcBef>
                <a:spcPts val="1440"/>
              </a:spcBef>
              <a:defRPr/>
            </a:pPr>
            <a:r>
              <a:rPr lang="en-US" b="1" spc="-70" dirty="0" smtClean="0">
                <a:solidFill>
                  <a:srgbClr val="0071A0"/>
                </a:solidFill>
              </a:rPr>
              <a:t>Simplified pricing, quoting, and ordering</a:t>
            </a:r>
            <a:endParaRPr lang="en-US" b="1" spc="-70" dirty="0">
              <a:solidFill>
                <a:srgbClr val="0071A0"/>
              </a:solidFill>
            </a:endParaRPr>
          </a:p>
        </p:txBody>
      </p:sp>
      <p:sp>
        <p:nvSpPr>
          <p:cNvPr id="32" name="AutoShape 55"/>
          <p:cNvSpPr>
            <a:spLocks noChangeArrowheads="1"/>
          </p:cNvSpPr>
          <p:nvPr/>
        </p:nvSpPr>
        <p:spPr bwMode="auto">
          <a:xfrm>
            <a:off x="6355674" y="4262817"/>
            <a:ext cx="1624714" cy="1626454"/>
          </a:xfrm>
          <a:prstGeom prst="ellipse">
            <a:avLst/>
          </a:prstGeom>
          <a:solidFill>
            <a:srgbClr val="652575"/>
          </a:solidFill>
          <a:ln>
            <a:noFill/>
          </a:ln>
          <a:effectLst/>
          <a:scene3d>
            <a:camera prst="orthographicFront"/>
            <a:lightRig rig="glow" dir="t">
              <a:rot lat="0" lon="0" rev="0"/>
            </a:lightRig>
          </a:scene3d>
          <a:sp3d>
            <a:bevelT w="222250" h="247650"/>
            <a:bevelB w="323850" h="679450"/>
            <a:contourClr>
              <a:schemeClr val="bg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lnSpc>
                <a:spcPct val="85000"/>
              </a:lnSpc>
            </a:pPr>
            <a:endParaRPr lang="en-US" dirty="0">
              <a:solidFill>
                <a:srgbClr val="FFFFFF"/>
              </a:solidFill>
              <a:latin typeface="Arial"/>
            </a:endParaRPr>
          </a:p>
        </p:txBody>
      </p:sp>
      <p:sp>
        <p:nvSpPr>
          <p:cNvPr id="38" name="AutoShape 55"/>
          <p:cNvSpPr>
            <a:spLocks noChangeArrowheads="1"/>
          </p:cNvSpPr>
          <p:nvPr/>
        </p:nvSpPr>
        <p:spPr bwMode="auto">
          <a:xfrm>
            <a:off x="3343929" y="4271108"/>
            <a:ext cx="1624714" cy="1626454"/>
          </a:xfrm>
          <a:prstGeom prst="ellipse">
            <a:avLst/>
          </a:prstGeom>
          <a:solidFill>
            <a:srgbClr val="652575"/>
          </a:solidFill>
          <a:ln>
            <a:noFill/>
          </a:ln>
          <a:effectLst/>
          <a:scene3d>
            <a:camera prst="orthographicFront"/>
            <a:lightRig rig="glow" dir="t">
              <a:rot lat="0" lon="0" rev="0"/>
            </a:lightRig>
          </a:scene3d>
          <a:sp3d>
            <a:bevelT w="222250" h="247650"/>
            <a:bevelB w="323850" h="679450"/>
            <a:contourClr>
              <a:schemeClr val="bg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lnSpc>
                <a:spcPct val="85000"/>
              </a:lnSpc>
            </a:pPr>
            <a:endParaRPr lang="en-US" dirty="0">
              <a:solidFill>
                <a:srgbClr val="FFFFFF"/>
              </a:solidFill>
              <a:latin typeface="Arial"/>
            </a:endParaRPr>
          </a:p>
        </p:txBody>
      </p:sp>
      <p:sp>
        <p:nvSpPr>
          <p:cNvPr id="46" name="AutoShape 55"/>
          <p:cNvSpPr>
            <a:spLocks noChangeArrowheads="1"/>
          </p:cNvSpPr>
          <p:nvPr/>
        </p:nvSpPr>
        <p:spPr bwMode="auto">
          <a:xfrm>
            <a:off x="0" y="4266346"/>
            <a:ext cx="1624714" cy="1626454"/>
          </a:xfrm>
          <a:prstGeom prst="ellipse">
            <a:avLst/>
          </a:prstGeom>
          <a:solidFill>
            <a:srgbClr val="652575"/>
          </a:solidFill>
          <a:ln>
            <a:noFill/>
          </a:ln>
          <a:effectLst/>
          <a:scene3d>
            <a:camera prst="orthographicFront"/>
            <a:lightRig rig="glow" dir="t">
              <a:rot lat="0" lon="0" rev="0"/>
            </a:lightRig>
          </a:scene3d>
          <a:sp3d>
            <a:bevelT w="222250" h="247650"/>
            <a:bevelB w="323850" h="679450"/>
            <a:contourClr>
              <a:schemeClr val="bg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lnSpc>
                <a:spcPct val="85000"/>
              </a:lnSpc>
            </a:pPr>
            <a:endParaRPr lang="en-US" dirty="0">
              <a:solidFill>
                <a:srgbClr val="FFFFFF"/>
              </a:solidFill>
              <a:latin typeface="Arial"/>
            </a:endParaRPr>
          </a:p>
        </p:txBody>
      </p:sp>
      <p:cxnSp>
        <p:nvCxnSpPr>
          <p:cNvPr id="55" name="Straight Connector 54"/>
          <p:cNvCxnSpPr/>
          <p:nvPr/>
        </p:nvCxnSpPr>
        <p:spPr>
          <a:xfrm>
            <a:off x="5975899" y="2200288"/>
            <a:ext cx="0" cy="3697274"/>
          </a:xfrm>
          <a:prstGeom prst="line">
            <a:avLst/>
          </a:prstGeom>
          <a:ln>
            <a:gradFill>
              <a:gsLst>
                <a:gs pos="0">
                  <a:srgbClr val="0070C0"/>
                </a:gs>
                <a:gs pos="100000">
                  <a:schemeClr val="accent1">
                    <a:tint val="23500"/>
                    <a:satMod val="160000"/>
                    <a:alpha val="0"/>
                  </a:schemeClr>
                </a:gs>
              </a:gsLst>
              <a:lin ang="5400000" scaled="0"/>
            </a:gradFill>
          </a:ln>
        </p:spPr>
        <p:style>
          <a:lnRef idx="1">
            <a:schemeClr val="accent1"/>
          </a:lnRef>
          <a:fillRef idx="0">
            <a:schemeClr val="accent1"/>
          </a:fillRef>
          <a:effectRef idx="0">
            <a:schemeClr val="accent1"/>
          </a:effectRef>
          <a:fontRef idx="minor">
            <a:schemeClr val="tx1"/>
          </a:fontRef>
        </p:style>
      </p:cxnSp>
      <p:pic>
        <p:nvPicPr>
          <p:cNvPr id="2" name="Picture 1"/>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4169" y="4341385"/>
            <a:ext cx="1476375" cy="1476375"/>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flipH="1">
            <a:off x="6429843" y="4350910"/>
            <a:ext cx="1476375" cy="1466850"/>
          </a:xfrm>
          <a:prstGeom prst="rect">
            <a:avLst/>
          </a:prstGeom>
        </p:spPr>
      </p:pic>
      <p:pic>
        <p:nvPicPr>
          <p:cNvPr id="6" name="Picture 5"/>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418099" y="4326216"/>
            <a:ext cx="1476375" cy="1466850"/>
          </a:xfrm>
          <a:prstGeom prst="rect">
            <a:avLst/>
          </a:prstGeom>
        </p:spPr>
      </p:pic>
      <p:sp>
        <p:nvSpPr>
          <p:cNvPr id="7" name="TextBox 6"/>
          <p:cNvSpPr txBox="1"/>
          <p:nvPr/>
        </p:nvSpPr>
        <p:spPr>
          <a:xfrm>
            <a:off x="220715" y="1250033"/>
            <a:ext cx="8778142" cy="830997"/>
          </a:xfrm>
          <a:prstGeom prst="rect">
            <a:avLst/>
          </a:prstGeom>
          <a:noFill/>
        </p:spPr>
        <p:txBody>
          <a:bodyPr wrap="square" rtlCol="0">
            <a:spAutoFit/>
          </a:bodyPr>
          <a:lstStyle/>
          <a:p>
            <a:r>
              <a:rPr lang="en-US" sz="2400" b="1" dirty="0" smtClean="0"/>
              <a:t>Faster Customer Onboarding </a:t>
            </a:r>
            <a:r>
              <a:rPr lang="en-US" sz="2400" b="1" dirty="0" smtClean="0">
                <a:sym typeface="Wingdings" pitchFamily="2" charset="2"/>
              </a:rPr>
              <a:t> Revenues Up, Costs Down, Employees Effectively Utilized</a:t>
            </a:r>
            <a:endParaRPr lang="en-US" sz="2400" b="1" dirty="0"/>
          </a:p>
        </p:txBody>
      </p:sp>
      <p:sp>
        <p:nvSpPr>
          <p:cNvPr id="28" name="TextBox 27"/>
          <p:cNvSpPr txBox="1"/>
          <p:nvPr/>
        </p:nvSpPr>
        <p:spPr>
          <a:xfrm>
            <a:off x="6187383" y="2345356"/>
            <a:ext cx="1961294" cy="1587614"/>
          </a:xfrm>
          <a:prstGeom prst="rect">
            <a:avLst/>
          </a:prstGeom>
          <a:noFill/>
        </p:spPr>
        <p:txBody>
          <a:bodyPr wrap="square" rtlCol="0" anchor="b" anchorCtr="0">
            <a:spAutoFit/>
          </a:bodyPr>
          <a:lstStyle/>
          <a:p>
            <a:pPr indent="-238125" defTabSz="1028700">
              <a:lnSpc>
                <a:spcPct val="95000"/>
              </a:lnSpc>
              <a:spcBef>
                <a:spcPts val="1440"/>
              </a:spcBef>
              <a:defRPr/>
            </a:pPr>
            <a:r>
              <a:rPr lang="en-US" b="1" spc="-70" dirty="0" smtClean="0">
                <a:solidFill>
                  <a:srgbClr val="0071A0"/>
                </a:solidFill>
              </a:rPr>
              <a:t>Flexible:</a:t>
            </a:r>
          </a:p>
          <a:p>
            <a:pPr indent="-238125" defTabSz="1028700">
              <a:lnSpc>
                <a:spcPct val="95000"/>
              </a:lnSpc>
              <a:spcBef>
                <a:spcPts val="1440"/>
              </a:spcBef>
              <a:defRPr/>
            </a:pPr>
            <a:r>
              <a:rPr lang="en-US" b="1" spc="-70" dirty="0" smtClean="0">
                <a:solidFill>
                  <a:srgbClr val="0071A0"/>
                </a:solidFill>
              </a:rPr>
              <a:t>Options for device coverage and onsite </a:t>
            </a:r>
            <a:r>
              <a:rPr lang="en-US" b="1" spc="-70" dirty="0">
                <a:solidFill>
                  <a:srgbClr val="0071A0"/>
                </a:solidFill>
              </a:rPr>
              <a:t>s</a:t>
            </a:r>
            <a:r>
              <a:rPr lang="en-US" b="1" spc="-70" dirty="0" smtClean="0">
                <a:solidFill>
                  <a:srgbClr val="0071A0"/>
                </a:solidFill>
              </a:rPr>
              <a:t>ervice</a:t>
            </a:r>
            <a:endParaRPr lang="en-US" b="1" spc="-70" dirty="0">
              <a:solidFill>
                <a:srgbClr val="0071A0"/>
              </a:solidFill>
            </a:endParaRPr>
          </a:p>
        </p:txBody>
      </p:sp>
      <p:sp>
        <p:nvSpPr>
          <p:cNvPr id="29" name="TextBox 28"/>
          <p:cNvSpPr txBox="1"/>
          <p:nvPr/>
        </p:nvSpPr>
        <p:spPr>
          <a:xfrm>
            <a:off x="0" y="2341375"/>
            <a:ext cx="2418874" cy="1587614"/>
          </a:xfrm>
          <a:prstGeom prst="rect">
            <a:avLst/>
          </a:prstGeom>
          <a:noFill/>
        </p:spPr>
        <p:txBody>
          <a:bodyPr wrap="square" rtlCol="0" anchor="b" anchorCtr="0">
            <a:spAutoFit/>
          </a:bodyPr>
          <a:lstStyle/>
          <a:p>
            <a:pPr marL="0" lvl="1" defTabSz="1028700">
              <a:lnSpc>
                <a:spcPct val="95000"/>
              </a:lnSpc>
              <a:spcBef>
                <a:spcPts val="1440"/>
              </a:spcBef>
              <a:defRPr/>
            </a:pPr>
            <a:r>
              <a:rPr lang="en-US" b="1" spc="-70" dirty="0" smtClean="0">
                <a:solidFill>
                  <a:srgbClr val="0071A0"/>
                </a:solidFill>
              </a:rPr>
              <a:t>Seamless:</a:t>
            </a:r>
          </a:p>
          <a:p>
            <a:pPr marL="0" lvl="1" defTabSz="1028700">
              <a:lnSpc>
                <a:spcPct val="95000"/>
              </a:lnSpc>
              <a:spcBef>
                <a:spcPts val="1440"/>
              </a:spcBef>
              <a:defRPr/>
            </a:pPr>
            <a:r>
              <a:rPr lang="en-US" b="1" spc="-70" dirty="0" smtClean="0">
                <a:solidFill>
                  <a:srgbClr val="0071A0"/>
                </a:solidFill>
              </a:rPr>
              <a:t>Integrated workflows, centralized repository, multiple contract imports</a:t>
            </a:r>
            <a:endParaRPr lang="en-US" b="1" spc="-70" dirty="0">
              <a:solidFill>
                <a:srgbClr val="0071A0"/>
              </a:solidFill>
            </a:endParaRPr>
          </a:p>
        </p:txBody>
      </p:sp>
      <p:cxnSp>
        <p:nvCxnSpPr>
          <p:cNvPr id="30" name="Straight Connector 29"/>
          <p:cNvCxnSpPr/>
          <p:nvPr/>
        </p:nvCxnSpPr>
        <p:spPr>
          <a:xfrm>
            <a:off x="2896895" y="2200288"/>
            <a:ext cx="0" cy="3697274"/>
          </a:xfrm>
          <a:prstGeom prst="line">
            <a:avLst/>
          </a:prstGeom>
          <a:ln>
            <a:gradFill>
              <a:gsLst>
                <a:gs pos="0">
                  <a:srgbClr val="0070C0"/>
                </a:gs>
                <a:gs pos="100000">
                  <a:schemeClr val="accent1">
                    <a:tint val="23500"/>
                    <a:satMod val="160000"/>
                    <a:alpha val="0"/>
                  </a:schemeClr>
                </a:gs>
              </a:gsLst>
              <a:lin ang="54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p:wipe dir="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smtClean="0"/>
              <a:t>Smart Care Capabilities Provide a </a:t>
            </a:r>
            <a:r>
              <a:rPr dirty="0" smtClean="0">
                <a:ea typeface="+mj-ea"/>
                <a:cs typeface="+mj-cs"/>
              </a:rPr>
              <a:t>Platform for Growth</a:t>
            </a:r>
            <a:endParaRPr dirty="0">
              <a:ea typeface="+mj-ea"/>
              <a:cs typeface="+mj-cs"/>
            </a:endParaRPr>
          </a:p>
        </p:txBody>
      </p:sp>
      <p:sp>
        <p:nvSpPr>
          <p:cNvPr id="3" name="Rectangle 2"/>
          <p:cNvSpPr/>
          <p:nvPr/>
        </p:nvSpPr>
        <p:spPr>
          <a:xfrm>
            <a:off x="0" y="4413483"/>
            <a:ext cx="9144000" cy="1671637"/>
          </a:xfrm>
          <a:prstGeom prst="rect">
            <a:avLst/>
          </a:prstGeom>
          <a:gradFill flip="none" rotWithShape="1">
            <a:gsLst>
              <a:gs pos="0">
                <a:schemeClr val="bg1">
                  <a:lumMod val="85000"/>
                </a:schemeClr>
              </a:gs>
              <a:gs pos="100000">
                <a:schemeClr val="accent1">
                  <a:tint val="23500"/>
                  <a:satMod val="160000"/>
                  <a:alpha val="0"/>
                </a:schemeClr>
              </a:gs>
            </a:gsLst>
            <a:lin ang="54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latin typeface="+mj-lt"/>
            </a:endParaRPr>
          </a:p>
        </p:txBody>
      </p:sp>
      <p:sp>
        <p:nvSpPr>
          <p:cNvPr id="30" name="Oval 29"/>
          <p:cNvSpPr>
            <a:spLocks noChangeArrowheads="1"/>
          </p:cNvSpPr>
          <p:nvPr/>
        </p:nvSpPr>
        <p:spPr bwMode="auto">
          <a:xfrm>
            <a:off x="596900" y="5248508"/>
            <a:ext cx="7950200" cy="647700"/>
          </a:xfrm>
          <a:prstGeom prst="ellipse">
            <a:avLst/>
          </a:prstGeom>
          <a:gradFill rotWithShape="1">
            <a:gsLst>
              <a:gs pos="0">
                <a:srgbClr val="000000"/>
              </a:gs>
              <a:gs pos="100000">
                <a:srgbClr val="E6E8E6">
                  <a:alpha val="0"/>
                </a:srgbClr>
              </a:gs>
            </a:gsLst>
            <a:path path="shape">
              <a:fillToRect l="50000" t="50000" r="50000" b="50000"/>
            </a:path>
          </a:gradFill>
          <a:ln w="25400">
            <a:noFill/>
            <a:round/>
            <a:headEnd/>
            <a:tailEnd/>
          </a:ln>
          <a:effectLst>
            <a:outerShdw blurRad="63500" dist="50800" dir="5400000" algn="ctr" rotWithShape="0">
              <a:srgbClr val="000000">
                <a:alpha val="26999"/>
              </a:srgbClr>
            </a:outerShdw>
          </a:effectLst>
        </p:spPr>
        <p:txBody>
          <a:bodyPr anchor="ctr"/>
          <a:lstStyle/>
          <a:p>
            <a:pPr algn="ctr" fontAlgn="auto">
              <a:spcBef>
                <a:spcPts val="0"/>
              </a:spcBef>
              <a:spcAft>
                <a:spcPts val="0"/>
              </a:spcAft>
              <a:defRPr/>
            </a:pPr>
            <a:endParaRPr lang="en-US" dirty="0">
              <a:solidFill>
                <a:schemeClr val="lt1"/>
              </a:solidFill>
              <a:latin typeface="+mj-lt"/>
              <a:cs typeface="+mn-cs"/>
            </a:endParaRPr>
          </a:p>
        </p:txBody>
      </p:sp>
      <p:sp>
        <p:nvSpPr>
          <p:cNvPr id="31" name="Trapezoid 30"/>
          <p:cNvSpPr/>
          <p:nvPr/>
        </p:nvSpPr>
        <p:spPr bwMode="auto">
          <a:xfrm>
            <a:off x="1261852" y="4360089"/>
            <a:ext cx="6620296" cy="810434"/>
          </a:xfrm>
          <a:prstGeom prst="trapezoid">
            <a:avLst>
              <a:gd name="adj" fmla="val 165772"/>
            </a:avLst>
          </a:prstGeom>
          <a:gradFill flip="none" rotWithShape="1">
            <a:gsLst>
              <a:gs pos="0">
                <a:srgbClr val="000000">
                  <a:lumMod val="50000"/>
                  <a:lumOff val="50000"/>
                </a:srgbClr>
              </a:gs>
              <a:gs pos="100000">
                <a:srgbClr val="000000">
                  <a:lumMod val="65000"/>
                  <a:lumOff val="35000"/>
                </a:srgbClr>
              </a:gs>
            </a:gsLst>
            <a:lin ang="5400000" scaled="1"/>
            <a:tileRect/>
          </a:gradFill>
          <a:ln w="9525" cap="flat" cmpd="sng" algn="ctr">
            <a:gradFill flip="none" rotWithShape="1">
              <a:gsLst>
                <a:gs pos="0">
                  <a:srgbClr val="FFFFFF"/>
                </a:gs>
                <a:gs pos="100000">
                  <a:srgbClr val="667263">
                    <a:tint val="23500"/>
                    <a:satMod val="160000"/>
                    <a:alpha val="0"/>
                  </a:srgbClr>
                </a:gs>
              </a:gsLst>
              <a:lin ang="16200000" scaled="1"/>
              <a:tileRect/>
            </a:gradFill>
            <a:prstDash val="solid"/>
            <a:round/>
            <a:headEnd type="none" w="med" len="med"/>
            <a:tailEnd type="none" w="med" len="med"/>
          </a:ln>
          <a:effectLst/>
        </p:spPr>
        <p:txBody>
          <a:bodyPr lIns="92075" tIns="46038" rIns="92075" bIns="46038" anchor="ctr"/>
          <a:lstStyle/>
          <a:p>
            <a:pPr marL="119063" indent="-119063" algn="ctr" fontAlgn="auto">
              <a:spcBef>
                <a:spcPts val="0"/>
              </a:spcBef>
              <a:spcAft>
                <a:spcPts val="0"/>
              </a:spcAft>
              <a:defRPr/>
            </a:pPr>
            <a:endParaRPr lang="en-US" b="1" kern="0" dirty="0">
              <a:solidFill>
                <a:sysClr val="windowText" lastClr="000000"/>
              </a:solidFill>
              <a:latin typeface="+mj-lt"/>
              <a:cs typeface="Arial" pitchFamily="34" charset="0"/>
            </a:endParaRPr>
          </a:p>
        </p:txBody>
      </p:sp>
      <p:grpSp>
        <p:nvGrpSpPr>
          <p:cNvPr id="111" name="Group 23"/>
          <p:cNvGrpSpPr>
            <a:grpSpLocks/>
          </p:cNvGrpSpPr>
          <p:nvPr/>
        </p:nvGrpSpPr>
        <p:grpSpPr bwMode="auto">
          <a:xfrm flipH="1">
            <a:off x="5357809" y="4357920"/>
            <a:ext cx="2524129" cy="1189038"/>
            <a:chOff x="799679" y="4082811"/>
            <a:chExt cx="2524766" cy="1187509"/>
          </a:xfrm>
        </p:grpSpPr>
        <p:sp>
          <p:nvSpPr>
            <p:cNvPr id="112" name="Freeform 111"/>
            <p:cNvSpPr>
              <a:spLocks/>
            </p:cNvSpPr>
            <p:nvPr/>
          </p:nvSpPr>
          <p:spPr bwMode="auto">
            <a:xfrm>
              <a:off x="799679" y="4087410"/>
              <a:ext cx="2524766" cy="807263"/>
            </a:xfrm>
            <a:custGeom>
              <a:avLst/>
              <a:gdLst>
                <a:gd name="T0" fmla="*/ 0 w 3654"/>
                <a:gd name="T1" fmla="*/ 1348 h 1348"/>
                <a:gd name="T2" fmla="*/ 2236 w 3654"/>
                <a:gd name="T3" fmla="*/ 0 h 1348"/>
                <a:gd name="T4" fmla="*/ 3654 w 3654"/>
                <a:gd name="T5" fmla="*/ 0 h 1348"/>
                <a:gd name="T6" fmla="*/ 2690 w 3654"/>
                <a:gd name="T7" fmla="*/ 1348 h 1348"/>
                <a:gd name="T8" fmla="*/ 0 w 3654"/>
                <a:gd name="T9" fmla="*/ 1348 h 1348"/>
                <a:gd name="T10" fmla="*/ 0 w 3654"/>
                <a:gd name="T11" fmla="*/ 1348 h 1348"/>
                <a:gd name="connsiteX0" fmla="*/ 0 w 10000"/>
                <a:gd name="connsiteY0" fmla="*/ 10000 h 10000"/>
                <a:gd name="connsiteX1" fmla="*/ 4375 w 10000"/>
                <a:gd name="connsiteY1" fmla="*/ 0 h 10000"/>
                <a:gd name="connsiteX2" fmla="*/ 10000 w 10000"/>
                <a:gd name="connsiteY2" fmla="*/ 0 h 10000"/>
                <a:gd name="connsiteX3" fmla="*/ 7362 w 10000"/>
                <a:gd name="connsiteY3" fmla="*/ 10000 h 10000"/>
                <a:gd name="connsiteX4" fmla="*/ 0 w 10000"/>
                <a:gd name="connsiteY4" fmla="*/ 10000 h 10000"/>
                <a:gd name="connsiteX5" fmla="*/ 0 w 10000"/>
                <a:gd name="connsiteY5" fmla="*/ 10000 h 10000"/>
                <a:gd name="connsiteX0" fmla="*/ 0 w 9278"/>
                <a:gd name="connsiteY0" fmla="*/ 10000 h 10000"/>
                <a:gd name="connsiteX1" fmla="*/ 4375 w 9278"/>
                <a:gd name="connsiteY1" fmla="*/ 0 h 10000"/>
                <a:gd name="connsiteX2" fmla="*/ 9278 w 9278"/>
                <a:gd name="connsiteY2" fmla="*/ 59 h 10000"/>
                <a:gd name="connsiteX3" fmla="*/ 7362 w 9278"/>
                <a:gd name="connsiteY3" fmla="*/ 10000 h 10000"/>
                <a:gd name="connsiteX4" fmla="*/ 0 w 9278"/>
                <a:gd name="connsiteY4" fmla="*/ 10000 h 10000"/>
                <a:gd name="connsiteX5" fmla="*/ 0 w 9278"/>
                <a:gd name="connsiteY5" fmla="*/ 10000 h 10000"/>
                <a:gd name="connsiteX0" fmla="*/ 0 w 10000"/>
                <a:gd name="connsiteY0" fmla="*/ 10000 h 10000"/>
                <a:gd name="connsiteX1" fmla="*/ 4715 w 10000"/>
                <a:gd name="connsiteY1" fmla="*/ 0 h 10000"/>
                <a:gd name="connsiteX2" fmla="*/ 6264 w 10000"/>
                <a:gd name="connsiteY2" fmla="*/ 64 h 10000"/>
                <a:gd name="connsiteX3" fmla="*/ 10000 w 10000"/>
                <a:gd name="connsiteY3" fmla="*/ 59 h 10000"/>
                <a:gd name="connsiteX4" fmla="*/ 7935 w 10000"/>
                <a:gd name="connsiteY4" fmla="*/ 10000 h 10000"/>
                <a:gd name="connsiteX5" fmla="*/ 0 w 10000"/>
                <a:gd name="connsiteY5" fmla="*/ 10000 h 10000"/>
                <a:gd name="connsiteX6" fmla="*/ 0 w 10000"/>
                <a:gd name="connsiteY6" fmla="*/ 10000 h 10000"/>
                <a:gd name="connsiteX0" fmla="*/ 0 w 10000"/>
                <a:gd name="connsiteY0" fmla="*/ 11217 h 11217"/>
                <a:gd name="connsiteX1" fmla="*/ 4715 w 10000"/>
                <a:gd name="connsiteY1" fmla="*/ 1217 h 11217"/>
                <a:gd name="connsiteX2" fmla="*/ 10000 w 10000"/>
                <a:gd name="connsiteY2" fmla="*/ 1276 h 11217"/>
                <a:gd name="connsiteX3" fmla="*/ 7935 w 10000"/>
                <a:gd name="connsiteY3" fmla="*/ 11217 h 11217"/>
                <a:gd name="connsiteX4" fmla="*/ 0 w 10000"/>
                <a:gd name="connsiteY4" fmla="*/ 11217 h 11217"/>
                <a:gd name="connsiteX5" fmla="*/ 0 w 10000"/>
                <a:gd name="connsiteY5" fmla="*/ 11217 h 11217"/>
                <a:gd name="connsiteX0" fmla="*/ 0 w 10000"/>
                <a:gd name="connsiteY0" fmla="*/ 10691 h 10691"/>
                <a:gd name="connsiteX1" fmla="*/ 4715 w 10000"/>
                <a:gd name="connsiteY1" fmla="*/ 691 h 10691"/>
                <a:gd name="connsiteX2" fmla="*/ 10000 w 10000"/>
                <a:gd name="connsiteY2" fmla="*/ 750 h 10691"/>
                <a:gd name="connsiteX3" fmla="*/ 7935 w 10000"/>
                <a:gd name="connsiteY3" fmla="*/ 10691 h 10691"/>
                <a:gd name="connsiteX4" fmla="*/ 0 w 10000"/>
                <a:gd name="connsiteY4" fmla="*/ 10691 h 10691"/>
                <a:gd name="connsiteX5" fmla="*/ 0 w 10000"/>
                <a:gd name="connsiteY5" fmla="*/ 10691 h 10691"/>
                <a:gd name="connsiteX0" fmla="*/ 0 w 10000"/>
                <a:gd name="connsiteY0" fmla="*/ 10000 h 10000"/>
                <a:gd name="connsiteX1" fmla="*/ 4715 w 10000"/>
                <a:gd name="connsiteY1" fmla="*/ 0 h 10000"/>
                <a:gd name="connsiteX2" fmla="*/ 10000 w 10000"/>
                <a:gd name="connsiteY2" fmla="*/ 59 h 10000"/>
                <a:gd name="connsiteX3" fmla="*/ 7935 w 10000"/>
                <a:gd name="connsiteY3" fmla="*/ 10000 h 10000"/>
                <a:gd name="connsiteX4" fmla="*/ 0 w 10000"/>
                <a:gd name="connsiteY4" fmla="*/ 10000 h 10000"/>
                <a:gd name="connsiteX5" fmla="*/ 0 w 10000"/>
                <a:gd name="connsiteY5" fmla="*/ 10000 h 10000"/>
                <a:gd name="connsiteX0" fmla="*/ 0 w 10000"/>
                <a:gd name="connsiteY0" fmla="*/ 9941 h 9941"/>
                <a:gd name="connsiteX1" fmla="*/ 6010 w 10000"/>
                <a:gd name="connsiteY1" fmla="*/ 19 h 9941"/>
                <a:gd name="connsiteX2" fmla="*/ 10000 w 10000"/>
                <a:gd name="connsiteY2" fmla="*/ 0 h 9941"/>
                <a:gd name="connsiteX3" fmla="*/ 7935 w 10000"/>
                <a:gd name="connsiteY3" fmla="*/ 9941 h 9941"/>
                <a:gd name="connsiteX4" fmla="*/ 0 w 10000"/>
                <a:gd name="connsiteY4" fmla="*/ 9941 h 9941"/>
                <a:gd name="connsiteX5" fmla="*/ 0 w 10000"/>
                <a:gd name="connsiteY5" fmla="*/ 9941 h 9941"/>
                <a:gd name="connsiteX0" fmla="*/ 0 w 10000"/>
                <a:gd name="connsiteY0" fmla="*/ 10020 h 10020"/>
                <a:gd name="connsiteX1" fmla="*/ 5331 w 10000"/>
                <a:gd name="connsiteY1" fmla="*/ 0 h 10020"/>
                <a:gd name="connsiteX2" fmla="*/ 10000 w 10000"/>
                <a:gd name="connsiteY2" fmla="*/ 20 h 10020"/>
                <a:gd name="connsiteX3" fmla="*/ 7935 w 10000"/>
                <a:gd name="connsiteY3" fmla="*/ 10020 h 10020"/>
                <a:gd name="connsiteX4" fmla="*/ 0 w 10000"/>
                <a:gd name="connsiteY4" fmla="*/ 10020 h 10020"/>
                <a:gd name="connsiteX5" fmla="*/ 0 w 10000"/>
                <a:gd name="connsiteY5" fmla="*/ 10020 h 10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0020">
                  <a:moveTo>
                    <a:pt x="0" y="10020"/>
                  </a:moveTo>
                  <a:lnTo>
                    <a:pt x="5331" y="0"/>
                  </a:lnTo>
                  <a:lnTo>
                    <a:pt x="10000" y="20"/>
                  </a:lnTo>
                  <a:lnTo>
                    <a:pt x="7935" y="10020"/>
                  </a:lnTo>
                  <a:lnTo>
                    <a:pt x="0" y="10020"/>
                  </a:lnTo>
                  <a:lnTo>
                    <a:pt x="0" y="10020"/>
                  </a:lnTo>
                  <a:close/>
                </a:path>
              </a:pathLst>
            </a:custGeom>
            <a:gradFill flip="none" rotWithShape="1">
              <a:gsLst>
                <a:gs pos="0">
                  <a:srgbClr val="000000">
                    <a:lumMod val="65000"/>
                    <a:lumOff val="35000"/>
                  </a:srgbClr>
                </a:gs>
                <a:gs pos="100000">
                  <a:srgbClr val="000000">
                    <a:lumMod val="85000"/>
                    <a:lumOff val="15000"/>
                  </a:srgbClr>
                </a:gs>
              </a:gsLst>
              <a:lin ang="5400000" scaled="1"/>
              <a:tileRect/>
            </a:gradFill>
            <a:ln w="9525" cap="flat" cmpd="sng" algn="ctr">
              <a:noFill/>
              <a:prstDash val="solid"/>
              <a:round/>
              <a:headEnd type="none" w="med" len="med"/>
              <a:tailEnd type="none" w="med" len="med"/>
            </a:ln>
            <a:effectLst>
              <a:innerShdw blurRad="457200" dist="50800" dir="13500000">
                <a:prstClr val="black"/>
              </a:innerShdw>
            </a:effectLst>
          </p:spPr>
          <p:txBody>
            <a:bodyPr lIns="92075" tIns="46038" rIns="92075" bIns="46038" anchor="ctr"/>
            <a:lstStyle/>
            <a:p>
              <a:pPr marL="119063" indent="-119063" algn="ctr" fontAlgn="auto">
                <a:spcBef>
                  <a:spcPts val="0"/>
                </a:spcBef>
                <a:spcAft>
                  <a:spcPts val="0"/>
                </a:spcAft>
                <a:defRPr/>
              </a:pPr>
              <a:endParaRPr lang="en-US" b="1" kern="0" dirty="0">
                <a:solidFill>
                  <a:sysClr val="windowText" lastClr="000000"/>
                </a:solidFill>
                <a:latin typeface="+mj-lt"/>
                <a:cs typeface="Arial" pitchFamily="34" charset="0"/>
              </a:endParaRPr>
            </a:p>
          </p:txBody>
        </p:sp>
        <p:sp>
          <p:nvSpPr>
            <p:cNvPr id="113" name="Freeform 112"/>
            <p:cNvSpPr/>
            <p:nvPr/>
          </p:nvSpPr>
          <p:spPr>
            <a:xfrm>
              <a:off x="801760" y="4082811"/>
              <a:ext cx="1358657" cy="1187509"/>
            </a:xfrm>
            <a:custGeom>
              <a:avLst/>
              <a:gdLst>
                <a:gd name="connsiteX0" fmla="*/ 0 w 2194560"/>
                <a:gd name="connsiteY0" fmla="*/ 1310640 h 2065020"/>
                <a:gd name="connsiteX1" fmla="*/ 0 w 2194560"/>
                <a:gd name="connsiteY1" fmla="*/ 2065020 h 2065020"/>
                <a:gd name="connsiteX2" fmla="*/ 2194560 w 2194560"/>
                <a:gd name="connsiteY2" fmla="*/ 160020 h 2065020"/>
                <a:gd name="connsiteX3" fmla="*/ 2194560 w 2194560"/>
                <a:gd name="connsiteY3" fmla="*/ 0 h 2065020"/>
                <a:gd name="connsiteX4" fmla="*/ 0 w 2194560"/>
                <a:gd name="connsiteY4" fmla="*/ 1310640 h 2065020"/>
                <a:gd name="connsiteX0" fmla="*/ 0 w 2194560"/>
                <a:gd name="connsiteY0" fmla="*/ 1310640 h 2065020"/>
                <a:gd name="connsiteX1" fmla="*/ 0 w 2194560"/>
                <a:gd name="connsiteY1" fmla="*/ 2065020 h 2065020"/>
                <a:gd name="connsiteX2" fmla="*/ 2194560 w 2194560"/>
                <a:gd name="connsiteY2" fmla="*/ 248920 h 2065020"/>
                <a:gd name="connsiteX3" fmla="*/ 2194560 w 2194560"/>
                <a:gd name="connsiteY3" fmla="*/ 0 h 2065020"/>
                <a:gd name="connsiteX4" fmla="*/ 0 w 2194560"/>
                <a:gd name="connsiteY4" fmla="*/ 1310640 h 2065020"/>
                <a:gd name="connsiteX0" fmla="*/ 9525 w 2204085"/>
                <a:gd name="connsiteY0" fmla="*/ 1310640 h 1893570"/>
                <a:gd name="connsiteX1" fmla="*/ 0 w 2204085"/>
                <a:gd name="connsiteY1" fmla="*/ 1893570 h 1893570"/>
                <a:gd name="connsiteX2" fmla="*/ 2204085 w 2204085"/>
                <a:gd name="connsiteY2" fmla="*/ 248920 h 1893570"/>
                <a:gd name="connsiteX3" fmla="*/ 2204085 w 2204085"/>
                <a:gd name="connsiteY3" fmla="*/ 0 h 1893570"/>
                <a:gd name="connsiteX4" fmla="*/ 9525 w 2204085"/>
                <a:gd name="connsiteY4" fmla="*/ 1310640 h 1893570"/>
                <a:gd name="connsiteX0" fmla="*/ 9525 w 2204085"/>
                <a:gd name="connsiteY0" fmla="*/ 1297940 h 1880870"/>
                <a:gd name="connsiteX1" fmla="*/ 0 w 2204085"/>
                <a:gd name="connsiteY1" fmla="*/ 1880870 h 1880870"/>
                <a:gd name="connsiteX2" fmla="*/ 2204085 w 2204085"/>
                <a:gd name="connsiteY2" fmla="*/ 236220 h 1880870"/>
                <a:gd name="connsiteX3" fmla="*/ 2204085 w 2204085"/>
                <a:gd name="connsiteY3" fmla="*/ 0 h 1880870"/>
                <a:gd name="connsiteX4" fmla="*/ 9525 w 2204085"/>
                <a:gd name="connsiteY4" fmla="*/ 1297940 h 1880870"/>
                <a:gd name="connsiteX0" fmla="*/ 0 w 2194560"/>
                <a:gd name="connsiteY0" fmla="*/ 1297940 h 1887220"/>
                <a:gd name="connsiteX1" fmla="*/ 25400 w 2194560"/>
                <a:gd name="connsiteY1" fmla="*/ 1887220 h 1887220"/>
                <a:gd name="connsiteX2" fmla="*/ 2194560 w 2194560"/>
                <a:gd name="connsiteY2" fmla="*/ 236220 h 1887220"/>
                <a:gd name="connsiteX3" fmla="*/ 2194560 w 2194560"/>
                <a:gd name="connsiteY3" fmla="*/ 0 h 1887220"/>
                <a:gd name="connsiteX4" fmla="*/ 0 w 2194560"/>
                <a:gd name="connsiteY4" fmla="*/ 1297940 h 1887220"/>
                <a:gd name="connsiteX0" fmla="*/ 3175 w 2169160"/>
                <a:gd name="connsiteY0" fmla="*/ 1301115 h 1887220"/>
                <a:gd name="connsiteX1" fmla="*/ 0 w 2169160"/>
                <a:gd name="connsiteY1" fmla="*/ 1887220 h 1887220"/>
                <a:gd name="connsiteX2" fmla="*/ 2169160 w 2169160"/>
                <a:gd name="connsiteY2" fmla="*/ 236220 h 1887220"/>
                <a:gd name="connsiteX3" fmla="*/ 2169160 w 2169160"/>
                <a:gd name="connsiteY3" fmla="*/ 0 h 1887220"/>
                <a:gd name="connsiteX4" fmla="*/ 3175 w 2169160"/>
                <a:gd name="connsiteY4" fmla="*/ 1301115 h 1887220"/>
                <a:gd name="connsiteX0" fmla="*/ 3175 w 2169160"/>
                <a:gd name="connsiteY0" fmla="*/ 1301115 h 1887220"/>
                <a:gd name="connsiteX1" fmla="*/ 0 w 2169160"/>
                <a:gd name="connsiteY1" fmla="*/ 1887220 h 1887220"/>
                <a:gd name="connsiteX2" fmla="*/ 2160558 w 2169160"/>
                <a:gd name="connsiteY2" fmla="*/ 251317 h 1887220"/>
                <a:gd name="connsiteX3" fmla="*/ 2169160 w 2169160"/>
                <a:gd name="connsiteY3" fmla="*/ 0 h 1887220"/>
                <a:gd name="connsiteX4" fmla="*/ 3175 w 2169160"/>
                <a:gd name="connsiteY4" fmla="*/ 1301115 h 1887220"/>
                <a:gd name="connsiteX0" fmla="*/ 3175 w 2173463"/>
                <a:gd name="connsiteY0" fmla="*/ 1301115 h 1887220"/>
                <a:gd name="connsiteX1" fmla="*/ 0 w 2173463"/>
                <a:gd name="connsiteY1" fmla="*/ 1887220 h 1887220"/>
                <a:gd name="connsiteX2" fmla="*/ 2173463 w 2173463"/>
                <a:gd name="connsiteY2" fmla="*/ 251317 h 1887220"/>
                <a:gd name="connsiteX3" fmla="*/ 2169160 w 2173463"/>
                <a:gd name="connsiteY3" fmla="*/ 0 h 1887220"/>
                <a:gd name="connsiteX4" fmla="*/ 3175 w 2173463"/>
                <a:gd name="connsiteY4" fmla="*/ 1301115 h 1887220"/>
                <a:gd name="connsiteX0" fmla="*/ 3175 w 2173463"/>
                <a:gd name="connsiteY0" fmla="*/ 1301115 h 1887220"/>
                <a:gd name="connsiteX1" fmla="*/ 0 w 2173463"/>
                <a:gd name="connsiteY1" fmla="*/ 1887220 h 1887220"/>
                <a:gd name="connsiteX2" fmla="*/ 2173463 w 2173463"/>
                <a:gd name="connsiteY2" fmla="*/ 251317 h 1887220"/>
                <a:gd name="connsiteX3" fmla="*/ 2169160 w 2173463"/>
                <a:gd name="connsiteY3" fmla="*/ 0 h 1887220"/>
                <a:gd name="connsiteX4" fmla="*/ 1926711 w 2173463"/>
                <a:gd name="connsiteY4" fmla="*/ 10442 h 1887220"/>
                <a:gd name="connsiteX5" fmla="*/ 3175 w 2173463"/>
                <a:gd name="connsiteY5" fmla="*/ 1301115 h 1887220"/>
                <a:gd name="connsiteX0" fmla="*/ 3175 w 2173463"/>
                <a:gd name="connsiteY0" fmla="*/ 1301115 h 1887220"/>
                <a:gd name="connsiteX1" fmla="*/ 0 w 2173463"/>
                <a:gd name="connsiteY1" fmla="*/ 1887220 h 1887220"/>
                <a:gd name="connsiteX2" fmla="*/ 2173463 w 2173463"/>
                <a:gd name="connsiteY2" fmla="*/ 251317 h 1887220"/>
                <a:gd name="connsiteX3" fmla="*/ 2169160 w 2173463"/>
                <a:gd name="connsiteY3" fmla="*/ 0 h 1887220"/>
                <a:gd name="connsiteX4" fmla="*/ 3175 w 2173463"/>
                <a:gd name="connsiteY4" fmla="*/ 1301115 h 1887220"/>
                <a:gd name="connsiteX0" fmla="*/ 3175 w 2173463"/>
                <a:gd name="connsiteY0" fmla="*/ 1301115 h 1887220"/>
                <a:gd name="connsiteX1" fmla="*/ 0 w 2173463"/>
                <a:gd name="connsiteY1" fmla="*/ 1887220 h 1887220"/>
                <a:gd name="connsiteX2" fmla="*/ 2173463 w 2173463"/>
                <a:gd name="connsiteY2" fmla="*/ 251317 h 1887220"/>
                <a:gd name="connsiteX3" fmla="*/ 1924430 w 2173463"/>
                <a:gd name="connsiteY3" fmla="*/ 0 h 1887220"/>
                <a:gd name="connsiteX4" fmla="*/ 3175 w 2173463"/>
                <a:gd name="connsiteY4" fmla="*/ 1301115 h 1887220"/>
                <a:gd name="connsiteX0" fmla="*/ 3175 w 2173463"/>
                <a:gd name="connsiteY0" fmla="*/ 1301115 h 1887220"/>
                <a:gd name="connsiteX1" fmla="*/ 0 w 2173463"/>
                <a:gd name="connsiteY1" fmla="*/ 1887220 h 1887220"/>
                <a:gd name="connsiteX2" fmla="*/ 2173463 w 2173463"/>
                <a:gd name="connsiteY2" fmla="*/ 251317 h 1887220"/>
                <a:gd name="connsiteX3" fmla="*/ 1924430 w 2173463"/>
                <a:gd name="connsiteY3" fmla="*/ 0 h 1887220"/>
                <a:gd name="connsiteX4" fmla="*/ 3175 w 2173463"/>
                <a:gd name="connsiteY4" fmla="*/ 1301115 h 1887220"/>
                <a:gd name="connsiteX0" fmla="*/ 3175 w 2173463"/>
                <a:gd name="connsiteY0" fmla="*/ 1301115 h 1887220"/>
                <a:gd name="connsiteX1" fmla="*/ 0 w 2173463"/>
                <a:gd name="connsiteY1" fmla="*/ 1887220 h 1887220"/>
                <a:gd name="connsiteX2" fmla="*/ 2173463 w 2173463"/>
                <a:gd name="connsiteY2" fmla="*/ 251317 h 1887220"/>
                <a:gd name="connsiteX3" fmla="*/ 1924430 w 2173463"/>
                <a:gd name="connsiteY3" fmla="*/ 0 h 1887220"/>
                <a:gd name="connsiteX4" fmla="*/ 3175 w 2173463"/>
                <a:gd name="connsiteY4" fmla="*/ 1301115 h 1887220"/>
                <a:gd name="connsiteX0" fmla="*/ 3175 w 2173463"/>
                <a:gd name="connsiteY0" fmla="*/ 1301115 h 1887220"/>
                <a:gd name="connsiteX1" fmla="*/ 0 w 2173463"/>
                <a:gd name="connsiteY1" fmla="*/ 1887220 h 1887220"/>
                <a:gd name="connsiteX2" fmla="*/ 2173463 w 2173463"/>
                <a:gd name="connsiteY2" fmla="*/ 251317 h 1887220"/>
                <a:gd name="connsiteX3" fmla="*/ 1924430 w 2173463"/>
                <a:gd name="connsiteY3" fmla="*/ 0 h 1887220"/>
                <a:gd name="connsiteX4" fmla="*/ 3175 w 2173463"/>
                <a:gd name="connsiteY4" fmla="*/ 1301115 h 1887220"/>
                <a:gd name="connsiteX0" fmla="*/ 3175 w 2173463"/>
                <a:gd name="connsiteY0" fmla="*/ 1301115 h 1887220"/>
                <a:gd name="connsiteX1" fmla="*/ 0 w 2173463"/>
                <a:gd name="connsiteY1" fmla="*/ 1887220 h 1887220"/>
                <a:gd name="connsiteX2" fmla="*/ 2173463 w 2173463"/>
                <a:gd name="connsiteY2" fmla="*/ 251317 h 1887220"/>
                <a:gd name="connsiteX3" fmla="*/ 1924430 w 2173463"/>
                <a:gd name="connsiteY3" fmla="*/ 0 h 1887220"/>
                <a:gd name="connsiteX4" fmla="*/ 3175 w 2173463"/>
                <a:gd name="connsiteY4" fmla="*/ 1301115 h 1887220"/>
                <a:gd name="connsiteX0" fmla="*/ 3175 w 2173463"/>
                <a:gd name="connsiteY0" fmla="*/ 1150145 h 1736250"/>
                <a:gd name="connsiteX1" fmla="*/ 0 w 2173463"/>
                <a:gd name="connsiteY1" fmla="*/ 1736250 h 1736250"/>
                <a:gd name="connsiteX2" fmla="*/ 2173463 w 2173463"/>
                <a:gd name="connsiteY2" fmla="*/ 100347 h 1736250"/>
                <a:gd name="connsiteX3" fmla="*/ 1928962 w 2173463"/>
                <a:gd name="connsiteY3" fmla="*/ 0 h 1736250"/>
                <a:gd name="connsiteX4" fmla="*/ 3175 w 2173463"/>
                <a:gd name="connsiteY4" fmla="*/ 1150145 h 1736250"/>
                <a:gd name="connsiteX0" fmla="*/ 3175 w 2173463"/>
                <a:gd name="connsiteY0" fmla="*/ 1296083 h 1882188"/>
                <a:gd name="connsiteX1" fmla="*/ 0 w 2173463"/>
                <a:gd name="connsiteY1" fmla="*/ 1882188 h 1882188"/>
                <a:gd name="connsiteX2" fmla="*/ 2173463 w 2173463"/>
                <a:gd name="connsiteY2" fmla="*/ 246285 h 1882188"/>
                <a:gd name="connsiteX3" fmla="*/ 1938026 w 2173463"/>
                <a:gd name="connsiteY3" fmla="*/ 0 h 1882188"/>
                <a:gd name="connsiteX4" fmla="*/ 3175 w 2173463"/>
                <a:gd name="connsiteY4" fmla="*/ 1296083 h 1882188"/>
                <a:gd name="connsiteX0" fmla="*/ 3175 w 1942330"/>
                <a:gd name="connsiteY0" fmla="*/ 1296083 h 1882188"/>
                <a:gd name="connsiteX1" fmla="*/ 0 w 1942330"/>
                <a:gd name="connsiteY1" fmla="*/ 1882188 h 1882188"/>
                <a:gd name="connsiteX2" fmla="*/ 1942330 w 1942330"/>
                <a:gd name="connsiteY2" fmla="*/ 246285 h 1882188"/>
                <a:gd name="connsiteX3" fmla="*/ 1938026 w 1942330"/>
                <a:gd name="connsiteY3" fmla="*/ 0 h 1882188"/>
                <a:gd name="connsiteX4" fmla="*/ 3175 w 1942330"/>
                <a:gd name="connsiteY4" fmla="*/ 1296083 h 1882188"/>
                <a:gd name="connsiteX0" fmla="*/ 205 w 1939360"/>
                <a:gd name="connsiteY0" fmla="*/ 1296083 h 1882188"/>
                <a:gd name="connsiteX1" fmla="*/ 1562 w 1939360"/>
                <a:gd name="connsiteY1" fmla="*/ 1882188 h 1882188"/>
                <a:gd name="connsiteX2" fmla="*/ 1939360 w 1939360"/>
                <a:gd name="connsiteY2" fmla="*/ 246285 h 1882188"/>
                <a:gd name="connsiteX3" fmla="*/ 1935056 w 1939360"/>
                <a:gd name="connsiteY3" fmla="*/ 0 h 1882188"/>
                <a:gd name="connsiteX4" fmla="*/ 205 w 1939360"/>
                <a:gd name="connsiteY4" fmla="*/ 1296083 h 18821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9360" h="1882188">
                  <a:moveTo>
                    <a:pt x="205" y="1296083"/>
                  </a:moveTo>
                  <a:cubicBezTo>
                    <a:pt x="-853" y="1491451"/>
                    <a:pt x="2620" y="1686820"/>
                    <a:pt x="1562" y="1882188"/>
                  </a:cubicBezTo>
                  <a:lnTo>
                    <a:pt x="1939360" y="246285"/>
                  </a:lnTo>
                  <a:cubicBezTo>
                    <a:pt x="1937925" y="164190"/>
                    <a:pt x="1936491" y="82095"/>
                    <a:pt x="1935056" y="0"/>
                  </a:cubicBezTo>
                  <a:lnTo>
                    <a:pt x="205" y="1296083"/>
                  </a:lnTo>
                  <a:close/>
                </a:path>
              </a:pathLst>
            </a:custGeom>
            <a:gradFill flip="none" rotWithShape="1">
              <a:gsLst>
                <a:gs pos="41000">
                  <a:srgbClr val="BEBEBE">
                    <a:lumMod val="75000"/>
                    <a:alpha val="0"/>
                  </a:srgbClr>
                </a:gs>
                <a:gs pos="57000">
                  <a:srgbClr val="000000"/>
                </a:gs>
              </a:gsLst>
              <a:lin ang="3120000" scaled="0"/>
              <a:tileRect/>
            </a:gradFill>
            <a:ln w="25400" cap="flat" cmpd="sng" algn="ctr">
              <a:noFill/>
              <a:prstDash val="solid"/>
            </a:ln>
            <a:effectLst/>
          </p:spPr>
          <p:txBody>
            <a:bodyPr anchor="ctr"/>
            <a:lstStyle/>
            <a:p>
              <a:pPr algn="ctr" fontAlgn="auto">
                <a:spcBef>
                  <a:spcPts val="0"/>
                </a:spcBef>
                <a:spcAft>
                  <a:spcPts val="0"/>
                </a:spcAft>
                <a:defRPr/>
              </a:pPr>
              <a:endParaRPr lang="en-US" kern="0" dirty="0">
                <a:solidFill>
                  <a:srgbClr val="FFFFFF"/>
                </a:solidFill>
                <a:latin typeface="+mj-lt"/>
                <a:cs typeface="+mn-cs"/>
              </a:endParaRPr>
            </a:p>
          </p:txBody>
        </p:sp>
        <p:sp>
          <p:nvSpPr>
            <p:cNvPr id="114" name="Freeform 113"/>
            <p:cNvSpPr/>
            <p:nvPr/>
          </p:nvSpPr>
          <p:spPr>
            <a:xfrm>
              <a:off x="2160511" y="4144644"/>
              <a:ext cx="1116296" cy="96712"/>
            </a:xfrm>
            <a:custGeom>
              <a:avLst/>
              <a:gdLst>
                <a:gd name="connsiteX0" fmla="*/ 0 w 2743200"/>
                <a:gd name="connsiteY0" fmla="*/ 129540 h 129540"/>
                <a:gd name="connsiteX1" fmla="*/ 0 w 2743200"/>
                <a:gd name="connsiteY1" fmla="*/ 0 h 129540"/>
                <a:gd name="connsiteX2" fmla="*/ 2743200 w 2743200"/>
                <a:gd name="connsiteY2" fmla="*/ 0 h 129540"/>
                <a:gd name="connsiteX3" fmla="*/ 2628900 w 2743200"/>
                <a:gd name="connsiteY3" fmla="*/ 114300 h 129540"/>
                <a:gd name="connsiteX4" fmla="*/ 0 w 2743200"/>
                <a:gd name="connsiteY4" fmla="*/ 129540 h 129540"/>
                <a:gd name="connsiteX0" fmla="*/ 0 w 2743200"/>
                <a:gd name="connsiteY0" fmla="*/ 146209 h 146209"/>
                <a:gd name="connsiteX1" fmla="*/ 0 w 2743200"/>
                <a:gd name="connsiteY1" fmla="*/ 0 h 146209"/>
                <a:gd name="connsiteX2" fmla="*/ 2743200 w 2743200"/>
                <a:gd name="connsiteY2" fmla="*/ 0 h 146209"/>
                <a:gd name="connsiteX3" fmla="*/ 2628900 w 2743200"/>
                <a:gd name="connsiteY3" fmla="*/ 114300 h 146209"/>
                <a:gd name="connsiteX4" fmla="*/ 0 w 2743200"/>
                <a:gd name="connsiteY4" fmla="*/ 146209 h 146209"/>
                <a:gd name="connsiteX0" fmla="*/ 0 w 2743200"/>
                <a:gd name="connsiteY0" fmla="*/ 146209 h 146209"/>
                <a:gd name="connsiteX1" fmla="*/ 0 w 2743200"/>
                <a:gd name="connsiteY1" fmla="*/ 0 h 146209"/>
                <a:gd name="connsiteX2" fmla="*/ 2743200 w 2743200"/>
                <a:gd name="connsiteY2" fmla="*/ 0 h 146209"/>
                <a:gd name="connsiteX3" fmla="*/ 2616994 w 2743200"/>
                <a:gd name="connsiteY3" fmla="*/ 135731 h 146209"/>
                <a:gd name="connsiteX4" fmla="*/ 0 w 2743200"/>
                <a:gd name="connsiteY4" fmla="*/ 146209 h 146209"/>
                <a:gd name="connsiteX0" fmla="*/ 45378 w 2743200"/>
                <a:gd name="connsiteY0" fmla="*/ 177166 h 177166"/>
                <a:gd name="connsiteX1" fmla="*/ 0 w 2743200"/>
                <a:gd name="connsiteY1" fmla="*/ 0 h 177166"/>
                <a:gd name="connsiteX2" fmla="*/ 2743200 w 2743200"/>
                <a:gd name="connsiteY2" fmla="*/ 0 h 177166"/>
                <a:gd name="connsiteX3" fmla="*/ 2616994 w 2743200"/>
                <a:gd name="connsiteY3" fmla="*/ 135731 h 177166"/>
                <a:gd name="connsiteX4" fmla="*/ 45378 w 2743200"/>
                <a:gd name="connsiteY4" fmla="*/ 177166 h 177166"/>
                <a:gd name="connsiteX0" fmla="*/ 1 w 2743200"/>
                <a:gd name="connsiteY0" fmla="*/ 153354 h 153354"/>
                <a:gd name="connsiteX1" fmla="*/ 0 w 2743200"/>
                <a:gd name="connsiteY1" fmla="*/ 0 h 153354"/>
                <a:gd name="connsiteX2" fmla="*/ 2743200 w 2743200"/>
                <a:gd name="connsiteY2" fmla="*/ 0 h 153354"/>
                <a:gd name="connsiteX3" fmla="*/ 2616994 w 2743200"/>
                <a:gd name="connsiteY3" fmla="*/ 135731 h 153354"/>
                <a:gd name="connsiteX4" fmla="*/ 1 w 2743200"/>
                <a:gd name="connsiteY4" fmla="*/ 153354 h 153354"/>
                <a:gd name="connsiteX0" fmla="*/ 1 w 2743200"/>
                <a:gd name="connsiteY0" fmla="*/ 153354 h 153354"/>
                <a:gd name="connsiteX1" fmla="*/ 0 w 2743200"/>
                <a:gd name="connsiteY1" fmla="*/ 0 h 153354"/>
                <a:gd name="connsiteX2" fmla="*/ 2743200 w 2743200"/>
                <a:gd name="connsiteY2" fmla="*/ 0 h 153354"/>
                <a:gd name="connsiteX3" fmla="*/ 2611941 w 2743200"/>
                <a:gd name="connsiteY3" fmla="*/ 150828 h 153354"/>
                <a:gd name="connsiteX4" fmla="*/ 1 w 2743200"/>
                <a:gd name="connsiteY4" fmla="*/ 153354 h 153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3200" h="153354">
                  <a:moveTo>
                    <a:pt x="1" y="153354"/>
                  </a:moveTo>
                  <a:cubicBezTo>
                    <a:pt x="1" y="102236"/>
                    <a:pt x="0" y="51118"/>
                    <a:pt x="0" y="0"/>
                  </a:cubicBezTo>
                  <a:lnTo>
                    <a:pt x="2743200" y="0"/>
                  </a:lnTo>
                  <a:lnTo>
                    <a:pt x="2611941" y="150828"/>
                  </a:lnTo>
                  <a:lnTo>
                    <a:pt x="1" y="153354"/>
                  </a:lnTo>
                  <a:close/>
                </a:path>
              </a:pathLst>
            </a:custGeom>
            <a:gradFill flip="none" rotWithShape="1">
              <a:gsLst>
                <a:gs pos="0">
                  <a:srgbClr val="BEBEBE">
                    <a:lumMod val="75000"/>
                    <a:alpha val="0"/>
                  </a:srgbClr>
                </a:gs>
                <a:gs pos="100000">
                  <a:srgbClr val="000000">
                    <a:alpha val="66000"/>
                  </a:srgbClr>
                </a:gs>
              </a:gsLst>
              <a:lin ang="5400000" scaled="1"/>
              <a:tileRect/>
            </a:gradFill>
            <a:ln w="25400" cap="flat" cmpd="sng" algn="ctr">
              <a:noFill/>
              <a:prstDash val="solid"/>
            </a:ln>
            <a:effectLst/>
          </p:spPr>
          <p:txBody>
            <a:bodyPr anchor="ctr"/>
            <a:lstStyle/>
            <a:p>
              <a:pPr algn="ctr" fontAlgn="auto">
                <a:spcBef>
                  <a:spcPts val="0"/>
                </a:spcBef>
                <a:spcAft>
                  <a:spcPts val="0"/>
                </a:spcAft>
                <a:defRPr/>
              </a:pPr>
              <a:endParaRPr lang="en-US" kern="0" dirty="0">
                <a:solidFill>
                  <a:srgbClr val="FFFFFF"/>
                </a:solidFill>
                <a:latin typeface="+mj-lt"/>
                <a:cs typeface="+mn-cs"/>
              </a:endParaRPr>
            </a:p>
          </p:txBody>
        </p:sp>
      </p:grpSp>
      <p:grpSp>
        <p:nvGrpSpPr>
          <p:cNvPr id="115" name="Group 23"/>
          <p:cNvGrpSpPr>
            <a:grpSpLocks/>
          </p:cNvGrpSpPr>
          <p:nvPr/>
        </p:nvGrpSpPr>
        <p:grpSpPr bwMode="auto">
          <a:xfrm flipH="1">
            <a:off x="3447023" y="4357921"/>
            <a:ext cx="2266330" cy="1214437"/>
            <a:chOff x="1482535" y="4082811"/>
            <a:chExt cx="2266901" cy="1189675"/>
          </a:xfrm>
        </p:grpSpPr>
        <p:sp>
          <p:nvSpPr>
            <p:cNvPr id="116" name="Freeform 115"/>
            <p:cNvSpPr>
              <a:spLocks/>
            </p:cNvSpPr>
            <p:nvPr/>
          </p:nvSpPr>
          <p:spPr bwMode="auto">
            <a:xfrm>
              <a:off x="1482536" y="4089031"/>
              <a:ext cx="2266900" cy="805630"/>
            </a:xfrm>
            <a:custGeom>
              <a:avLst/>
              <a:gdLst>
                <a:gd name="T0" fmla="*/ 0 w 3654"/>
                <a:gd name="T1" fmla="*/ 1348 h 1348"/>
                <a:gd name="T2" fmla="*/ 2236 w 3654"/>
                <a:gd name="T3" fmla="*/ 0 h 1348"/>
                <a:gd name="T4" fmla="*/ 3654 w 3654"/>
                <a:gd name="T5" fmla="*/ 0 h 1348"/>
                <a:gd name="T6" fmla="*/ 2690 w 3654"/>
                <a:gd name="T7" fmla="*/ 1348 h 1348"/>
                <a:gd name="T8" fmla="*/ 0 w 3654"/>
                <a:gd name="T9" fmla="*/ 1348 h 1348"/>
                <a:gd name="T10" fmla="*/ 0 w 3654"/>
                <a:gd name="T11" fmla="*/ 1348 h 1348"/>
                <a:gd name="connsiteX0" fmla="*/ 0 w 10000"/>
                <a:gd name="connsiteY0" fmla="*/ 10000 h 10000"/>
                <a:gd name="connsiteX1" fmla="*/ 4375 w 10000"/>
                <a:gd name="connsiteY1" fmla="*/ 0 h 10000"/>
                <a:gd name="connsiteX2" fmla="*/ 10000 w 10000"/>
                <a:gd name="connsiteY2" fmla="*/ 0 h 10000"/>
                <a:gd name="connsiteX3" fmla="*/ 7362 w 10000"/>
                <a:gd name="connsiteY3" fmla="*/ 10000 h 10000"/>
                <a:gd name="connsiteX4" fmla="*/ 0 w 10000"/>
                <a:gd name="connsiteY4" fmla="*/ 10000 h 10000"/>
                <a:gd name="connsiteX5" fmla="*/ 0 w 10000"/>
                <a:gd name="connsiteY5" fmla="*/ 10000 h 10000"/>
                <a:gd name="connsiteX0" fmla="*/ 0 w 9278"/>
                <a:gd name="connsiteY0" fmla="*/ 10000 h 10000"/>
                <a:gd name="connsiteX1" fmla="*/ 4375 w 9278"/>
                <a:gd name="connsiteY1" fmla="*/ 0 h 10000"/>
                <a:gd name="connsiteX2" fmla="*/ 9278 w 9278"/>
                <a:gd name="connsiteY2" fmla="*/ 59 h 10000"/>
                <a:gd name="connsiteX3" fmla="*/ 7362 w 9278"/>
                <a:gd name="connsiteY3" fmla="*/ 10000 h 10000"/>
                <a:gd name="connsiteX4" fmla="*/ 0 w 9278"/>
                <a:gd name="connsiteY4" fmla="*/ 10000 h 10000"/>
                <a:gd name="connsiteX5" fmla="*/ 0 w 9278"/>
                <a:gd name="connsiteY5" fmla="*/ 10000 h 10000"/>
                <a:gd name="connsiteX0" fmla="*/ 0 w 10000"/>
                <a:gd name="connsiteY0" fmla="*/ 10000 h 10000"/>
                <a:gd name="connsiteX1" fmla="*/ 4715 w 10000"/>
                <a:gd name="connsiteY1" fmla="*/ 0 h 10000"/>
                <a:gd name="connsiteX2" fmla="*/ 6264 w 10000"/>
                <a:gd name="connsiteY2" fmla="*/ 64 h 10000"/>
                <a:gd name="connsiteX3" fmla="*/ 10000 w 10000"/>
                <a:gd name="connsiteY3" fmla="*/ 59 h 10000"/>
                <a:gd name="connsiteX4" fmla="*/ 7935 w 10000"/>
                <a:gd name="connsiteY4" fmla="*/ 10000 h 10000"/>
                <a:gd name="connsiteX5" fmla="*/ 0 w 10000"/>
                <a:gd name="connsiteY5" fmla="*/ 10000 h 10000"/>
                <a:gd name="connsiteX6" fmla="*/ 0 w 10000"/>
                <a:gd name="connsiteY6" fmla="*/ 10000 h 10000"/>
                <a:gd name="connsiteX0" fmla="*/ 0 w 10000"/>
                <a:gd name="connsiteY0" fmla="*/ 11217 h 11217"/>
                <a:gd name="connsiteX1" fmla="*/ 4715 w 10000"/>
                <a:gd name="connsiteY1" fmla="*/ 1217 h 11217"/>
                <a:gd name="connsiteX2" fmla="*/ 10000 w 10000"/>
                <a:gd name="connsiteY2" fmla="*/ 1276 h 11217"/>
                <a:gd name="connsiteX3" fmla="*/ 7935 w 10000"/>
                <a:gd name="connsiteY3" fmla="*/ 11217 h 11217"/>
                <a:gd name="connsiteX4" fmla="*/ 0 w 10000"/>
                <a:gd name="connsiteY4" fmla="*/ 11217 h 11217"/>
                <a:gd name="connsiteX5" fmla="*/ 0 w 10000"/>
                <a:gd name="connsiteY5" fmla="*/ 11217 h 11217"/>
                <a:gd name="connsiteX0" fmla="*/ 0 w 10000"/>
                <a:gd name="connsiteY0" fmla="*/ 10691 h 10691"/>
                <a:gd name="connsiteX1" fmla="*/ 4715 w 10000"/>
                <a:gd name="connsiteY1" fmla="*/ 691 h 10691"/>
                <a:gd name="connsiteX2" fmla="*/ 10000 w 10000"/>
                <a:gd name="connsiteY2" fmla="*/ 750 h 10691"/>
                <a:gd name="connsiteX3" fmla="*/ 7935 w 10000"/>
                <a:gd name="connsiteY3" fmla="*/ 10691 h 10691"/>
                <a:gd name="connsiteX4" fmla="*/ 0 w 10000"/>
                <a:gd name="connsiteY4" fmla="*/ 10691 h 10691"/>
                <a:gd name="connsiteX5" fmla="*/ 0 w 10000"/>
                <a:gd name="connsiteY5" fmla="*/ 10691 h 10691"/>
                <a:gd name="connsiteX0" fmla="*/ 0 w 10000"/>
                <a:gd name="connsiteY0" fmla="*/ 10000 h 10000"/>
                <a:gd name="connsiteX1" fmla="*/ 4715 w 10000"/>
                <a:gd name="connsiteY1" fmla="*/ 0 h 10000"/>
                <a:gd name="connsiteX2" fmla="*/ 10000 w 10000"/>
                <a:gd name="connsiteY2" fmla="*/ 59 h 10000"/>
                <a:gd name="connsiteX3" fmla="*/ 7935 w 10000"/>
                <a:gd name="connsiteY3" fmla="*/ 10000 h 10000"/>
                <a:gd name="connsiteX4" fmla="*/ 0 w 10000"/>
                <a:gd name="connsiteY4" fmla="*/ 10000 h 10000"/>
                <a:gd name="connsiteX5" fmla="*/ 0 w 10000"/>
                <a:gd name="connsiteY5" fmla="*/ 10000 h 10000"/>
                <a:gd name="connsiteX0" fmla="*/ 0 w 10000"/>
                <a:gd name="connsiteY0" fmla="*/ 9941 h 9941"/>
                <a:gd name="connsiteX1" fmla="*/ 6010 w 10000"/>
                <a:gd name="connsiteY1" fmla="*/ 19 h 9941"/>
                <a:gd name="connsiteX2" fmla="*/ 10000 w 10000"/>
                <a:gd name="connsiteY2" fmla="*/ 0 h 9941"/>
                <a:gd name="connsiteX3" fmla="*/ 7935 w 10000"/>
                <a:gd name="connsiteY3" fmla="*/ 9941 h 9941"/>
                <a:gd name="connsiteX4" fmla="*/ 0 w 10000"/>
                <a:gd name="connsiteY4" fmla="*/ 9941 h 9941"/>
                <a:gd name="connsiteX5" fmla="*/ 0 w 10000"/>
                <a:gd name="connsiteY5" fmla="*/ 9941 h 9941"/>
                <a:gd name="connsiteX0" fmla="*/ 0 w 10000"/>
                <a:gd name="connsiteY0" fmla="*/ 10020 h 10020"/>
                <a:gd name="connsiteX1" fmla="*/ 5331 w 10000"/>
                <a:gd name="connsiteY1" fmla="*/ 0 h 10020"/>
                <a:gd name="connsiteX2" fmla="*/ 10000 w 10000"/>
                <a:gd name="connsiteY2" fmla="*/ 20 h 10020"/>
                <a:gd name="connsiteX3" fmla="*/ 7935 w 10000"/>
                <a:gd name="connsiteY3" fmla="*/ 10020 h 10020"/>
                <a:gd name="connsiteX4" fmla="*/ 0 w 10000"/>
                <a:gd name="connsiteY4" fmla="*/ 10020 h 10020"/>
                <a:gd name="connsiteX5" fmla="*/ 0 w 10000"/>
                <a:gd name="connsiteY5" fmla="*/ 10020 h 10020"/>
                <a:gd name="connsiteX0" fmla="*/ 0 w 11771"/>
                <a:gd name="connsiteY0" fmla="*/ 10020 h 10020"/>
                <a:gd name="connsiteX1" fmla="*/ 5331 w 11771"/>
                <a:gd name="connsiteY1" fmla="*/ 0 h 10020"/>
                <a:gd name="connsiteX2" fmla="*/ 10000 w 11771"/>
                <a:gd name="connsiteY2" fmla="*/ 20 h 10020"/>
                <a:gd name="connsiteX3" fmla="*/ 11771 w 11771"/>
                <a:gd name="connsiteY3" fmla="*/ 10020 h 10020"/>
                <a:gd name="connsiteX4" fmla="*/ 0 w 11771"/>
                <a:gd name="connsiteY4" fmla="*/ 10020 h 10020"/>
                <a:gd name="connsiteX5" fmla="*/ 0 w 11771"/>
                <a:gd name="connsiteY5" fmla="*/ 10020 h 10020"/>
                <a:gd name="connsiteX0" fmla="*/ 2616 w 11771"/>
                <a:gd name="connsiteY0" fmla="*/ 10020 h 10020"/>
                <a:gd name="connsiteX1" fmla="*/ 5331 w 11771"/>
                <a:gd name="connsiteY1" fmla="*/ 0 h 10020"/>
                <a:gd name="connsiteX2" fmla="*/ 10000 w 11771"/>
                <a:gd name="connsiteY2" fmla="*/ 20 h 10020"/>
                <a:gd name="connsiteX3" fmla="*/ 11771 w 11771"/>
                <a:gd name="connsiteY3" fmla="*/ 10020 h 10020"/>
                <a:gd name="connsiteX4" fmla="*/ 0 w 11771"/>
                <a:gd name="connsiteY4" fmla="*/ 10020 h 10020"/>
                <a:gd name="connsiteX5" fmla="*/ 2616 w 11771"/>
                <a:gd name="connsiteY5" fmla="*/ 10020 h 10020"/>
                <a:gd name="connsiteX0" fmla="*/ 0 w 11771"/>
                <a:gd name="connsiteY0" fmla="*/ 10020 h 10020"/>
                <a:gd name="connsiteX1" fmla="*/ 5331 w 11771"/>
                <a:gd name="connsiteY1" fmla="*/ 0 h 10020"/>
                <a:gd name="connsiteX2" fmla="*/ 10000 w 11771"/>
                <a:gd name="connsiteY2" fmla="*/ 20 h 10020"/>
                <a:gd name="connsiteX3" fmla="*/ 11771 w 11771"/>
                <a:gd name="connsiteY3" fmla="*/ 10020 h 10020"/>
                <a:gd name="connsiteX4" fmla="*/ 0 w 11771"/>
                <a:gd name="connsiteY4" fmla="*/ 10020 h 10020"/>
                <a:gd name="connsiteX0" fmla="*/ 0 w 9343"/>
                <a:gd name="connsiteY0" fmla="*/ 10059 h 10059"/>
                <a:gd name="connsiteX1" fmla="*/ 2903 w 9343"/>
                <a:gd name="connsiteY1" fmla="*/ 0 h 10059"/>
                <a:gd name="connsiteX2" fmla="*/ 7572 w 9343"/>
                <a:gd name="connsiteY2" fmla="*/ 20 h 10059"/>
                <a:gd name="connsiteX3" fmla="*/ 9343 w 9343"/>
                <a:gd name="connsiteY3" fmla="*/ 10020 h 10059"/>
                <a:gd name="connsiteX4" fmla="*/ 0 w 9343"/>
                <a:gd name="connsiteY4" fmla="*/ 10059 h 10059"/>
                <a:gd name="connsiteX0" fmla="*/ 0 w 10000"/>
                <a:gd name="connsiteY0" fmla="*/ 9980 h 9980"/>
                <a:gd name="connsiteX1" fmla="*/ 2272 w 10000"/>
                <a:gd name="connsiteY1" fmla="*/ 19 h 9980"/>
                <a:gd name="connsiteX2" fmla="*/ 8104 w 10000"/>
                <a:gd name="connsiteY2" fmla="*/ 0 h 9980"/>
                <a:gd name="connsiteX3" fmla="*/ 10000 w 10000"/>
                <a:gd name="connsiteY3" fmla="*/ 9941 h 9980"/>
                <a:gd name="connsiteX4" fmla="*/ 0 w 10000"/>
                <a:gd name="connsiteY4" fmla="*/ 9980 h 9980"/>
                <a:gd name="connsiteX0" fmla="*/ 0 w 9798"/>
                <a:gd name="connsiteY0" fmla="*/ 9961 h 9961"/>
                <a:gd name="connsiteX1" fmla="*/ 2070 w 9798"/>
                <a:gd name="connsiteY1" fmla="*/ 19 h 9961"/>
                <a:gd name="connsiteX2" fmla="*/ 7902 w 9798"/>
                <a:gd name="connsiteY2" fmla="*/ 0 h 9961"/>
                <a:gd name="connsiteX3" fmla="*/ 9798 w 9798"/>
                <a:gd name="connsiteY3" fmla="*/ 9961 h 9961"/>
                <a:gd name="connsiteX4" fmla="*/ 0 w 9798"/>
                <a:gd name="connsiteY4" fmla="*/ 9961 h 9961"/>
                <a:gd name="connsiteX0" fmla="*/ 0 w 9904"/>
                <a:gd name="connsiteY0" fmla="*/ 10000 h 10000"/>
                <a:gd name="connsiteX1" fmla="*/ 2017 w 9904"/>
                <a:gd name="connsiteY1" fmla="*/ 19 h 10000"/>
                <a:gd name="connsiteX2" fmla="*/ 7969 w 9904"/>
                <a:gd name="connsiteY2" fmla="*/ 0 h 10000"/>
                <a:gd name="connsiteX3" fmla="*/ 9904 w 9904"/>
                <a:gd name="connsiteY3" fmla="*/ 10000 h 10000"/>
                <a:gd name="connsiteX4" fmla="*/ 0 w 9904"/>
                <a:gd name="connsiteY4" fmla="*/ 10000 h 10000"/>
                <a:gd name="connsiteX0" fmla="*/ 0 w 9945"/>
                <a:gd name="connsiteY0" fmla="*/ 10000 h 10000"/>
                <a:gd name="connsiteX1" fmla="*/ 2037 w 9945"/>
                <a:gd name="connsiteY1" fmla="*/ 19 h 10000"/>
                <a:gd name="connsiteX2" fmla="*/ 8046 w 9945"/>
                <a:gd name="connsiteY2" fmla="*/ 0 h 10000"/>
                <a:gd name="connsiteX3" fmla="*/ 9945 w 9945"/>
                <a:gd name="connsiteY3" fmla="*/ 9882 h 10000"/>
                <a:gd name="connsiteX4" fmla="*/ 0 w 9945"/>
                <a:gd name="connsiteY4" fmla="*/ 10000 h 10000"/>
                <a:gd name="connsiteX0" fmla="*/ 0 w 9958"/>
                <a:gd name="connsiteY0" fmla="*/ 10000 h 10000"/>
                <a:gd name="connsiteX1" fmla="*/ 2048 w 9958"/>
                <a:gd name="connsiteY1" fmla="*/ 19 h 10000"/>
                <a:gd name="connsiteX2" fmla="*/ 8090 w 9958"/>
                <a:gd name="connsiteY2" fmla="*/ 0 h 10000"/>
                <a:gd name="connsiteX3" fmla="*/ 9958 w 9958"/>
                <a:gd name="connsiteY3" fmla="*/ 9961 h 10000"/>
                <a:gd name="connsiteX4" fmla="*/ 0 w 9958"/>
                <a:gd name="connsiteY4" fmla="*/ 10000 h 10000"/>
                <a:gd name="connsiteX0" fmla="*/ 0 w 10000"/>
                <a:gd name="connsiteY0" fmla="*/ 10000 h 10000"/>
                <a:gd name="connsiteX1" fmla="*/ 2141 w 10000"/>
                <a:gd name="connsiteY1" fmla="*/ 19 h 10000"/>
                <a:gd name="connsiteX2" fmla="*/ 8124 w 10000"/>
                <a:gd name="connsiteY2" fmla="*/ 0 h 10000"/>
                <a:gd name="connsiteX3" fmla="*/ 10000 w 10000"/>
                <a:gd name="connsiteY3" fmla="*/ 9961 h 10000"/>
                <a:gd name="connsiteX4" fmla="*/ 0 w 10000"/>
                <a:gd name="connsiteY4" fmla="*/ 10000 h 10000"/>
                <a:gd name="connsiteX0" fmla="*/ 0 w 10000"/>
                <a:gd name="connsiteY0" fmla="*/ 10000 h 10000"/>
                <a:gd name="connsiteX1" fmla="*/ 2071 w 10000"/>
                <a:gd name="connsiteY1" fmla="*/ 19 h 10000"/>
                <a:gd name="connsiteX2" fmla="*/ 8124 w 10000"/>
                <a:gd name="connsiteY2" fmla="*/ 0 h 10000"/>
                <a:gd name="connsiteX3" fmla="*/ 10000 w 10000"/>
                <a:gd name="connsiteY3" fmla="*/ 9961 h 10000"/>
                <a:gd name="connsiteX4" fmla="*/ 0 w 10000"/>
                <a:gd name="connsiteY4" fmla="*/ 10000 h 10000"/>
                <a:gd name="connsiteX0" fmla="*/ 0 w 10000"/>
                <a:gd name="connsiteY0" fmla="*/ 10000 h 10000"/>
                <a:gd name="connsiteX1" fmla="*/ 2001 w 10000"/>
                <a:gd name="connsiteY1" fmla="*/ 19 h 10000"/>
                <a:gd name="connsiteX2" fmla="*/ 8124 w 10000"/>
                <a:gd name="connsiteY2" fmla="*/ 0 h 10000"/>
                <a:gd name="connsiteX3" fmla="*/ 10000 w 10000"/>
                <a:gd name="connsiteY3" fmla="*/ 9961 h 10000"/>
                <a:gd name="connsiteX4" fmla="*/ 0 w 10000"/>
                <a:gd name="connsiteY4" fmla="*/ 1000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10000"/>
                  </a:moveTo>
                  <a:lnTo>
                    <a:pt x="2001" y="19"/>
                  </a:lnTo>
                  <a:lnTo>
                    <a:pt x="8124" y="0"/>
                  </a:lnTo>
                  <a:lnTo>
                    <a:pt x="10000" y="9961"/>
                  </a:lnTo>
                  <a:lnTo>
                    <a:pt x="0" y="10000"/>
                  </a:lnTo>
                  <a:close/>
                </a:path>
              </a:pathLst>
            </a:custGeom>
            <a:gradFill flip="none" rotWithShape="1">
              <a:gsLst>
                <a:gs pos="0">
                  <a:srgbClr val="000000">
                    <a:lumMod val="65000"/>
                    <a:lumOff val="35000"/>
                  </a:srgbClr>
                </a:gs>
                <a:gs pos="100000">
                  <a:srgbClr val="000000">
                    <a:lumMod val="85000"/>
                    <a:lumOff val="15000"/>
                  </a:srgbClr>
                </a:gs>
              </a:gsLst>
              <a:lin ang="5400000" scaled="1"/>
              <a:tileRect/>
            </a:gradFill>
            <a:ln w="9525" cap="flat" cmpd="sng" algn="ctr">
              <a:noFill/>
              <a:prstDash val="solid"/>
              <a:round/>
              <a:headEnd type="none" w="med" len="med"/>
              <a:tailEnd type="none" w="med" len="med"/>
            </a:ln>
            <a:effectLst>
              <a:innerShdw blurRad="457200" dist="50800" dir="13500000">
                <a:prstClr val="black"/>
              </a:innerShdw>
            </a:effectLst>
          </p:spPr>
          <p:txBody>
            <a:bodyPr lIns="92075" tIns="46038" rIns="92075" bIns="46038" anchor="ctr"/>
            <a:lstStyle/>
            <a:p>
              <a:pPr marL="119063" indent="-119063" algn="ctr" fontAlgn="auto">
                <a:spcBef>
                  <a:spcPts val="0"/>
                </a:spcBef>
                <a:spcAft>
                  <a:spcPts val="0"/>
                </a:spcAft>
                <a:defRPr/>
              </a:pPr>
              <a:endParaRPr lang="en-US" b="1" kern="0" dirty="0">
                <a:solidFill>
                  <a:sysClr val="windowText" lastClr="000000"/>
                </a:solidFill>
                <a:latin typeface="+mj-lt"/>
                <a:cs typeface="Arial" pitchFamily="34" charset="0"/>
              </a:endParaRPr>
            </a:p>
          </p:txBody>
        </p:sp>
        <p:sp>
          <p:nvSpPr>
            <p:cNvPr id="117" name="Freeform 116"/>
            <p:cNvSpPr/>
            <p:nvPr/>
          </p:nvSpPr>
          <p:spPr>
            <a:xfrm>
              <a:off x="1482535" y="4084977"/>
              <a:ext cx="460830" cy="1187509"/>
            </a:xfrm>
            <a:custGeom>
              <a:avLst/>
              <a:gdLst>
                <a:gd name="connsiteX0" fmla="*/ 0 w 2194560"/>
                <a:gd name="connsiteY0" fmla="*/ 1310640 h 2065020"/>
                <a:gd name="connsiteX1" fmla="*/ 0 w 2194560"/>
                <a:gd name="connsiteY1" fmla="*/ 2065020 h 2065020"/>
                <a:gd name="connsiteX2" fmla="*/ 2194560 w 2194560"/>
                <a:gd name="connsiteY2" fmla="*/ 160020 h 2065020"/>
                <a:gd name="connsiteX3" fmla="*/ 2194560 w 2194560"/>
                <a:gd name="connsiteY3" fmla="*/ 0 h 2065020"/>
                <a:gd name="connsiteX4" fmla="*/ 0 w 2194560"/>
                <a:gd name="connsiteY4" fmla="*/ 1310640 h 2065020"/>
                <a:gd name="connsiteX0" fmla="*/ 0 w 2194560"/>
                <a:gd name="connsiteY0" fmla="*/ 1310640 h 2065020"/>
                <a:gd name="connsiteX1" fmla="*/ 0 w 2194560"/>
                <a:gd name="connsiteY1" fmla="*/ 2065020 h 2065020"/>
                <a:gd name="connsiteX2" fmla="*/ 2194560 w 2194560"/>
                <a:gd name="connsiteY2" fmla="*/ 248920 h 2065020"/>
                <a:gd name="connsiteX3" fmla="*/ 2194560 w 2194560"/>
                <a:gd name="connsiteY3" fmla="*/ 0 h 2065020"/>
                <a:gd name="connsiteX4" fmla="*/ 0 w 2194560"/>
                <a:gd name="connsiteY4" fmla="*/ 1310640 h 2065020"/>
                <a:gd name="connsiteX0" fmla="*/ 9525 w 2204085"/>
                <a:gd name="connsiteY0" fmla="*/ 1310640 h 1893570"/>
                <a:gd name="connsiteX1" fmla="*/ 0 w 2204085"/>
                <a:gd name="connsiteY1" fmla="*/ 1893570 h 1893570"/>
                <a:gd name="connsiteX2" fmla="*/ 2204085 w 2204085"/>
                <a:gd name="connsiteY2" fmla="*/ 248920 h 1893570"/>
                <a:gd name="connsiteX3" fmla="*/ 2204085 w 2204085"/>
                <a:gd name="connsiteY3" fmla="*/ 0 h 1893570"/>
                <a:gd name="connsiteX4" fmla="*/ 9525 w 2204085"/>
                <a:gd name="connsiteY4" fmla="*/ 1310640 h 1893570"/>
                <a:gd name="connsiteX0" fmla="*/ 9525 w 2204085"/>
                <a:gd name="connsiteY0" fmla="*/ 1297940 h 1880870"/>
                <a:gd name="connsiteX1" fmla="*/ 0 w 2204085"/>
                <a:gd name="connsiteY1" fmla="*/ 1880870 h 1880870"/>
                <a:gd name="connsiteX2" fmla="*/ 2204085 w 2204085"/>
                <a:gd name="connsiteY2" fmla="*/ 236220 h 1880870"/>
                <a:gd name="connsiteX3" fmla="*/ 2204085 w 2204085"/>
                <a:gd name="connsiteY3" fmla="*/ 0 h 1880870"/>
                <a:gd name="connsiteX4" fmla="*/ 9525 w 2204085"/>
                <a:gd name="connsiteY4" fmla="*/ 1297940 h 1880870"/>
                <a:gd name="connsiteX0" fmla="*/ 0 w 2194560"/>
                <a:gd name="connsiteY0" fmla="*/ 1297940 h 1887220"/>
                <a:gd name="connsiteX1" fmla="*/ 25400 w 2194560"/>
                <a:gd name="connsiteY1" fmla="*/ 1887220 h 1887220"/>
                <a:gd name="connsiteX2" fmla="*/ 2194560 w 2194560"/>
                <a:gd name="connsiteY2" fmla="*/ 236220 h 1887220"/>
                <a:gd name="connsiteX3" fmla="*/ 2194560 w 2194560"/>
                <a:gd name="connsiteY3" fmla="*/ 0 h 1887220"/>
                <a:gd name="connsiteX4" fmla="*/ 0 w 2194560"/>
                <a:gd name="connsiteY4" fmla="*/ 1297940 h 1887220"/>
                <a:gd name="connsiteX0" fmla="*/ 3175 w 2169160"/>
                <a:gd name="connsiteY0" fmla="*/ 1301115 h 1887220"/>
                <a:gd name="connsiteX1" fmla="*/ 0 w 2169160"/>
                <a:gd name="connsiteY1" fmla="*/ 1887220 h 1887220"/>
                <a:gd name="connsiteX2" fmla="*/ 2169160 w 2169160"/>
                <a:gd name="connsiteY2" fmla="*/ 236220 h 1887220"/>
                <a:gd name="connsiteX3" fmla="*/ 2169160 w 2169160"/>
                <a:gd name="connsiteY3" fmla="*/ 0 h 1887220"/>
                <a:gd name="connsiteX4" fmla="*/ 3175 w 2169160"/>
                <a:gd name="connsiteY4" fmla="*/ 1301115 h 1887220"/>
                <a:gd name="connsiteX0" fmla="*/ 3175 w 2169160"/>
                <a:gd name="connsiteY0" fmla="*/ 1301115 h 1887220"/>
                <a:gd name="connsiteX1" fmla="*/ 0 w 2169160"/>
                <a:gd name="connsiteY1" fmla="*/ 1887220 h 1887220"/>
                <a:gd name="connsiteX2" fmla="*/ 2160558 w 2169160"/>
                <a:gd name="connsiteY2" fmla="*/ 251317 h 1887220"/>
                <a:gd name="connsiteX3" fmla="*/ 2169160 w 2169160"/>
                <a:gd name="connsiteY3" fmla="*/ 0 h 1887220"/>
                <a:gd name="connsiteX4" fmla="*/ 3175 w 2169160"/>
                <a:gd name="connsiteY4" fmla="*/ 1301115 h 1887220"/>
                <a:gd name="connsiteX0" fmla="*/ 3175 w 2173463"/>
                <a:gd name="connsiteY0" fmla="*/ 1301115 h 1887220"/>
                <a:gd name="connsiteX1" fmla="*/ 0 w 2173463"/>
                <a:gd name="connsiteY1" fmla="*/ 1887220 h 1887220"/>
                <a:gd name="connsiteX2" fmla="*/ 2173463 w 2173463"/>
                <a:gd name="connsiteY2" fmla="*/ 251317 h 1887220"/>
                <a:gd name="connsiteX3" fmla="*/ 2169160 w 2173463"/>
                <a:gd name="connsiteY3" fmla="*/ 0 h 1887220"/>
                <a:gd name="connsiteX4" fmla="*/ 3175 w 2173463"/>
                <a:gd name="connsiteY4" fmla="*/ 1301115 h 1887220"/>
                <a:gd name="connsiteX0" fmla="*/ 3175 w 2173463"/>
                <a:gd name="connsiteY0" fmla="*/ 1301115 h 1887220"/>
                <a:gd name="connsiteX1" fmla="*/ 0 w 2173463"/>
                <a:gd name="connsiteY1" fmla="*/ 1887220 h 1887220"/>
                <a:gd name="connsiteX2" fmla="*/ 2173463 w 2173463"/>
                <a:gd name="connsiteY2" fmla="*/ 251317 h 1887220"/>
                <a:gd name="connsiteX3" fmla="*/ 2169160 w 2173463"/>
                <a:gd name="connsiteY3" fmla="*/ 0 h 1887220"/>
                <a:gd name="connsiteX4" fmla="*/ 1926711 w 2173463"/>
                <a:gd name="connsiteY4" fmla="*/ 10442 h 1887220"/>
                <a:gd name="connsiteX5" fmla="*/ 3175 w 2173463"/>
                <a:gd name="connsiteY5" fmla="*/ 1301115 h 1887220"/>
                <a:gd name="connsiteX0" fmla="*/ 3175 w 2173463"/>
                <a:gd name="connsiteY0" fmla="*/ 1301115 h 1887220"/>
                <a:gd name="connsiteX1" fmla="*/ 0 w 2173463"/>
                <a:gd name="connsiteY1" fmla="*/ 1887220 h 1887220"/>
                <a:gd name="connsiteX2" fmla="*/ 2173463 w 2173463"/>
                <a:gd name="connsiteY2" fmla="*/ 251317 h 1887220"/>
                <a:gd name="connsiteX3" fmla="*/ 2169160 w 2173463"/>
                <a:gd name="connsiteY3" fmla="*/ 0 h 1887220"/>
                <a:gd name="connsiteX4" fmla="*/ 3175 w 2173463"/>
                <a:gd name="connsiteY4" fmla="*/ 1301115 h 1887220"/>
                <a:gd name="connsiteX0" fmla="*/ 3175 w 2173463"/>
                <a:gd name="connsiteY0" fmla="*/ 1301115 h 1887220"/>
                <a:gd name="connsiteX1" fmla="*/ 0 w 2173463"/>
                <a:gd name="connsiteY1" fmla="*/ 1887220 h 1887220"/>
                <a:gd name="connsiteX2" fmla="*/ 2173463 w 2173463"/>
                <a:gd name="connsiteY2" fmla="*/ 251317 h 1887220"/>
                <a:gd name="connsiteX3" fmla="*/ 1924430 w 2173463"/>
                <a:gd name="connsiteY3" fmla="*/ 0 h 1887220"/>
                <a:gd name="connsiteX4" fmla="*/ 3175 w 2173463"/>
                <a:gd name="connsiteY4" fmla="*/ 1301115 h 1887220"/>
                <a:gd name="connsiteX0" fmla="*/ 3175 w 2173463"/>
                <a:gd name="connsiteY0" fmla="*/ 1301115 h 1887220"/>
                <a:gd name="connsiteX1" fmla="*/ 0 w 2173463"/>
                <a:gd name="connsiteY1" fmla="*/ 1887220 h 1887220"/>
                <a:gd name="connsiteX2" fmla="*/ 2173463 w 2173463"/>
                <a:gd name="connsiteY2" fmla="*/ 251317 h 1887220"/>
                <a:gd name="connsiteX3" fmla="*/ 1924430 w 2173463"/>
                <a:gd name="connsiteY3" fmla="*/ 0 h 1887220"/>
                <a:gd name="connsiteX4" fmla="*/ 3175 w 2173463"/>
                <a:gd name="connsiteY4" fmla="*/ 1301115 h 1887220"/>
                <a:gd name="connsiteX0" fmla="*/ 3175 w 2173463"/>
                <a:gd name="connsiteY0" fmla="*/ 1301115 h 1887220"/>
                <a:gd name="connsiteX1" fmla="*/ 0 w 2173463"/>
                <a:gd name="connsiteY1" fmla="*/ 1887220 h 1887220"/>
                <a:gd name="connsiteX2" fmla="*/ 2173463 w 2173463"/>
                <a:gd name="connsiteY2" fmla="*/ 251317 h 1887220"/>
                <a:gd name="connsiteX3" fmla="*/ 1924430 w 2173463"/>
                <a:gd name="connsiteY3" fmla="*/ 0 h 1887220"/>
                <a:gd name="connsiteX4" fmla="*/ 3175 w 2173463"/>
                <a:gd name="connsiteY4" fmla="*/ 1301115 h 1887220"/>
                <a:gd name="connsiteX0" fmla="*/ 3175 w 2173463"/>
                <a:gd name="connsiteY0" fmla="*/ 1301115 h 1887220"/>
                <a:gd name="connsiteX1" fmla="*/ 0 w 2173463"/>
                <a:gd name="connsiteY1" fmla="*/ 1887220 h 1887220"/>
                <a:gd name="connsiteX2" fmla="*/ 2173463 w 2173463"/>
                <a:gd name="connsiteY2" fmla="*/ 251317 h 1887220"/>
                <a:gd name="connsiteX3" fmla="*/ 1924430 w 2173463"/>
                <a:gd name="connsiteY3" fmla="*/ 0 h 1887220"/>
                <a:gd name="connsiteX4" fmla="*/ 3175 w 2173463"/>
                <a:gd name="connsiteY4" fmla="*/ 1301115 h 1887220"/>
                <a:gd name="connsiteX0" fmla="*/ 3175 w 2173463"/>
                <a:gd name="connsiteY0" fmla="*/ 1301115 h 1887220"/>
                <a:gd name="connsiteX1" fmla="*/ 0 w 2173463"/>
                <a:gd name="connsiteY1" fmla="*/ 1887220 h 1887220"/>
                <a:gd name="connsiteX2" fmla="*/ 2173463 w 2173463"/>
                <a:gd name="connsiteY2" fmla="*/ 251317 h 1887220"/>
                <a:gd name="connsiteX3" fmla="*/ 1924430 w 2173463"/>
                <a:gd name="connsiteY3" fmla="*/ 0 h 1887220"/>
                <a:gd name="connsiteX4" fmla="*/ 3175 w 2173463"/>
                <a:gd name="connsiteY4" fmla="*/ 1301115 h 1887220"/>
                <a:gd name="connsiteX0" fmla="*/ 3175 w 2173463"/>
                <a:gd name="connsiteY0" fmla="*/ 1150145 h 1736250"/>
                <a:gd name="connsiteX1" fmla="*/ 0 w 2173463"/>
                <a:gd name="connsiteY1" fmla="*/ 1736250 h 1736250"/>
                <a:gd name="connsiteX2" fmla="*/ 2173463 w 2173463"/>
                <a:gd name="connsiteY2" fmla="*/ 100347 h 1736250"/>
                <a:gd name="connsiteX3" fmla="*/ 1928962 w 2173463"/>
                <a:gd name="connsiteY3" fmla="*/ 0 h 1736250"/>
                <a:gd name="connsiteX4" fmla="*/ 3175 w 2173463"/>
                <a:gd name="connsiteY4" fmla="*/ 1150145 h 1736250"/>
                <a:gd name="connsiteX0" fmla="*/ 3175 w 2173463"/>
                <a:gd name="connsiteY0" fmla="*/ 1296083 h 1882188"/>
                <a:gd name="connsiteX1" fmla="*/ 0 w 2173463"/>
                <a:gd name="connsiteY1" fmla="*/ 1882188 h 1882188"/>
                <a:gd name="connsiteX2" fmla="*/ 2173463 w 2173463"/>
                <a:gd name="connsiteY2" fmla="*/ 246285 h 1882188"/>
                <a:gd name="connsiteX3" fmla="*/ 1938026 w 2173463"/>
                <a:gd name="connsiteY3" fmla="*/ 0 h 1882188"/>
                <a:gd name="connsiteX4" fmla="*/ 3175 w 2173463"/>
                <a:gd name="connsiteY4" fmla="*/ 1296083 h 1882188"/>
                <a:gd name="connsiteX0" fmla="*/ 3175 w 1942330"/>
                <a:gd name="connsiteY0" fmla="*/ 1296083 h 1882188"/>
                <a:gd name="connsiteX1" fmla="*/ 0 w 1942330"/>
                <a:gd name="connsiteY1" fmla="*/ 1882188 h 1882188"/>
                <a:gd name="connsiteX2" fmla="*/ 1942330 w 1942330"/>
                <a:gd name="connsiteY2" fmla="*/ 246285 h 1882188"/>
                <a:gd name="connsiteX3" fmla="*/ 1938026 w 1942330"/>
                <a:gd name="connsiteY3" fmla="*/ 0 h 1882188"/>
                <a:gd name="connsiteX4" fmla="*/ 3175 w 1942330"/>
                <a:gd name="connsiteY4" fmla="*/ 1296083 h 1882188"/>
                <a:gd name="connsiteX0" fmla="*/ 205 w 1939360"/>
                <a:gd name="connsiteY0" fmla="*/ 1296083 h 1882188"/>
                <a:gd name="connsiteX1" fmla="*/ 1562 w 1939360"/>
                <a:gd name="connsiteY1" fmla="*/ 1882188 h 1882188"/>
                <a:gd name="connsiteX2" fmla="*/ 1939360 w 1939360"/>
                <a:gd name="connsiteY2" fmla="*/ 246285 h 1882188"/>
                <a:gd name="connsiteX3" fmla="*/ 1935056 w 1939360"/>
                <a:gd name="connsiteY3" fmla="*/ 0 h 1882188"/>
                <a:gd name="connsiteX4" fmla="*/ 205 w 1939360"/>
                <a:gd name="connsiteY4" fmla="*/ 1296083 h 18821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9360" h="1882188">
                  <a:moveTo>
                    <a:pt x="205" y="1296083"/>
                  </a:moveTo>
                  <a:cubicBezTo>
                    <a:pt x="-853" y="1491451"/>
                    <a:pt x="2620" y="1686820"/>
                    <a:pt x="1562" y="1882188"/>
                  </a:cubicBezTo>
                  <a:lnTo>
                    <a:pt x="1939360" y="246285"/>
                  </a:lnTo>
                  <a:cubicBezTo>
                    <a:pt x="1937925" y="164190"/>
                    <a:pt x="1936491" y="82095"/>
                    <a:pt x="1935056" y="0"/>
                  </a:cubicBezTo>
                  <a:lnTo>
                    <a:pt x="205" y="1296083"/>
                  </a:lnTo>
                  <a:close/>
                </a:path>
              </a:pathLst>
            </a:custGeom>
            <a:gradFill flip="none" rotWithShape="1">
              <a:gsLst>
                <a:gs pos="41000">
                  <a:srgbClr val="BEBEBE">
                    <a:lumMod val="75000"/>
                    <a:alpha val="0"/>
                  </a:srgbClr>
                </a:gs>
                <a:gs pos="57000">
                  <a:srgbClr val="000000"/>
                </a:gs>
              </a:gsLst>
              <a:lin ang="1800000" scaled="0"/>
              <a:tileRect/>
            </a:gradFill>
            <a:ln w="25400" cap="flat" cmpd="sng" algn="ctr">
              <a:noFill/>
              <a:prstDash val="solid"/>
            </a:ln>
            <a:effectLst/>
          </p:spPr>
          <p:txBody>
            <a:bodyPr anchor="ctr"/>
            <a:lstStyle/>
            <a:p>
              <a:pPr algn="ctr" fontAlgn="auto">
                <a:spcBef>
                  <a:spcPts val="0"/>
                </a:spcBef>
                <a:spcAft>
                  <a:spcPts val="0"/>
                </a:spcAft>
              </a:pPr>
              <a:endParaRPr lang="en-US" kern="0" dirty="0">
                <a:solidFill>
                  <a:srgbClr val="FFFFFF"/>
                </a:solidFill>
                <a:latin typeface="+mj-lt"/>
                <a:cs typeface="+mn-cs"/>
              </a:endParaRPr>
            </a:p>
          </p:txBody>
        </p:sp>
        <p:sp>
          <p:nvSpPr>
            <p:cNvPr id="118" name="Freeform 117"/>
            <p:cNvSpPr/>
            <p:nvPr/>
          </p:nvSpPr>
          <p:spPr>
            <a:xfrm>
              <a:off x="1943365" y="4144644"/>
              <a:ext cx="1376742" cy="96712"/>
            </a:xfrm>
            <a:custGeom>
              <a:avLst/>
              <a:gdLst>
                <a:gd name="connsiteX0" fmla="*/ 0 w 2743200"/>
                <a:gd name="connsiteY0" fmla="*/ 129540 h 129540"/>
                <a:gd name="connsiteX1" fmla="*/ 0 w 2743200"/>
                <a:gd name="connsiteY1" fmla="*/ 0 h 129540"/>
                <a:gd name="connsiteX2" fmla="*/ 2743200 w 2743200"/>
                <a:gd name="connsiteY2" fmla="*/ 0 h 129540"/>
                <a:gd name="connsiteX3" fmla="*/ 2628900 w 2743200"/>
                <a:gd name="connsiteY3" fmla="*/ 114300 h 129540"/>
                <a:gd name="connsiteX4" fmla="*/ 0 w 2743200"/>
                <a:gd name="connsiteY4" fmla="*/ 129540 h 129540"/>
                <a:gd name="connsiteX0" fmla="*/ 0 w 2743200"/>
                <a:gd name="connsiteY0" fmla="*/ 146209 h 146209"/>
                <a:gd name="connsiteX1" fmla="*/ 0 w 2743200"/>
                <a:gd name="connsiteY1" fmla="*/ 0 h 146209"/>
                <a:gd name="connsiteX2" fmla="*/ 2743200 w 2743200"/>
                <a:gd name="connsiteY2" fmla="*/ 0 h 146209"/>
                <a:gd name="connsiteX3" fmla="*/ 2628900 w 2743200"/>
                <a:gd name="connsiteY3" fmla="*/ 114300 h 146209"/>
                <a:gd name="connsiteX4" fmla="*/ 0 w 2743200"/>
                <a:gd name="connsiteY4" fmla="*/ 146209 h 146209"/>
                <a:gd name="connsiteX0" fmla="*/ 0 w 2743200"/>
                <a:gd name="connsiteY0" fmla="*/ 146209 h 146209"/>
                <a:gd name="connsiteX1" fmla="*/ 0 w 2743200"/>
                <a:gd name="connsiteY1" fmla="*/ 0 h 146209"/>
                <a:gd name="connsiteX2" fmla="*/ 2743200 w 2743200"/>
                <a:gd name="connsiteY2" fmla="*/ 0 h 146209"/>
                <a:gd name="connsiteX3" fmla="*/ 2616994 w 2743200"/>
                <a:gd name="connsiteY3" fmla="*/ 135731 h 146209"/>
                <a:gd name="connsiteX4" fmla="*/ 0 w 2743200"/>
                <a:gd name="connsiteY4" fmla="*/ 146209 h 146209"/>
                <a:gd name="connsiteX0" fmla="*/ 45378 w 2743200"/>
                <a:gd name="connsiteY0" fmla="*/ 177166 h 177166"/>
                <a:gd name="connsiteX1" fmla="*/ 0 w 2743200"/>
                <a:gd name="connsiteY1" fmla="*/ 0 h 177166"/>
                <a:gd name="connsiteX2" fmla="*/ 2743200 w 2743200"/>
                <a:gd name="connsiteY2" fmla="*/ 0 h 177166"/>
                <a:gd name="connsiteX3" fmla="*/ 2616994 w 2743200"/>
                <a:gd name="connsiteY3" fmla="*/ 135731 h 177166"/>
                <a:gd name="connsiteX4" fmla="*/ 45378 w 2743200"/>
                <a:gd name="connsiteY4" fmla="*/ 177166 h 177166"/>
                <a:gd name="connsiteX0" fmla="*/ 1 w 2743200"/>
                <a:gd name="connsiteY0" fmla="*/ 153354 h 153354"/>
                <a:gd name="connsiteX1" fmla="*/ 0 w 2743200"/>
                <a:gd name="connsiteY1" fmla="*/ 0 h 153354"/>
                <a:gd name="connsiteX2" fmla="*/ 2743200 w 2743200"/>
                <a:gd name="connsiteY2" fmla="*/ 0 h 153354"/>
                <a:gd name="connsiteX3" fmla="*/ 2616994 w 2743200"/>
                <a:gd name="connsiteY3" fmla="*/ 135731 h 153354"/>
                <a:gd name="connsiteX4" fmla="*/ 1 w 2743200"/>
                <a:gd name="connsiteY4" fmla="*/ 153354 h 153354"/>
                <a:gd name="connsiteX0" fmla="*/ 1 w 2743200"/>
                <a:gd name="connsiteY0" fmla="*/ 153354 h 153354"/>
                <a:gd name="connsiteX1" fmla="*/ 0 w 2743200"/>
                <a:gd name="connsiteY1" fmla="*/ 0 h 153354"/>
                <a:gd name="connsiteX2" fmla="*/ 2743200 w 2743200"/>
                <a:gd name="connsiteY2" fmla="*/ 0 h 153354"/>
                <a:gd name="connsiteX3" fmla="*/ 2611941 w 2743200"/>
                <a:gd name="connsiteY3" fmla="*/ 150828 h 153354"/>
                <a:gd name="connsiteX4" fmla="*/ 1 w 2743200"/>
                <a:gd name="connsiteY4" fmla="*/ 153354 h 153354"/>
                <a:gd name="connsiteX0" fmla="*/ 1 w 2743200"/>
                <a:gd name="connsiteY0" fmla="*/ 153354 h 153354"/>
                <a:gd name="connsiteX1" fmla="*/ 0 w 2743200"/>
                <a:gd name="connsiteY1" fmla="*/ 0 h 153354"/>
                <a:gd name="connsiteX2" fmla="*/ 2743200 w 2743200"/>
                <a:gd name="connsiteY2" fmla="*/ 0 h 153354"/>
                <a:gd name="connsiteX3" fmla="*/ 2734550 w 2743200"/>
                <a:gd name="connsiteY3" fmla="*/ 147056 h 153354"/>
                <a:gd name="connsiteX4" fmla="*/ 1 w 2743200"/>
                <a:gd name="connsiteY4" fmla="*/ 153354 h 153354"/>
                <a:gd name="connsiteX0" fmla="*/ 1 w 2744054"/>
                <a:gd name="connsiteY0" fmla="*/ 153354 h 153354"/>
                <a:gd name="connsiteX1" fmla="*/ 0 w 2744054"/>
                <a:gd name="connsiteY1" fmla="*/ 0 h 153354"/>
                <a:gd name="connsiteX2" fmla="*/ 2743200 w 2744054"/>
                <a:gd name="connsiteY2" fmla="*/ 0 h 153354"/>
                <a:gd name="connsiteX3" fmla="*/ 2744054 w 2744054"/>
                <a:gd name="connsiteY3" fmla="*/ 150827 h 153354"/>
                <a:gd name="connsiteX4" fmla="*/ 1 w 2744054"/>
                <a:gd name="connsiteY4" fmla="*/ 153354 h 153354"/>
                <a:gd name="connsiteX0" fmla="*/ 0 w 2753556"/>
                <a:gd name="connsiteY0" fmla="*/ 153354 h 153354"/>
                <a:gd name="connsiteX1" fmla="*/ 9502 w 2753556"/>
                <a:gd name="connsiteY1" fmla="*/ 0 h 153354"/>
                <a:gd name="connsiteX2" fmla="*/ 2752702 w 2753556"/>
                <a:gd name="connsiteY2" fmla="*/ 0 h 153354"/>
                <a:gd name="connsiteX3" fmla="*/ 2753556 w 2753556"/>
                <a:gd name="connsiteY3" fmla="*/ 150827 h 153354"/>
                <a:gd name="connsiteX4" fmla="*/ 0 w 2753556"/>
                <a:gd name="connsiteY4" fmla="*/ 153354 h 153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53556" h="153354">
                  <a:moveTo>
                    <a:pt x="0" y="153354"/>
                  </a:moveTo>
                  <a:cubicBezTo>
                    <a:pt x="0" y="102236"/>
                    <a:pt x="9502" y="51118"/>
                    <a:pt x="9502" y="0"/>
                  </a:cubicBezTo>
                  <a:lnTo>
                    <a:pt x="2752702" y="0"/>
                  </a:lnTo>
                  <a:cubicBezTo>
                    <a:pt x="2752987" y="50276"/>
                    <a:pt x="2753271" y="100551"/>
                    <a:pt x="2753556" y="150827"/>
                  </a:cubicBezTo>
                  <a:lnTo>
                    <a:pt x="0" y="153354"/>
                  </a:lnTo>
                  <a:close/>
                </a:path>
              </a:pathLst>
            </a:custGeom>
            <a:gradFill flip="none" rotWithShape="1">
              <a:gsLst>
                <a:gs pos="0">
                  <a:srgbClr val="BEBEBE">
                    <a:lumMod val="75000"/>
                    <a:alpha val="0"/>
                  </a:srgbClr>
                </a:gs>
                <a:gs pos="100000">
                  <a:srgbClr val="000000">
                    <a:alpha val="66000"/>
                  </a:srgbClr>
                </a:gs>
              </a:gsLst>
              <a:lin ang="5400000" scaled="1"/>
              <a:tileRect/>
            </a:gradFill>
            <a:ln w="25400" cap="flat" cmpd="sng" algn="ctr">
              <a:noFill/>
              <a:prstDash val="solid"/>
            </a:ln>
            <a:effectLst/>
          </p:spPr>
          <p:txBody>
            <a:bodyPr anchor="ctr"/>
            <a:lstStyle/>
            <a:p>
              <a:pPr algn="ctr" fontAlgn="auto">
                <a:spcBef>
                  <a:spcPts val="0"/>
                </a:spcBef>
                <a:spcAft>
                  <a:spcPts val="0"/>
                </a:spcAft>
                <a:defRPr/>
              </a:pPr>
              <a:endParaRPr lang="en-US" kern="0" dirty="0">
                <a:solidFill>
                  <a:srgbClr val="FFFFFF"/>
                </a:solidFill>
                <a:latin typeface="+mj-lt"/>
                <a:cs typeface="+mn-cs"/>
              </a:endParaRPr>
            </a:p>
          </p:txBody>
        </p:sp>
        <p:sp>
          <p:nvSpPr>
            <p:cNvPr id="119" name="Freeform 118"/>
            <p:cNvSpPr/>
            <p:nvPr/>
          </p:nvSpPr>
          <p:spPr>
            <a:xfrm flipH="1">
              <a:off x="3319680" y="4082811"/>
              <a:ext cx="429755" cy="1187509"/>
            </a:xfrm>
            <a:custGeom>
              <a:avLst/>
              <a:gdLst>
                <a:gd name="connsiteX0" fmla="*/ 0 w 2194560"/>
                <a:gd name="connsiteY0" fmla="*/ 1310640 h 2065020"/>
                <a:gd name="connsiteX1" fmla="*/ 0 w 2194560"/>
                <a:gd name="connsiteY1" fmla="*/ 2065020 h 2065020"/>
                <a:gd name="connsiteX2" fmla="*/ 2194560 w 2194560"/>
                <a:gd name="connsiteY2" fmla="*/ 160020 h 2065020"/>
                <a:gd name="connsiteX3" fmla="*/ 2194560 w 2194560"/>
                <a:gd name="connsiteY3" fmla="*/ 0 h 2065020"/>
                <a:gd name="connsiteX4" fmla="*/ 0 w 2194560"/>
                <a:gd name="connsiteY4" fmla="*/ 1310640 h 2065020"/>
                <a:gd name="connsiteX0" fmla="*/ 0 w 2194560"/>
                <a:gd name="connsiteY0" fmla="*/ 1310640 h 2065020"/>
                <a:gd name="connsiteX1" fmla="*/ 0 w 2194560"/>
                <a:gd name="connsiteY1" fmla="*/ 2065020 h 2065020"/>
                <a:gd name="connsiteX2" fmla="*/ 2194560 w 2194560"/>
                <a:gd name="connsiteY2" fmla="*/ 248920 h 2065020"/>
                <a:gd name="connsiteX3" fmla="*/ 2194560 w 2194560"/>
                <a:gd name="connsiteY3" fmla="*/ 0 h 2065020"/>
                <a:gd name="connsiteX4" fmla="*/ 0 w 2194560"/>
                <a:gd name="connsiteY4" fmla="*/ 1310640 h 2065020"/>
                <a:gd name="connsiteX0" fmla="*/ 9525 w 2204085"/>
                <a:gd name="connsiteY0" fmla="*/ 1310640 h 1893570"/>
                <a:gd name="connsiteX1" fmla="*/ 0 w 2204085"/>
                <a:gd name="connsiteY1" fmla="*/ 1893570 h 1893570"/>
                <a:gd name="connsiteX2" fmla="*/ 2204085 w 2204085"/>
                <a:gd name="connsiteY2" fmla="*/ 248920 h 1893570"/>
                <a:gd name="connsiteX3" fmla="*/ 2204085 w 2204085"/>
                <a:gd name="connsiteY3" fmla="*/ 0 h 1893570"/>
                <a:gd name="connsiteX4" fmla="*/ 9525 w 2204085"/>
                <a:gd name="connsiteY4" fmla="*/ 1310640 h 1893570"/>
                <a:gd name="connsiteX0" fmla="*/ 9525 w 2204085"/>
                <a:gd name="connsiteY0" fmla="*/ 1297940 h 1880870"/>
                <a:gd name="connsiteX1" fmla="*/ 0 w 2204085"/>
                <a:gd name="connsiteY1" fmla="*/ 1880870 h 1880870"/>
                <a:gd name="connsiteX2" fmla="*/ 2204085 w 2204085"/>
                <a:gd name="connsiteY2" fmla="*/ 236220 h 1880870"/>
                <a:gd name="connsiteX3" fmla="*/ 2204085 w 2204085"/>
                <a:gd name="connsiteY3" fmla="*/ 0 h 1880870"/>
                <a:gd name="connsiteX4" fmla="*/ 9525 w 2204085"/>
                <a:gd name="connsiteY4" fmla="*/ 1297940 h 1880870"/>
                <a:gd name="connsiteX0" fmla="*/ 0 w 2194560"/>
                <a:gd name="connsiteY0" fmla="*/ 1297940 h 1887220"/>
                <a:gd name="connsiteX1" fmla="*/ 25400 w 2194560"/>
                <a:gd name="connsiteY1" fmla="*/ 1887220 h 1887220"/>
                <a:gd name="connsiteX2" fmla="*/ 2194560 w 2194560"/>
                <a:gd name="connsiteY2" fmla="*/ 236220 h 1887220"/>
                <a:gd name="connsiteX3" fmla="*/ 2194560 w 2194560"/>
                <a:gd name="connsiteY3" fmla="*/ 0 h 1887220"/>
                <a:gd name="connsiteX4" fmla="*/ 0 w 2194560"/>
                <a:gd name="connsiteY4" fmla="*/ 1297940 h 1887220"/>
                <a:gd name="connsiteX0" fmla="*/ 3175 w 2169160"/>
                <a:gd name="connsiteY0" fmla="*/ 1301115 h 1887220"/>
                <a:gd name="connsiteX1" fmla="*/ 0 w 2169160"/>
                <a:gd name="connsiteY1" fmla="*/ 1887220 h 1887220"/>
                <a:gd name="connsiteX2" fmla="*/ 2169160 w 2169160"/>
                <a:gd name="connsiteY2" fmla="*/ 236220 h 1887220"/>
                <a:gd name="connsiteX3" fmla="*/ 2169160 w 2169160"/>
                <a:gd name="connsiteY3" fmla="*/ 0 h 1887220"/>
                <a:gd name="connsiteX4" fmla="*/ 3175 w 2169160"/>
                <a:gd name="connsiteY4" fmla="*/ 1301115 h 1887220"/>
                <a:gd name="connsiteX0" fmla="*/ 3175 w 2169160"/>
                <a:gd name="connsiteY0" fmla="*/ 1301115 h 1887220"/>
                <a:gd name="connsiteX1" fmla="*/ 0 w 2169160"/>
                <a:gd name="connsiteY1" fmla="*/ 1887220 h 1887220"/>
                <a:gd name="connsiteX2" fmla="*/ 2160558 w 2169160"/>
                <a:gd name="connsiteY2" fmla="*/ 251317 h 1887220"/>
                <a:gd name="connsiteX3" fmla="*/ 2169160 w 2169160"/>
                <a:gd name="connsiteY3" fmla="*/ 0 h 1887220"/>
                <a:gd name="connsiteX4" fmla="*/ 3175 w 2169160"/>
                <a:gd name="connsiteY4" fmla="*/ 1301115 h 1887220"/>
                <a:gd name="connsiteX0" fmla="*/ 3175 w 2173463"/>
                <a:gd name="connsiteY0" fmla="*/ 1301115 h 1887220"/>
                <a:gd name="connsiteX1" fmla="*/ 0 w 2173463"/>
                <a:gd name="connsiteY1" fmla="*/ 1887220 h 1887220"/>
                <a:gd name="connsiteX2" fmla="*/ 2173463 w 2173463"/>
                <a:gd name="connsiteY2" fmla="*/ 251317 h 1887220"/>
                <a:gd name="connsiteX3" fmla="*/ 2169160 w 2173463"/>
                <a:gd name="connsiteY3" fmla="*/ 0 h 1887220"/>
                <a:gd name="connsiteX4" fmla="*/ 3175 w 2173463"/>
                <a:gd name="connsiteY4" fmla="*/ 1301115 h 1887220"/>
                <a:gd name="connsiteX0" fmla="*/ 3175 w 2173463"/>
                <a:gd name="connsiteY0" fmla="*/ 1301115 h 1887220"/>
                <a:gd name="connsiteX1" fmla="*/ 0 w 2173463"/>
                <a:gd name="connsiteY1" fmla="*/ 1887220 h 1887220"/>
                <a:gd name="connsiteX2" fmla="*/ 2173463 w 2173463"/>
                <a:gd name="connsiteY2" fmla="*/ 251317 h 1887220"/>
                <a:gd name="connsiteX3" fmla="*/ 2169160 w 2173463"/>
                <a:gd name="connsiteY3" fmla="*/ 0 h 1887220"/>
                <a:gd name="connsiteX4" fmla="*/ 1926711 w 2173463"/>
                <a:gd name="connsiteY4" fmla="*/ 10442 h 1887220"/>
                <a:gd name="connsiteX5" fmla="*/ 3175 w 2173463"/>
                <a:gd name="connsiteY5" fmla="*/ 1301115 h 1887220"/>
                <a:gd name="connsiteX0" fmla="*/ 3175 w 2173463"/>
                <a:gd name="connsiteY0" fmla="*/ 1301115 h 1887220"/>
                <a:gd name="connsiteX1" fmla="*/ 0 w 2173463"/>
                <a:gd name="connsiteY1" fmla="*/ 1887220 h 1887220"/>
                <a:gd name="connsiteX2" fmla="*/ 2173463 w 2173463"/>
                <a:gd name="connsiteY2" fmla="*/ 251317 h 1887220"/>
                <a:gd name="connsiteX3" fmla="*/ 2169160 w 2173463"/>
                <a:gd name="connsiteY3" fmla="*/ 0 h 1887220"/>
                <a:gd name="connsiteX4" fmla="*/ 3175 w 2173463"/>
                <a:gd name="connsiteY4" fmla="*/ 1301115 h 1887220"/>
                <a:gd name="connsiteX0" fmla="*/ 3175 w 2173463"/>
                <a:gd name="connsiteY0" fmla="*/ 1301115 h 1887220"/>
                <a:gd name="connsiteX1" fmla="*/ 0 w 2173463"/>
                <a:gd name="connsiteY1" fmla="*/ 1887220 h 1887220"/>
                <a:gd name="connsiteX2" fmla="*/ 2173463 w 2173463"/>
                <a:gd name="connsiteY2" fmla="*/ 251317 h 1887220"/>
                <a:gd name="connsiteX3" fmla="*/ 1924430 w 2173463"/>
                <a:gd name="connsiteY3" fmla="*/ 0 h 1887220"/>
                <a:gd name="connsiteX4" fmla="*/ 3175 w 2173463"/>
                <a:gd name="connsiteY4" fmla="*/ 1301115 h 1887220"/>
                <a:gd name="connsiteX0" fmla="*/ 3175 w 2173463"/>
                <a:gd name="connsiteY0" fmla="*/ 1301115 h 1887220"/>
                <a:gd name="connsiteX1" fmla="*/ 0 w 2173463"/>
                <a:gd name="connsiteY1" fmla="*/ 1887220 h 1887220"/>
                <a:gd name="connsiteX2" fmla="*/ 2173463 w 2173463"/>
                <a:gd name="connsiteY2" fmla="*/ 251317 h 1887220"/>
                <a:gd name="connsiteX3" fmla="*/ 1924430 w 2173463"/>
                <a:gd name="connsiteY3" fmla="*/ 0 h 1887220"/>
                <a:gd name="connsiteX4" fmla="*/ 3175 w 2173463"/>
                <a:gd name="connsiteY4" fmla="*/ 1301115 h 1887220"/>
                <a:gd name="connsiteX0" fmla="*/ 3175 w 2173463"/>
                <a:gd name="connsiteY0" fmla="*/ 1301115 h 1887220"/>
                <a:gd name="connsiteX1" fmla="*/ 0 w 2173463"/>
                <a:gd name="connsiteY1" fmla="*/ 1887220 h 1887220"/>
                <a:gd name="connsiteX2" fmla="*/ 2173463 w 2173463"/>
                <a:gd name="connsiteY2" fmla="*/ 251317 h 1887220"/>
                <a:gd name="connsiteX3" fmla="*/ 1924430 w 2173463"/>
                <a:gd name="connsiteY3" fmla="*/ 0 h 1887220"/>
                <a:gd name="connsiteX4" fmla="*/ 3175 w 2173463"/>
                <a:gd name="connsiteY4" fmla="*/ 1301115 h 1887220"/>
                <a:gd name="connsiteX0" fmla="*/ 3175 w 2173463"/>
                <a:gd name="connsiteY0" fmla="*/ 1301115 h 1887220"/>
                <a:gd name="connsiteX1" fmla="*/ 0 w 2173463"/>
                <a:gd name="connsiteY1" fmla="*/ 1887220 h 1887220"/>
                <a:gd name="connsiteX2" fmla="*/ 2173463 w 2173463"/>
                <a:gd name="connsiteY2" fmla="*/ 251317 h 1887220"/>
                <a:gd name="connsiteX3" fmla="*/ 1924430 w 2173463"/>
                <a:gd name="connsiteY3" fmla="*/ 0 h 1887220"/>
                <a:gd name="connsiteX4" fmla="*/ 3175 w 2173463"/>
                <a:gd name="connsiteY4" fmla="*/ 1301115 h 1887220"/>
                <a:gd name="connsiteX0" fmla="*/ 3175 w 2173463"/>
                <a:gd name="connsiteY0" fmla="*/ 1301115 h 1887220"/>
                <a:gd name="connsiteX1" fmla="*/ 0 w 2173463"/>
                <a:gd name="connsiteY1" fmla="*/ 1887220 h 1887220"/>
                <a:gd name="connsiteX2" fmla="*/ 2173463 w 2173463"/>
                <a:gd name="connsiteY2" fmla="*/ 251317 h 1887220"/>
                <a:gd name="connsiteX3" fmla="*/ 1924430 w 2173463"/>
                <a:gd name="connsiteY3" fmla="*/ 0 h 1887220"/>
                <a:gd name="connsiteX4" fmla="*/ 3175 w 2173463"/>
                <a:gd name="connsiteY4" fmla="*/ 1301115 h 1887220"/>
                <a:gd name="connsiteX0" fmla="*/ 3175 w 2173463"/>
                <a:gd name="connsiteY0" fmla="*/ 1150145 h 1736250"/>
                <a:gd name="connsiteX1" fmla="*/ 0 w 2173463"/>
                <a:gd name="connsiteY1" fmla="*/ 1736250 h 1736250"/>
                <a:gd name="connsiteX2" fmla="*/ 2173463 w 2173463"/>
                <a:gd name="connsiteY2" fmla="*/ 100347 h 1736250"/>
                <a:gd name="connsiteX3" fmla="*/ 1928962 w 2173463"/>
                <a:gd name="connsiteY3" fmla="*/ 0 h 1736250"/>
                <a:gd name="connsiteX4" fmla="*/ 3175 w 2173463"/>
                <a:gd name="connsiteY4" fmla="*/ 1150145 h 1736250"/>
                <a:gd name="connsiteX0" fmla="*/ 3175 w 2173463"/>
                <a:gd name="connsiteY0" fmla="*/ 1296083 h 1882188"/>
                <a:gd name="connsiteX1" fmla="*/ 0 w 2173463"/>
                <a:gd name="connsiteY1" fmla="*/ 1882188 h 1882188"/>
                <a:gd name="connsiteX2" fmla="*/ 2173463 w 2173463"/>
                <a:gd name="connsiteY2" fmla="*/ 246285 h 1882188"/>
                <a:gd name="connsiteX3" fmla="*/ 1938026 w 2173463"/>
                <a:gd name="connsiteY3" fmla="*/ 0 h 1882188"/>
                <a:gd name="connsiteX4" fmla="*/ 3175 w 2173463"/>
                <a:gd name="connsiteY4" fmla="*/ 1296083 h 1882188"/>
                <a:gd name="connsiteX0" fmla="*/ 3175 w 1942330"/>
                <a:gd name="connsiteY0" fmla="*/ 1296083 h 1882188"/>
                <a:gd name="connsiteX1" fmla="*/ 0 w 1942330"/>
                <a:gd name="connsiteY1" fmla="*/ 1882188 h 1882188"/>
                <a:gd name="connsiteX2" fmla="*/ 1942330 w 1942330"/>
                <a:gd name="connsiteY2" fmla="*/ 246285 h 1882188"/>
                <a:gd name="connsiteX3" fmla="*/ 1938026 w 1942330"/>
                <a:gd name="connsiteY3" fmla="*/ 0 h 1882188"/>
                <a:gd name="connsiteX4" fmla="*/ 3175 w 1942330"/>
                <a:gd name="connsiteY4" fmla="*/ 1296083 h 1882188"/>
                <a:gd name="connsiteX0" fmla="*/ 205 w 1939360"/>
                <a:gd name="connsiteY0" fmla="*/ 1296083 h 1882188"/>
                <a:gd name="connsiteX1" fmla="*/ 1562 w 1939360"/>
                <a:gd name="connsiteY1" fmla="*/ 1882188 h 1882188"/>
                <a:gd name="connsiteX2" fmla="*/ 1939360 w 1939360"/>
                <a:gd name="connsiteY2" fmla="*/ 246285 h 1882188"/>
                <a:gd name="connsiteX3" fmla="*/ 1935056 w 1939360"/>
                <a:gd name="connsiteY3" fmla="*/ 0 h 1882188"/>
                <a:gd name="connsiteX4" fmla="*/ 205 w 1939360"/>
                <a:gd name="connsiteY4" fmla="*/ 1296083 h 18821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9360" h="1882188">
                  <a:moveTo>
                    <a:pt x="205" y="1296083"/>
                  </a:moveTo>
                  <a:cubicBezTo>
                    <a:pt x="-853" y="1491451"/>
                    <a:pt x="2620" y="1686820"/>
                    <a:pt x="1562" y="1882188"/>
                  </a:cubicBezTo>
                  <a:lnTo>
                    <a:pt x="1939360" y="246285"/>
                  </a:lnTo>
                  <a:cubicBezTo>
                    <a:pt x="1937925" y="164190"/>
                    <a:pt x="1936491" y="82095"/>
                    <a:pt x="1935056" y="0"/>
                  </a:cubicBezTo>
                  <a:lnTo>
                    <a:pt x="205" y="1296083"/>
                  </a:lnTo>
                  <a:close/>
                </a:path>
              </a:pathLst>
            </a:custGeom>
            <a:gradFill flip="none" rotWithShape="1">
              <a:gsLst>
                <a:gs pos="41000">
                  <a:srgbClr val="BEBEBE">
                    <a:lumMod val="75000"/>
                    <a:alpha val="0"/>
                  </a:srgbClr>
                </a:gs>
                <a:gs pos="57000">
                  <a:srgbClr val="000000"/>
                </a:gs>
              </a:gsLst>
              <a:lin ang="1800000" scaled="0"/>
              <a:tileRect/>
            </a:gradFill>
            <a:ln w="25400" cap="flat" cmpd="sng" algn="ctr">
              <a:noFill/>
              <a:prstDash val="solid"/>
            </a:ln>
            <a:effectLst/>
          </p:spPr>
          <p:txBody>
            <a:bodyPr anchor="ctr"/>
            <a:lstStyle/>
            <a:p>
              <a:pPr algn="ctr" fontAlgn="auto">
                <a:spcBef>
                  <a:spcPts val="0"/>
                </a:spcBef>
                <a:spcAft>
                  <a:spcPts val="0"/>
                </a:spcAft>
              </a:pPr>
              <a:endParaRPr lang="en-US" kern="0" dirty="0">
                <a:solidFill>
                  <a:srgbClr val="FFFFFF"/>
                </a:solidFill>
                <a:latin typeface="+mj-lt"/>
                <a:cs typeface="+mn-cs"/>
              </a:endParaRPr>
            </a:p>
          </p:txBody>
        </p:sp>
      </p:grpSp>
      <p:sp>
        <p:nvSpPr>
          <p:cNvPr id="121" name="Rectangle 120"/>
          <p:cNvSpPr/>
          <p:nvPr/>
        </p:nvSpPr>
        <p:spPr>
          <a:xfrm>
            <a:off x="3558383" y="4484123"/>
            <a:ext cx="2020884" cy="708025"/>
          </a:xfrm>
          <a:prstGeom prst="rect">
            <a:avLst/>
          </a:prstGeom>
          <a:noFill/>
          <a:ln>
            <a:noFill/>
          </a:ln>
          <a:effectLst/>
        </p:spPr>
        <p:style>
          <a:lnRef idx="1">
            <a:schemeClr val="accent2"/>
          </a:lnRef>
          <a:fillRef idx="3">
            <a:schemeClr val="accent2"/>
          </a:fillRef>
          <a:effectRef idx="2">
            <a:schemeClr val="accent2"/>
          </a:effectRef>
          <a:fontRef idx="minor">
            <a:schemeClr val="lt1"/>
          </a:fontRef>
        </p:style>
        <p:txBody>
          <a:bodyPr/>
          <a:lstStyle/>
          <a:p>
            <a:pPr algn="ctr">
              <a:lnSpc>
                <a:spcPct val="85000"/>
              </a:lnSpc>
              <a:defRPr/>
            </a:pPr>
            <a:r>
              <a:rPr lang="en-US" sz="1600" spc="-80" dirty="0" smtClean="0">
                <a:solidFill>
                  <a:schemeClr val="accent1">
                    <a:lumMod val="60000"/>
                    <a:lumOff val="40000"/>
                  </a:schemeClr>
                </a:solidFill>
                <a:cs typeface="Arial" charset="0"/>
              </a:rPr>
              <a:t>Cisco</a:t>
            </a:r>
            <a:r>
              <a:rPr lang="en-US" sz="1600" spc="-80" dirty="0" smtClean="0">
                <a:solidFill>
                  <a:schemeClr val="accent1">
                    <a:lumMod val="60000"/>
                    <a:lumOff val="40000"/>
                  </a:schemeClr>
                </a:solidFill>
                <a:latin typeface="Arial"/>
                <a:cs typeface="Arial"/>
              </a:rPr>
              <a:t>®</a:t>
            </a:r>
            <a:r>
              <a:rPr lang="en-US" sz="1600" spc="-80" dirty="0" smtClean="0">
                <a:solidFill>
                  <a:schemeClr val="accent1">
                    <a:lumMod val="60000"/>
                    <a:lumOff val="40000"/>
                  </a:schemeClr>
                </a:solidFill>
                <a:cs typeface="Arial" charset="0"/>
              </a:rPr>
              <a:t> </a:t>
            </a:r>
            <a:r>
              <a:rPr lang="en-US" sz="1600" spc="-80" dirty="0">
                <a:solidFill>
                  <a:schemeClr val="accent1">
                    <a:lumMod val="60000"/>
                    <a:lumOff val="40000"/>
                  </a:schemeClr>
                </a:solidFill>
                <a:cs typeface="Arial" charset="0"/>
              </a:rPr>
              <a:t>Intellectual </a:t>
            </a:r>
            <a:r>
              <a:rPr lang="en-US" sz="1600" dirty="0">
                <a:solidFill>
                  <a:schemeClr val="accent1">
                    <a:lumMod val="60000"/>
                    <a:lumOff val="40000"/>
                  </a:schemeClr>
                </a:solidFill>
                <a:cs typeface="Arial" charset="0"/>
              </a:rPr>
              <a:t>Capital </a:t>
            </a:r>
            <a:r>
              <a:rPr lang="en-US" sz="1600" dirty="0" smtClean="0">
                <a:solidFill>
                  <a:schemeClr val="accent1">
                    <a:lumMod val="60000"/>
                    <a:lumOff val="40000"/>
                  </a:schemeClr>
                </a:solidFill>
                <a:cs typeface="Arial" charset="0"/>
              </a:rPr>
              <a:t>Plus </a:t>
            </a:r>
            <a:r>
              <a:rPr lang="en-US" sz="1600" dirty="0">
                <a:solidFill>
                  <a:schemeClr val="accent1">
                    <a:lumMod val="60000"/>
                    <a:lumOff val="40000"/>
                  </a:schemeClr>
                </a:solidFill>
                <a:cs typeface="Arial" charset="0"/>
              </a:rPr>
              <a:t>Smart Services Innovation</a:t>
            </a:r>
          </a:p>
        </p:txBody>
      </p:sp>
      <p:sp>
        <p:nvSpPr>
          <p:cNvPr id="122" name="Rectangle 121"/>
          <p:cNvSpPr/>
          <p:nvPr/>
        </p:nvSpPr>
        <p:spPr>
          <a:xfrm>
            <a:off x="5692534" y="4590806"/>
            <a:ext cx="1631951" cy="708025"/>
          </a:xfrm>
          <a:prstGeom prst="rect">
            <a:avLst/>
          </a:prstGeom>
          <a:noFill/>
          <a:ln>
            <a:noFill/>
          </a:ln>
          <a:effectLst/>
        </p:spPr>
        <p:style>
          <a:lnRef idx="1">
            <a:schemeClr val="accent2"/>
          </a:lnRef>
          <a:fillRef idx="3">
            <a:schemeClr val="accent2"/>
          </a:fillRef>
          <a:effectRef idx="2">
            <a:schemeClr val="accent2"/>
          </a:effectRef>
          <a:fontRef idx="minor">
            <a:schemeClr val="lt1"/>
          </a:fontRef>
        </p:style>
        <p:txBody>
          <a:bodyPr/>
          <a:lstStyle/>
          <a:p>
            <a:pPr>
              <a:lnSpc>
                <a:spcPct val="85000"/>
              </a:lnSpc>
              <a:defRPr/>
            </a:pPr>
            <a:r>
              <a:rPr lang="en-US" sz="1600" dirty="0">
                <a:solidFill>
                  <a:schemeClr val="accent1">
                    <a:lumMod val="60000"/>
                    <a:lumOff val="40000"/>
                  </a:schemeClr>
                </a:solidFill>
                <a:cs typeface="Arial" charset="0"/>
              </a:rPr>
              <a:t>Global </a:t>
            </a:r>
            <a:br>
              <a:rPr lang="en-US" sz="1600" dirty="0">
                <a:solidFill>
                  <a:schemeClr val="accent1">
                    <a:lumMod val="60000"/>
                    <a:lumOff val="40000"/>
                  </a:schemeClr>
                </a:solidFill>
                <a:cs typeface="Arial" charset="0"/>
              </a:rPr>
            </a:br>
            <a:r>
              <a:rPr lang="en-US" sz="1600" dirty="0">
                <a:solidFill>
                  <a:schemeClr val="accent1">
                    <a:lumMod val="60000"/>
                    <a:lumOff val="40000"/>
                  </a:schemeClr>
                </a:solidFill>
                <a:cs typeface="Arial" charset="0"/>
              </a:rPr>
              <a:t>Infrastructure</a:t>
            </a:r>
          </a:p>
        </p:txBody>
      </p:sp>
      <p:sp>
        <p:nvSpPr>
          <p:cNvPr id="6" name="Rectangle 5"/>
          <p:cNvSpPr/>
          <p:nvPr/>
        </p:nvSpPr>
        <p:spPr>
          <a:xfrm>
            <a:off x="2588819" y="3954695"/>
            <a:ext cx="2683174" cy="403225"/>
          </a:xfrm>
          <a:custGeom>
            <a:avLst/>
            <a:gdLst>
              <a:gd name="connsiteX0" fmla="*/ 0 w 2663820"/>
              <a:gd name="connsiteY0" fmla="*/ 0 h 403225"/>
              <a:gd name="connsiteX1" fmla="*/ 2663820 w 2663820"/>
              <a:gd name="connsiteY1" fmla="*/ 0 h 403225"/>
              <a:gd name="connsiteX2" fmla="*/ 2663820 w 2663820"/>
              <a:gd name="connsiteY2" fmla="*/ 403225 h 403225"/>
              <a:gd name="connsiteX3" fmla="*/ 0 w 2663820"/>
              <a:gd name="connsiteY3" fmla="*/ 403225 h 403225"/>
              <a:gd name="connsiteX4" fmla="*/ 0 w 2663820"/>
              <a:gd name="connsiteY4" fmla="*/ 0 h 403225"/>
              <a:gd name="connsiteX0" fmla="*/ 0 w 2663820"/>
              <a:gd name="connsiteY0" fmla="*/ 0 h 403225"/>
              <a:gd name="connsiteX1" fmla="*/ 2663820 w 2663820"/>
              <a:gd name="connsiteY1" fmla="*/ 0 h 403225"/>
              <a:gd name="connsiteX2" fmla="*/ 2663820 w 2663820"/>
              <a:gd name="connsiteY2" fmla="*/ 403225 h 403225"/>
              <a:gd name="connsiteX3" fmla="*/ 1276350 w 2663820"/>
              <a:gd name="connsiteY3" fmla="*/ 403225 h 403225"/>
              <a:gd name="connsiteX4" fmla="*/ 0 w 2663820"/>
              <a:gd name="connsiteY4" fmla="*/ 0 h 403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3820" h="403225">
                <a:moveTo>
                  <a:pt x="0" y="0"/>
                </a:moveTo>
                <a:lnTo>
                  <a:pt x="2663820" y="0"/>
                </a:lnTo>
                <a:lnTo>
                  <a:pt x="2663820" y="403225"/>
                </a:lnTo>
                <a:lnTo>
                  <a:pt x="1276350" y="403225"/>
                </a:lnTo>
                <a:lnTo>
                  <a:pt x="0" y="0"/>
                </a:lnTo>
                <a:close/>
              </a:path>
            </a:pathLst>
          </a:custGeom>
          <a:gradFill>
            <a:gsLst>
              <a:gs pos="19000">
                <a:schemeClr val="tx1">
                  <a:alpha val="41000"/>
                </a:schemeClr>
              </a:gs>
              <a:gs pos="100000">
                <a:srgbClr val="565656">
                  <a:alpha val="22000"/>
                </a:srgb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
        <p:nvSpPr>
          <p:cNvPr id="135" name="Rectangle 134"/>
          <p:cNvSpPr/>
          <p:nvPr/>
        </p:nvSpPr>
        <p:spPr>
          <a:xfrm>
            <a:off x="5357809" y="3954696"/>
            <a:ext cx="2663820" cy="406400"/>
          </a:xfrm>
          <a:custGeom>
            <a:avLst/>
            <a:gdLst>
              <a:gd name="connsiteX0" fmla="*/ 0 w 2663820"/>
              <a:gd name="connsiteY0" fmla="*/ 0 h 403225"/>
              <a:gd name="connsiteX1" fmla="*/ 2663820 w 2663820"/>
              <a:gd name="connsiteY1" fmla="*/ 0 h 403225"/>
              <a:gd name="connsiteX2" fmla="*/ 2663820 w 2663820"/>
              <a:gd name="connsiteY2" fmla="*/ 403225 h 403225"/>
              <a:gd name="connsiteX3" fmla="*/ 0 w 2663820"/>
              <a:gd name="connsiteY3" fmla="*/ 403225 h 403225"/>
              <a:gd name="connsiteX4" fmla="*/ 0 w 2663820"/>
              <a:gd name="connsiteY4" fmla="*/ 0 h 403225"/>
              <a:gd name="connsiteX0" fmla="*/ 0 w 2663820"/>
              <a:gd name="connsiteY0" fmla="*/ 0 h 406400"/>
              <a:gd name="connsiteX1" fmla="*/ 2663820 w 2663820"/>
              <a:gd name="connsiteY1" fmla="*/ 0 h 406400"/>
              <a:gd name="connsiteX2" fmla="*/ 1174745 w 2663820"/>
              <a:gd name="connsiteY2" fmla="*/ 406400 h 406400"/>
              <a:gd name="connsiteX3" fmla="*/ 0 w 2663820"/>
              <a:gd name="connsiteY3" fmla="*/ 403225 h 406400"/>
              <a:gd name="connsiteX4" fmla="*/ 0 w 2663820"/>
              <a:gd name="connsiteY4" fmla="*/ 0 h 406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3820" h="406400">
                <a:moveTo>
                  <a:pt x="0" y="0"/>
                </a:moveTo>
                <a:lnTo>
                  <a:pt x="2663820" y="0"/>
                </a:lnTo>
                <a:lnTo>
                  <a:pt x="1174745" y="406400"/>
                </a:lnTo>
                <a:lnTo>
                  <a:pt x="0" y="403225"/>
                </a:lnTo>
                <a:lnTo>
                  <a:pt x="0" y="0"/>
                </a:lnTo>
                <a:close/>
              </a:path>
            </a:pathLst>
          </a:custGeom>
          <a:gradFill>
            <a:gsLst>
              <a:gs pos="19000">
                <a:schemeClr val="tx1">
                  <a:alpha val="41000"/>
                </a:schemeClr>
              </a:gs>
              <a:gs pos="100000">
                <a:srgbClr val="565656">
                  <a:alpha val="22000"/>
                </a:srgb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grpSp>
        <p:nvGrpSpPr>
          <p:cNvPr id="52" name="Group 28"/>
          <p:cNvGrpSpPr>
            <a:grpSpLocks/>
          </p:cNvGrpSpPr>
          <p:nvPr/>
        </p:nvGrpSpPr>
        <p:grpSpPr bwMode="auto">
          <a:xfrm>
            <a:off x="1262063" y="5165166"/>
            <a:ext cx="6619875" cy="526256"/>
            <a:chOff x="1261852" y="5104786"/>
            <a:chExt cx="6620296" cy="526528"/>
          </a:xfrm>
        </p:grpSpPr>
        <p:grpSp>
          <p:nvGrpSpPr>
            <p:cNvPr id="53" name="Group 15"/>
            <p:cNvGrpSpPr>
              <a:grpSpLocks/>
            </p:cNvGrpSpPr>
            <p:nvPr/>
          </p:nvGrpSpPr>
          <p:grpSpPr bwMode="auto">
            <a:xfrm>
              <a:off x="1261852" y="5107168"/>
              <a:ext cx="6620296" cy="524146"/>
              <a:chOff x="5115312" y="8893762"/>
              <a:chExt cx="11958166" cy="830765"/>
            </a:xfrm>
          </p:grpSpPr>
          <p:sp>
            <p:nvSpPr>
              <p:cNvPr id="55" name="Rectangle 38"/>
              <p:cNvSpPr>
                <a:spLocks noChangeArrowheads="1"/>
              </p:cNvSpPr>
              <p:nvPr/>
            </p:nvSpPr>
            <p:spPr bwMode="auto">
              <a:xfrm>
                <a:off x="5115312" y="8893762"/>
                <a:ext cx="11958166" cy="830765"/>
              </a:xfrm>
              <a:prstGeom prst="rect">
                <a:avLst/>
              </a:prstGeom>
              <a:gradFill flip="none" rotWithShape="1">
                <a:gsLst>
                  <a:gs pos="99167">
                    <a:srgbClr val="000000">
                      <a:lumMod val="75000"/>
                      <a:lumOff val="25000"/>
                    </a:srgbClr>
                  </a:gs>
                  <a:gs pos="0">
                    <a:srgbClr val="FFFFFF">
                      <a:lumMod val="65000"/>
                    </a:srgbClr>
                  </a:gs>
                </a:gsLst>
                <a:lin ang="5400000" scaled="1"/>
                <a:tileRect/>
              </a:gradFill>
              <a:ln w="38100" algn="ctr">
                <a:noFill/>
                <a:round/>
                <a:headEnd/>
                <a:tailEnd/>
              </a:ln>
              <a:effectLst/>
            </p:spPr>
            <p:txBody>
              <a:bodyPr lIns="92075" tIns="46038" rIns="92075" bIns="46038"/>
              <a:lstStyle/>
              <a:p>
                <a:pPr marL="119063" indent="-119063" algn="ctr" fontAlgn="auto">
                  <a:spcBef>
                    <a:spcPts val="0"/>
                  </a:spcBef>
                  <a:spcAft>
                    <a:spcPts val="0"/>
                  </a:spcAft>
                  <a:defRPr/>
                </a:pPr>
                <a:endParaRPr lang="en-US" b="1" kern="0" dirty="0">
                  <a:solidFill>
                    <a:sysClr val="windowText" lastClr="000000"/>
                  </a:solidFill>
                  <a:latin typeface="+mj-lt"/>
                  <a:cs typeface="+mn-cs"/>
                </a:endParaRPr>
              </a:p>
            </p:txBody>
          </p:sp>
          <p:sp>
            <p:nvSpPr>
              <p:cNvPr id="56" name="TextBox 55"/>
              <p:cNvSpPr txBox="1"/>
              <p:nvPr/>
            </p:nvSpPr>
            <p:spPr>
              <a:xfrm>
                <a:off x="7300473" y="9017119"/>
                <a:ext cx="7587843" cy="584053"/>
              </a:xfrm>
              <a:prstGeom prst="rect">
                <a:avLst/>
              </a:prstGeom>
              <a:noFill/>
            </p:spPr>
            <p:txBody>
              <a:bodyPr anchor="ctr">
                <a:spAutoFit/>
              </a:bodyPr>
              <a:lstStyle/>
              <a:p>
                <a:pPr algn="ctr" fontAlgn="auto">
                  <a:spcBef>
                    <a:spcPts val="0"/>
                  </a:spcBef>
                  <a:spcAft>
                    <a:spcPts val="0"/>
                  </a:spcAft>
                  <a:defRPr/>
                </a:pPr>
                <a:r>
                  <a:rPr lang="en-US" kern="0" dirty="0">
                    <a:solidFill>
                      <a:srgbClr val="FFFFFF"/>
                    </a:solidFill>
                    <a:effectLst>
                      <a:outerShdw blurRad="139700" algn="ctr" rotWithShape="0">
                        <a:prstClr val="black">
                          <a:alpha val="53000"/>
                        </a:prstClr>
                      </a:outerShdw>
                    </a:effectLst>
                    <a:latin typeface="+mj-lt"/>
                    <a:cs typeface="+mn-cs"/>
                  </a:rPr>
                  <a:t>CISCO SMART CARE SERVICE</a:t>
                </a:r>
              </a:p>
            </p:txBody>
          </p:sp>
        </p:grpSp>
        <p:cxnSp>
          <p:nvCxnSpPr>
            <p:cNvPr id="54" name="Straight Connector 53"/>
            <p:cNvCxnSpPr/>
            <p:nvPr/>
          </p:nvCxnSpPr>
          <p:spPr>
            <a:xfrm>
              <a:off x="1261852" y="5104786"/>
              <a:ext cx="6620296" cy="0"/>
            </a:xfrm>
            <a:prstGeom prst="line">
              <a:avLst/>
            </a:prstGeom>
            <a:ln w="12700">
              <a:gradFill flip="none" rotWithShape="1">
                <a:gsLst>
                  <a:gs pos="0">
                    <a:schemeClr val="accent1">
                      <a:tint val="66000"/>
                      <a:satMod val="160000"/>
                      <a:alpha val="0"/>
                    </a:schemeClr>
                  </a:gs>
                  <a:gs pos="50000">
                    <a:schemeClr val="bg1"/>
                  </a:gs>
                  <a:gs pos="100000">
                    <a:schemeClr val="accent1">
                      <a:tint val="23500"/>
                      <a:satMod val="160000"/>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sp>
        <p:nvSpPr>
          <p:cNvPr id="137" name="Rectangle 136"/>
          <p:cNvSpPr/>
          <p:nvPr/>
        </p:nvSpPr>
        <p:spPr>
          <a:xfrm>
            <a:off x="7566025" y="4443645"/>
            <a:ext cx="1631950" cy="708025"/>
          </a:xfrm>
          <a:prstGeom prst="rect">
            <a:avLst/>
          </a:prstGeom>
          <a:noFill/>
          <a:ln>
            <a:noFill/>
          </a:ln>
          <a:effectLst/>
        </p:spPr>
        <p:style>
          <a:lnRef idx="1">
            <a:schemeClr val="accent2"/>
          </a:lnRef>
          <a:fillRef idx="3">
            <a:schemeClr val="accent2"/>
          </a:fillRef>
          <a:effectRef idx="2">
            <a:schemeClr val="accent2"/>
          </a:effectRef>
          <a:fontRef idx="minor">
            <a:schemeClr val="lt1"/>
          </a:fontRef>
        </p:style>
        <p:txBody>
          <a:bodyPr/>
          <a:lstStyle/>
          <a:p>
            <a:pPr>
              <a:lnSpc>
                <a:spcPct val="85000"/>
              </a:lnSpc>
              <a:defRPr/>
            </a:pPr>
            <a:r>
              <a:rPr lang="en-US" sz="2000" dirty="0">
                <a:solidFill>
                  <a:srgbClr val="1F8BAE"/>
                </a:solidFill>
                <a:cs typeface="Arial" charset="0"/>
              </a:rPr>
              <a:t>Cisco</a:t>
            </a:r>
            <a:br>
              <a:rPr lang="en-US" sz="2000" dirty="0">
                <a:solidFill>
                  <a:srgbClr val="1F8BAE"/>
                </a:solidFill>
                <a:cs typeface="Arial" charset="0"/>
              </a:rPr>
            </a:br>
            <a:r>
              <a:rPr lang="en-US" sz="2000" dirty="0">
                <a:solidFill>
                  <a:srgbClr val="1F8BAE"/>
                </a:solidFill>
                <a:cs typeface="Arial" charset="0"/>
              </a:rPr>
              <a:t>Provides</a:t>
            </a:r>
          </a:p>
        </p:txBody>
      </p:sp>
      <p:grpSp>
        <p:nvGrpSpPr>
          <p:cNvPr id="51" name="Group 50"/>
          <p:cNvGrpSpPr/>
          <p:nvPr/>
        </p:nvGrpSpPr>
        <p:grpSpPr>
          <a:xfrm>
            <a:off x="2588819" y="1693224"/>
            <a:ext cx="2685931" cy="2261319"/>
            <a:chOff x="-5748456" y="1475658"/>
            <a:chExt cx="2685931" cy="2261319"/>
          </a:xfrm>
        </p:grpSpPr>
        <p:grpSp>
          <p:nvGrpSpPr>
            <p:cNvPr id="57" name="Group 26"/>
            <p:cNvGrpSpPr/>
            <p:nvPr/>
          </p:nvGrpSpPr>
          <p:grpSpPr>
            <a:xfrm>
              <a:off x="-5748456" y="1741605"/>
              <a:ext cx="2682527" cy="1995372"/>
              <a:chOff x="2936594" y="1658730"/>
              <a:chExt cx="2290895" cy="1185030"/>
            </a:xfrm>
          </p:grpSpPr>
          <p:sp>
            <p:nvSpPr>
              <p:cNvPr id="60" name="Rectangle 59"/>
              <p:cNvSpPr/>
              <p:nvPr/>
            </p:nvSpPr>
            <p:spPr>
              <a:xfrm>
                <a:off x="2936594" y="1658730"/>
                <a:ext cx="2290895" cy="1185030"/>
              </a:xfrm>
              <a:prstGeom prst="rect">
                <a:avLst/>
              </a:prstGeom>
              <a:solidFill>
                <a:srgbClr val="FFFFFF">
                  <a:alpha val="37000"/>
                </a:srgbClr>
              </a:solidFill>
              <a:ln w="76200" cap="flat" cmpd="sng" algn="ctr">
                <a:noFill/>
                <a:prstDash val="solid"/>
                <a:round/>
                <a:headEnd type="none" w="med" len="med"/>
                <a:tailEnd type="none" w="med" len="med"/>
              </a:ln>
              <a:effectLst>
                <a:outerShdw blurRad="241300" dist="25400" dir="5400000" algn="ctr" rotWithShape="0">
                  <a:schemeClr val="accent3">
                    <a:lumMod val="10000"/>
                    <a:alpha val="63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fontAlgn="base">
                  <a:spcBef>
                    <a:spcPct val="0"/>
                  </a:spcBef>
                  <a:spcAft>
                    <a:spcPct val="0"/>
                  </a:spcAft>
                </a:pPr>
                <a:endParaRPr lang="en-US" kern="1200" dirty="0">
                  <a:solidFill>
                    <a:srgbClr val="FFFFFF"/>
                  </a:solidFill>
                  <a:latin typeface="Arial"/>
                  <a:ea typeface="+mn-ea"/>
                  <a:cs typeface="+mn-cs"/>
                </a:endParaRPr>
              </a:p>
            </p:txBody>
          </p:sp>
          <p:sp>
            <p:nvSpPr>
              <p:cNvPr id="61" name="Rectangle 60"/>
              <p:cNvSpPr/>
              <p:nvPr/>
            </p:nvSpPr>
            <p:spPr>
              <a:xfrm>
                <a:off x="2936594" y="1658730"/>
                <a:ext cx="2290895" cy="1185030"/>
              </a:xfrm>
              <a:prstGeom prst="rect">
                <a:avLst/>
              </a:prstGeom>
              <a:solidFill>
                <a:srgbClr val="FFFFFF">
                  <a:alpha val="31000"/>
                </a:srgbClr>
              </a:solidFill>
              <a:ln w="76200"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fontAlgn="base">
                  <a:spcBef>
                    <a:spcPct val="0"/>
                  </a:spcBef>
                  <a:spcAft>
                    <a:spcPct val="0"/>
                  </a:spcAft>
                </a:pPr>
                <a:endParaRPr lang="en-US" kern="1200" dirty="0">
                  <a:solidFill>
                    <a:srgbClr val="FFFFFF"/>
                  </a:solidFill>
                  <a:latin typeface="Arial"/>
                  <a:ea typeface="+mn-ea"/>
                  <a:cs typeface="+mn-cs"/>
                </a:endParaRPr>
              </a:p>
            </p:txBody>
          </p:sp>
        </p:grpSp>
        <p:sp>
          <p:nvSpPr>
            <p:cNvPr id="59" name="Process 34"/>
            <p:cNvSpPr/>
            <p:nvPr/>
          </p:nvSpPr>
          <p:spPr>
            <a:xfrm>
              <a:off x="-5736174" y="1475658"/>
              <a:ext cx="2673649" cy="265947"/>
            </a:xfrm>
            <a:prstGeom prst="flowChartProcess">
              <a:avLst/>
            </a:prstGeom>
            <a:solidFill>
              <a:srgbClr val="2182A8"/>
            </a:solidFill>
            <a:ln>
              <a:noFill/>
            </a:ln>
            <a:effectLst>
              <a:outerShdw blurRad="50800" dist="25400" dir="5400000" rotWithShape="0">
                <a:prstClr val="black">
                  <a:alpha val="47000"/>
                </a:prstClr>
              </a:outerShdw>
            </a:effectLst>
            <a:scene3d>
              <a:camera prst="orthographicFront"/>
              <a:lightRig rig="glow" dir="t">
                <a:rot lat="0" lon="0" rev="5400000"/>
              </a:lightRig>
            </a:scene3d>
            <a:sp3d>
              <a:bevelT w="107950" h="88900"/>
              <a:bevelB w="323850" h="679450"/>
              <a:contourClr>
                <a:schemeClr val="bg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lnSpc>
                  <a:spcPct val="90000"/>
                </a:lnSpc>
              </a:pPr>
              <a:endParaRPr lang="en-US" dirty="0" smtClean="0">
                <a:solidFill>
                  <a:srgbClr val="FFFFFF"/>
                </a:solidFill>
                <a:latin typeface="Arial"/>
              </a:endParaRPr>
            </a:p>
          </p:txBody>
        </p:sp>
      </p:grpSp>
      <p:grpSp>
        <p:nvGrpSpPr>
          <p:cNvPr id="62" name="Group 61"/>
          <p:cNvGrpSpPr/>
          <p:nvPr/>
        </p:nvGrpSpPr>
        <p:grpSpPr>
          <a:xfrm>
            <a:off x="5357809" y="1693224"/>
            <a:ext cx="2683174" cy="2278050"/>
            <a:chOff x="-2799068" y="-700945"/>
            <a:chExt cx="2683174" cy="2235692"/>
          </a:xfrm>
        </p:grpSpPr>
        <p:grpSp>
          <p:nvGrpSpPr>
            <p:cNvPr id="63" name="Group 26"/>
            <p:cNvGrpSpPr/>
            <p:nvPr/>
          </p:nvGrpSpPr>
          <p:grpSpPr>
            <a:xfrm>
              <a:off x="-2799068" y="-477356"/>
              <a:ext cx="2682527" cy="1995372"/>
              <a:chOff x="2936594" y="1658730"/>
              <a:chExt cx="2290895" cy="1185030"/>
            </a:xfrm>
          </p:grpSpPr>
          <p:sp>
            <p:nvSpPr>
              <p:cNvPr id="66" name="Rectangle 65"/>
              <p:cNvSpPr/>
              <p:nvPr/>
            </p:nvSpPr>
            <p:spPr>
              <a:xfrm>
                <a:off x="2936594" y="1658730"/>
                <a:ext cx="2290895" cy="1185030"/>
              </a:xfrm>
              <a:prstGeom prst="rect">
                <a:avLst/>
              </a:prstGeom>
              <a:solidFill>
                <a:srgbClr val="FFFFFF">
                  <a:alpha val="37000"/>
                </a:srgbClr>
              </a:solidFill>
              <a:ln w="76200" cap="flat" cmpd="sng" algn="ctr">
                <a:noFill/>
                <a:prstDash val="solid"/>
                <a:round/>
                <a:headEnd type="none" w="med" len="med"/>
                <a:tailEnd type="none" w="med" len="med"/>
              </a:ln>
              <a:effectLst>
                <a:outerShdw blurRad="241300" dist="25400" dir="5400000" algn="ctr" rotWithShape="0">
                  <a:schemeClr val="accent3">
                    <a:lumMod val="10000"/>
                    <a:alpha val="63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fontAlgn="base">
                  <a:spcBef>
                    <a:spcPct val="0"/>
                  </a:spcBef>
                  <a:spcAft>
                    <a:spcPct val="0"/>
                  </a:spcAft>
                </a:pPr>
                <a:endParaRPr lang="en-US" kern="1200" dirty="0">
                  <a:solidFill>
                    <a:srgbClr val="FFFFFF"/>
                  </a:solidFill>
                  <a:latin typeface="Arial"/>
                  <a:ea typeface="+mn-ea"/>
                  <a:cs typeface="+mn-cs"/>
                </a:endParaRPr>
              </a:p>
            </p:txBody>
          </p:sp>
          <p:sp>
            <p:nvSpPr>
              <p:cNvPr id="67" name="Rectangle 66"/>
              <p:cNvSpPr/>
              <p:nvPr/>
            </p:nvSpPr>
            <p:spPr>
              <a:xfrm>
                <a:off x="2936594" y="1658730"/>
                <a:ext cx="2290895" cy="1185030"/>
              </a:xfrm>
              <a:prstGeom prst="rect">
                <a:avLst/>
              </a:prstGeom>
              <a:solidFill>
                <a:srgbClr val="FFFFFF">
                  <a:alpha val="31000"/>
                </a:srgbClr>
              </a:solidFill>
              <a:ln w="76200"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fontAlgn="base">
                  <a:spcBef>
                    <a:spcPct val="0"/>
                  </a:spcBef>
                  <a:spcAft>
                    <a:spcPct val="0"/>
                  </a:spcAft>
                </a:pPr>
                <a:endParaRPr lang="en-US" kern="1200" dirty="0">
                  <a:solidFill>
                    <a:srgbClr val="FFFFFF"/>
                  </a:solidFill>
                  <a:latin typeface="Arial"/>
                  <a:ea typeface="+mn-ea"/>
                  <a:cs typeface="+mn-cs"/>
                </a:endParaRPr>
              </a:p>
            </p:txBody>
          </p:sp>
        </p:grpSp>
        <p:sp>
          <p:nvSpPr>
            <p:cNvPr id="64" name="Title 1"/>
            <p:cNvSpPr txBox="1">
              <a:spLocks/>
            </p:cNvSpPr>
            <p:nvPr/>
          </p:nvSpPr>
          <p:spPr>
            <a:xfrm>
              <a:off x="-2625766" y="-246422"/>
              <a:ext cx="2317215" cy="1781169"/>
            </a:xfrm>
            <a:prstGeom prst="rect">
              <a:avLst/>
            </a:prstGeom>
          </p:spPr>
          <p:txBody>
            <a:bodyPr vert="horz" lIns="82296" tIns="45720" rIns="82296" bIns="45720" rtlCol="0" anchor="t" anchorCtr="0">
              <a:noAutofit/>
            </a:bodyPr>
            <a:lstStyle/>
            <a:p>
              <a:pPr marL="171450" indent="-171450">
                <a:lnSpc>
                  <a:spcPct val="95000"/>
                </a:lnSpc>
                <a:spcAft>
                  <a:spcPts val="300"/>
                </a:spcAft>
                <a:buClr>
                  <a:schemeClr val="tx1"/>
                </a:buClr>
                <a:buSzPct val="80000"/>
                <a:buFont typeface="Arial" pitchFamily="34" charset="0"/>
                <a:buChar char="•"/>
              </a:pPr>
              <a:r>
                <a:rPr lang="en-US" sz="1400" dirty="0" err="1">
                  <a:solidFill>
                    <a:srgbClr val="565656"/>
                  </a:solidFill>
                </a:rPr>
                <a:t>TAC</a:t>
              </a:r>
              <a:r>
                <a:rPr lang="en-US" sz="1400" dirty="0">
                  <a:solidFill>
                    <a:srgbClr val="565656"/>
                  </a:solidFill>
                </a:rPr>
                <a:t> </a:t>
              </a:r>
              <a:r>
                <a:rPr lang="en-US" sz="1400" dirty="0" smtClean="0">
                  <a:solidFill>
                    <a:srgbClr val="565656"/>
                  </a:solidFill>
                </a:rPr>
                <a:t>access</a:t>
              </a:r>
              <a:endParaRPr lang="en-US" sz="1400" dirty="0">
                <a:solidFill>
                  <a:srgbClr val="565656"/>
                </a:solidFill>
              </a:endParaRPr>
            </a:p>
            <a:p>
              <a:pPr marL="171450" indent="-171450">
                <a:lnSpc>
                  <a:spcPct val="95000"/>
                </a:lnSpc>
                <a:spcAft>
                  <a:spcPts val="300"/>
                </a:spcAft>
                <a:buClr>
                  <a:schemeClr val="tx1"/>
                </a:buClr>
                <a:buSzPct val="80000"/>
                <a:buFont typeface="Arial" pitchFamily="34" charset="0"/>
                <a:buChar char="•"/>
              </a:pPr>
              <a:r>
                <a:rPr lang="en-US" sz="1400" dirty="0">
                  <a:solidFill>
                    <a:srgbClr val="565656"/>
                  </a:solidFill>
                </a:rPr>
                <a:t>Hardware </a:t>
              </a:r>
              <a:r>
                <a:rPr lang="en-US" sz="1400" dirty="0" smtClean="0">
                  <a:solidFill>
                    <a:srgbClr val="565656"/>
                  </a:solidFill>
                </a:rPr>
                <a:t>replacement</a:t>
              </a:r>
            </a:p>
            <a:p>
              <a:pPr marL="171450" indent="-171450">
                <a:lnSpc>
                  <a:spcPct val="95000"/>
                </a:lnSpc>
                <a:spcAft>
                  <a:spcPts val="300"/>
                </a:spcAft>
                <a:buClr>
                  <a:schemeClr val="tx1"/>
                </a:buClr>
                <a:buSzPct val="80000"/>
                <a:buFont typeface="Arial" pitchFamily="34" charset="0"/>
                <a:buChar char="•"/>
              </a:pPr>
              <a:r>
                <a:rPr lang="en-US" sz="1400" dirty="0" smtClean="0">
                  <a:solidFill>
                    <a:srgbClr val="565656"/>
                  </a:solidFill>
                </a:rPr>
                <a:t>Software updates</a:t>
              </a:r>
              <a:endParaRPr lang="en-US" sz="1400" dirty="0">
                <a:solidFill>
                  <a:srgbClr val="565656"/>
                </a:solidFill>
              </a:endParaRPr>
            </a:p>
            <a:p>
              <a:pPr marL="171450" indent="-171450">
                <a:lnSpc>
                  <a:spcPct val="95000"/>
                </a:lnSpc>
                <a:spcAft>
                  <a:spcPts val="300"/>
                </a:spcAft>
                <a:buClr>
                  <a:schemeClr val="tx1"/>
                </a:buClr>
                <a:buSzPct val="80000"/>
                <a:buFont typeface="Arial" pitchFamily="34" charset="0"/>
                <a:buChar char="•"/>
              </a:pPr>
              <a:r>
                <a:rPr lang="en-US" sz="1400" dirty="0">
                  <a:solidFill>
                    <a:srgbClr val="565656"/>
                  </a:solidFill>
                </a:rPr>
                <a:t>Cisco.com access</a:t>
              </a:r>
            </a:p>
          </p:txBody>
        </p:sp>
        <p:sp>
          <p:nvSpPr>
            <p:cNvPr id="65" name="Process 34"/>
            <p:cNvSpPr/>
            <p:nvPr/>
          </p:nvSpPr>
          <p:spPr>
            <a:xfrm>
              <a:off x="-2789543" y="-700945"/>
              <a:ext cx="2673649" cy="265947"/>
            </a:xfrm>
            <a:prstGeom prst="flowChartProcess">
              <a:avLst/>
            </a:prstGeom>
            <a:solidFill>
              <a:srgbClr val="2182A8"/>
            </a:solidFill>
            <a:ln>
              <a:noFill/>
            </a:ln>
            <a:effectLst>
              <a:outerShdw blurRad="50800" dist="25400" dir="5400000" rotWithShape="0">
                <a:prstClr val="black">
                  <a:alpha val="47000"/>
                </a:prstClr>
              </a:outerShdw>
            </a:effectLst>
            <a:scene3d>
              <a:camera prst="orthographicFront"/>
              <a:lightRig rig="glow" dir="t">
                <a:rot lat="0" lon="0" rev="5400000"/>
              </a:lightRig>
            </a:scene3d>
            <a:sp3d>
              <a:bevelT w="107950" h="88900"/>
              <a:bevelB w="323850" h="679450"/>
              <a:contourClr>
                <a:schemeClr val="bg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lnSpc>
                  <a:spcPct val="90000"/>
                </a:lnSpc>
              </a:pPr>
              <a:endParaRPr lang="en-US" dirty="0" smtClean="0">
                <a:solidFill>
                  <a:srgbClr val="FFFFFF"/>
                </a:solidFill>
                <a:latin typeface="Arial"/>
              </a:endParaRPr>
            </a:p>
          </p:txBody>
        </p:sp>
      </p:grpSp>
      <p:sp>
        <p:nvSpPr>
          <p:cNvPr id="4" name="Rectangle 3"/>
          <p:cNvSpPr/>
          <p:nvPr/>
        </p:nvSpPr>
        <p:spPr>
          <a:xfrm>
            <a:off x="2588819" y="1921049"/>
            <a:ext cx="2663820" cy="1999009"/>
          </a:xfrm>
          <a:prstGeom prst="rect">
            <a:avLst/>
          </a:prstGeom>
        </p:spPr>
        <p:txBody>
          <a:bodyPr wrap="square">
            <a:spAutoFit/>
          </a:bodyPr>
          <a:lstStyle/>
          <a:p>
            <a:pPr>
              <a:lnSpc>
                <a:spcPct val="95000"/>
              </a:lnSpc>
              <a:spcAft>
                <a:spcPts val="300"/>
              </a:spcAft>
              <a:buClr>
                <a:schemeClr val="tx1"/>
              </a:buClr>
              <a:buSzPct val="80000"/>
            </a:pPr>
            <a:r>
              <a:rPr lang="en-US" sz="1400" dirty="0">
                <a:solidFill>
                  <a:srgbClr val="565656"/>
                </a:solidFill>
                <a:latin typeface="Arial" pitchFamily="34" charset="0"/>
                <a:cs typeface="Arial" pitchFamily="34" charset="0"/>
              </a:rPr>
              <a:t>Monitoring with </a:t>
            </a:r>
            <a:r>
              <a:rPr lang="en-US" sz="1400" dirty="0" smtClean="0">
                <a:solidFill>
                  <a:srgbClr val="565656"/>
                </a:solidFill>
                <a:latin typeface="Arial" pitchFamily="34" charset="0"/>
                <a:cs typeface="Arial" pitchFamily="34" charset="0"/>
              </a:rPr>
              <a:t>one-stop portal          </a:t>
            </a:r>
            <a:endParaRPr lang="en-US" sz="1400" dirty="0">
              <a:solidFill>
                <a:srgbClr val="565656"/>
              </a:solidFill>
              <a:latin typeface="Arial" pitchFamily="34" charset="0"/>
              <a:cs typeface="Arial" pitchFamily="34" charset="0"/>
            </a:endParaRPr>
          </a:p>
          <a:p>
            <a:pPr>
              <a:lnSpc>
                <a:spcPct val="95000"/>
              </a:lnSpc>
              <a:spcAft>
                <a:spcPts val="300"/>
              </a:spcAft>
              <a:buClr>
                <a:schemeClr val="tx1"/>
              </a:buClr>
              <a:buSzPct val="80000"/>
            </a:pPr>
            <a:r>
              <a:rPr lang="en-US" sz="1400" dirty="0" smtClean="0">
                <a:solidFill>
                  <a:srgbClr val="565656"/>
                </a:solidFill>
                <a:latin typeface="Arial" pitchFamily="34" charset="0"/>
                <a:cs typeface="Arial" pitchFamily="34" charset="0"/>
              </a:rPr>
              <a:t>Installed base management               </a:t>
            </a:r>
          </a:p>
          <a:p>
            <a:pPr>
              <a:lnSpc>
                <a:spcPct val="95000"/>
              </a:lnSpc>
              <a:spcAft>
                <a:spcPts val="300"/>
              </a:spcAft>
              <a:buClr>
                <a:schemeClr val="tx1"/>
              </a:buClr>
              <a:buSzPct val="80000"/>
            </a:pPr>
            <a:r>
              <a:rPr lang="en-US" sz="1400" dirty="0" smtClean="0">
                <a:solidFill>
                  <a:srgbClr val="565656"/>
                </a:solidFill>
                <a:latin typeface="Arial" pitchFamily="34" charset="0"/>
                <a:cs typeface="Arial" pitchFamily="34" charset="0"/>
              </a:rPr>
              <a:t>Alerts and notifications    </a:t>
            </a:r>
          </a:p>
          <a:p>
            <a:pPr>
              <a:lnSpc>
                <a:spcPct val="95000"/>
              </a:lnSpc>
              <a:spcAft>
                <a:spcPts val="300"/>
              </a:spcAft>
              <a:buClr>
                <a:schemeClr val="tx1"/>
              </a:buClr>
              <a:buSzPct val="80000"/>
            </a:pPr>
            <a:r>
              <a:rPr lang="en-US" sz="1400" dirty="0" smtClean="0">
                <a:solidFill>
                  <a:srgbClr val="565656"/>
                </a:solidFill>
                <a:latin typeface="Arial" pitchFamily="34" charset="0"/>
                <a:cs typeface="Arial" pitchFamily="34" charset="0"/>
              </a:rPr>
              <a:t>Device diagnostics                </a:t>
            </a:r>
          </a:p>
          <a:p>
            <a:pPr>
              <a:lnSpc>
                <a:spcPct val="95000"/>
              </a:lnSpc>
              <a:spcAft>
                <a:spcPts val="300"/>
              </a:spcAft>
              <a:buClr>
                <a:schemeClr val="tx1"/>
              </a:buClr>
              <a:buSzPct val="80000"/>
            </a:pPr>
            <a:r>
              <a:rPr lang="en-US" sz="1400" dirty="0" smtClean="0">
                <a:solidFill>
                  <a:srgbClr val="565656"/>
                </a:solidFill>
                <a:latin typeface="Arial" pitchFamily="34" charset="0"/>
                <a:cs typeface="Arial" pitchFamily="34" charset="0"/>
              </a:rPr>
              <a:t>Assessments and repair</a:t>
            </a:r>
            <a:endParaRPr lang="en-US" sz="1400" dirty="0">
              <a:solidFill>
                <a:srgbClr val="565656"/>
              </a:solidFill>
              <a:latin typeface="Arial" pitchFamily="34" charset="0"/>
              <a:cs typeface="Arial" pitchFamily="34" charset="0"/>
            </a:endParaRPr>
          </a:p>
          <a:p>
            <a:pPr>
              <a:lnSpc>
                <a:spcPct val="95000"/>
              </a:lnSpc>
              <a:spcAft>
                <a:spcPts val="300"/>
              </a:spcAft>
              <a:buClr>
                <a:schemeClr val="tx1"/>
              </a:buClr>
              <a:buSzPct val="80000"/>
            </a:pPr>
            <a:r>
              <a:rPr lang="en-US" sz="1400" dirty="0">
                <a:solidFill>
                  <a:srgbClr val="565656"/>
                </a:solidFill>
                <a:latin typeface="Arial" pitchFamily="34" charset="0"/>
                <a:cs typeface="Arial" pitchFamily="34" charset="0"/>
              </a:rPr>
              <a:t>Disaster </a:t>
            </a:r>
            <a:r>
              <a:rPr lang="en-US" sz="1400" dirty="0" smtClean="0">
                <a:solidFill>
                  <a:srgbClr val="565656"/>
                </a:solidFill>
                <a:latin typeface="Arial" pitchFamily="34" charset="0"/>
                <a:cs typeface="Arial" pitchFamily="34" charset="0"/>
              </a:rPr>
              <a:t>recovery</a:t>
            </a:r>
            <a:endParaRPr lang="en-US" sz="1400" dirty="0">
              <a:solidFill>
                <a:srgbClr val="565656"/>
              </a:solidFill>
              <a:latin typeface="Arial" pitchFamily="34" charset="0"/>
              <a:cs typeface="Arial" pitchFamily="34" charset="0"/>
            </a:endParaRPr>
          </a:p>
          <a:p>
            <a:pPr>
              <a:lnSpc>
                <a:spcPct val="95000"/>
              </a:lnSpc>
              <a:spcAft>
                <a:spcPts val="300"/>
              </a:spcAft>
              <a:buClr>
                <a:schemeClr val="tx1"/>
              </a:buClr>
              <a:buSzPct val="80000"/>
            </a:pPr>
            <a:r>
              <a:rPr lang="en-US" sz="1400" dirty="0" err="1">
                <a:solidFill>
                  <a:srgbClr val="565656"/>
                </a:solidFill>
                <a:latin typeface="Arial" pitchFamily="34" charset="0"/>
                <a:cs typeface="Arial" pitchFamily="34" charset="0"/>
              </a:rPr>
              <a:t>IPS</a:t>
            </a:r>
            <a:r>
              <a:rPr lang="en-US" sz="1400" dirty="0">
                <a:solidFill>
                  <a:srgbClr val="565656"/>
                </a:solidFill>
                <a:latin typeface="Arial" pitchFamily="34" charset="0"/>
                <a:cs typeface="Arial" pitchFamily="34" charset="0"/>
              </a:rPr>
              <a:t> </a:t>
            </a:r>
            <a:r>
              <a:rPr lang="en-US" sz="1400" dirty="0" smtClean="0">
                <a:solidFill>
                  <a:srgbClr val="565656"/>
                </a:solidFill>
                <a:latin typeface="Arial" pitchFamily="34" charset="0"/>
                <a:cs typeface="Arial" pitchFamily="34" charset="0"/>
              </a:rPr>
              <a:t>signature updates</a:t>
            </a:r>
            <a:endParaRPr lang="en-US" sz="1400" dirty="0">
              <a:solidFill>
                <a:srgbClr val="565656"/>
              </a:solidFill>
              <a:latin typeface="Arial" pitchFamily="34" charset="0"/>
              <a:cs typeface="Arial" pitchFamily="34" charset="0"/>
            </a:endParaRPr>
          </a:p>
          <a:p>
            <a:pPr>
              <a:lnSpc>
                <a:spcPct val="95000"/>
              </a:lnSpc>
              <a:spcAft>
                <a:spcPts val="300"/>
              </a:spcAft>
              <a:buClr>
                <a:schemeClr val="tx1"/>
              </a:buClr>
              <a:buSzPct val="80000"/>
            </a:pPr>
            <a:r>
              <a:rPr lang="en-US" sz="1400" dirty="0">
                <a:solidFill>
                  <a:srgbClr val="565656"/>
                </a:solidFill>
                <a:latin typeface="Arial" pitchFamily="34" charset="0"/>
                <a:cs typeface="Arial" pitchFamily="34" charset="0"/>
              </a:rPr>
              <a:t>Detailed </a:t>
            </a:r>
            <a:r>
              <a:rPr lang="en-US" sz="1400" dirty="0" smtClean="0">
                <a:solidFill>
                  <a:srgbClr val="565656"/>
                </a:solidFill>
                <a:latin typeface="Arial" pitchFamily="34" charset="0"/>
                <a:cs typeface="Arial" pitchFamily="34" charset="0"/>
              </a:rPr>
              <a:t>reporting</a:t>
            </a:r>
            <a:endParaRPr lang="en-US" sz="1400" dirty="0">
              <a:solidFill>
                <a:srgbClr val="565656"/>
              </a:solidFill>
              <a:latin typeface="Arial" pitchFamily="34" charset="0"/>
              <a:cs typeface="Arial" pitchFamily="34" charset="0"/>
            </a:endParaRPr>
          </a:p>
        </p:txBody>
      </p:sp>
    </p:spTree>
    <p:extLst>
      <p:ext uri="{BB962C8B-B14F-4D97-AF65-F5344CB8AC3E}">
        <p14:creationId xmlns:p14="http://schemas.microsoft.com/office/powerpoint/2010/main" val="4281889309"/>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anim calcmode="lin" valueType="num">
                                      <p:cBhvr>
                                        <p:cTn id="8" dur="500" fill="hold"/>
                                        <p:tgtEl>
                                          <p:spTgt spid="31"/>
                                        </p:tgtEl>
                                        <p:attrNameLst>
                                          <p:attrName>ppt_x</p:attrName>
                                        </p:attrNameLst>
                                      </p:cBhvr>
                                      <p:tavLst>
                                        <p:tav tm="0">
                                          <p:val>
                                            <p:strVal val="#ppt_x"/>
                                          </p:val>
                                        </p:tav>
                                        <p:tav tm="100000">
                                          <p:val>
                                            <p:strVal val="#ppt_x"/>
                                          </p:val>
                                        </p:tav>
                                      </p:tavLst>
                                    </p:anim>
                                    <p:anim calcmode="lin" valueType="num">
                                      <p:cBhvr>
                                        <p:cTn id="9" dur="500" fill="hold"/>
                                        <p:tgtEl>
                                          <p:spTgt spid="31"/>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52"/>
                                        </p:tgtEl>
                                        <p:attrNameLst>
                                          <p:attrName>style.visibility</p:attrName>
                                        </p:attrNameLst>
                                      </p:cBhvr>
                                      <p:to>
                                        <p:strVal val="visible"/>
                                      </p:to>
                                    </p:set>
                                    <p:animEffect transition="in" filter="fade">
                                      <p:cBhvr>
                                        <p:cTn id="12" dur="500"/>
                                        <p:tgtEl>
                                          <p:spTgt spid="52"/>
                                        </p:tgtEl>
                                      </p:cBhvr>
                                    </p:animEffect>
                                    <p:anim calcmode="lin" valueType="num">
                                      <p:cBhvr>
                                        <p:cTn id="13" dur="500" fill="hold"/>
                                        <p:tgtEl>
                                          <p:spTgt spid="52"/>
                                        </p:tgtEl>
                                        <p:attrNameLst>
                                          <p:attrName>ppt_x</p:attrName>
                                        </p:attrNameLst>
                                      </p:cBhvr>
                                      <p:tavLst>
                                        <p:tav tm="0">
                                          <p:val>
                                            <p:strVal val="#ppt_x"/>
                                          </p:val>
                                        </p:tav>
                                        <p:tav tm="100000">
                                          <p:val>
                                            <p:strVal val="#ppt_x"/>
                                          </p:val>
                                        </p:tav>
                                      </p:tavLst>
                                    </p:anim>
                                    <p:anim calcmode="lin" valueType="num">
                                      <p:cBhvr>
                                        <p:cTn id="14" dur="500" fill="hold"/>
                                        <p:tgtEl>
                                          <p:spTgt spid="52"/>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30"/>
                                        </p:tgtEl>
                                        <p:attrNameLst>
                                          <p:attrName>style.visibility</p:attrName>
                                        </p:attrNameLst>
                                      </p:cBhvr>
                                      <p:to>
                                        <p:strVal val="visible"/>
                                      </p:to>
                                    </p:set>
                                    <p:animEffect transition="in" filter="fade">
                                      <p:cBhvr>
                                        <p:cTn id="17" dur="500"/>
                                        <p:tgtEl>
                                          <p:spTgt spid="30"/>
                                        </p:tgtEl>
                                      </p:cBhvr>
                                    </p:animEffect>
                                    <p:anim calcmode="lin" valueType="num">
                                      <p:cBhvr>
                                        <p:cTn id="18" dur="500" fill="hold"/>
                                        <p:tgtEl>
                                          <p:spTgt spid="30"/>
                                        </p:tgtEl>
                                        <p:attrNameLst>
                                          <p:attrName>ppt_x</p:attrName>
                                        </p:attrNameLst>
                                      </p:cBhvr>
                                      <p:tavLst>
                                        <p:tav tm="0">
                                          <p:val>
                                            <p:strVal val="#ppt_x"/>
                                          </p:val>
                                        </p:tav>
                                        <p:tav tm="100000">
                                          <p:val>
                                            <p:strVal val="#ppt_x"/>
                                          </p:val>
                                        </p:tav>
                                      </p:tavLst>
                                    </p:anim>
                                    <p:anim calcmode="lin" valueType="num">
                                      <p:cBhvr>
                                        <p:cTn id="19" dur="500" fill="hold"/>
                                        <p:tgtEl>
                                          <p:spTgt spid="30"/>
                                        </p:tgtEl>
                                        <p:attrNameLst>
                                          <p:attrName>ppt_y</p:attrName>
                                        </p:attrNameLst>
                                      </p:cBhvr>
                                      <p:tavLst>
                                        <p:tav tm="0">
                                          <p:val>
                                            <p:strVal val="#ppt_y+.1"/>
                                          </p:val>
                                        </p:tav>
                                        <p:tav tm="100000">
                                          <p:val>
                                            <p:strVal val="#ppt_y"/>
                                          </p:val>
                                        </p:tav>
                                      </p:tavLst>
                                    </p:anim>
                                  </p:childTnLst>
                                </p:cTn>
                              </p:par>
                            </p:childTnLst>
                          </p:cTn>
                        </p:par>
                        <p:par>
                          <p:cTn id="20" fill="hold">
                            <p:stCondLst>
                              <p:cond delay="500"/>
                            </p:stCondLst>
                            <p:childTnLst>
                              <p:par>
                                <p:cTn id="21" presetID="10" presetClass="entr" presetSubtype="0" repeatCount="4000" fill="hold" nodeType="afterEffect">
                                  <p:stCondLst>
                                    <p:cond delay="0"/>
                                  </p:stCondLst>
                                  <p:childTnLst>
                                    <p:set>
                                      <p:cBhvr>
                                        <p:cTn id="22" dur="1" fill="hold">
                                          <p:stCondLst>
                                            <p:cond delay="0"/>
                                          </p:stCondLst>
                                        </p:cTn>
                                        <p:tgtEl>
                                          <p:spTgt spid="115"/>
                                        </p:tgtEl>
                                        <p:attrNameLst>
                                          <p:attrName>style.visibility</p:attrName>
                                        </p:attrNameLst>
                                      </p:cBhvr>
                                      <p:to>
                                        <p:strVal val="visible"/>
                                      </p:to>
                                    </p:set>
                                    <p:animEffect transition="in" filter="fade">
                                      <p:cBhvr>
                                        <p:cTn id="23" dur="100"/>
                                        <p:tgtEl>
                                          <p:spTgt spid="115"/>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21"/>
                                        </p:tgtEl>
                                        <p:attrNameLst>
                                          <p:attrName>style.visibility</p:attrName>
                                        </p:attrNameLst>
                                      </p:cBhvr>
                                      <p:to>
                                        <p:strVal val="visible"/>
                                      </p:to>
                                    </p:set>
                                    <p:animEffect transition="in" filter="fade">
                                      <p:cBhvr>
                                        <p:cTn id="26" dur="500"/>
                                        <p:tgtEl>
                                          <p:spTgt spid="121"/>
                                        </p:tgtEl>
                                      </p:cBhvr>
                                    </p:animEffect>
                                  </p:childTnLst>
                                </p:cTn>
                              </p:par>
                            </p:childTnLst>
                          </p:cTn>
                        </p:par>
                        <p:par>
                          <p:cTn id="27" fill="hold">
                            <p:stCondLst>
                              <p:cond delay="1000"/>
                            </p:stCondLst>
                            <p:childTnLst>
                              <p:par>
                                <p:cTn id="28" presetID="10" presetClass="entr" presetSubtype="0" repeatCount="4000" fill="hold" nodeType="afterEffect">
                                  <p:stCondLst>
                                    <p:cond delay="0"/>
                                  </p:stCondLst>
                                  <p:childTnLst>
                                    <p:set>
                                      <p:cBhvr>
                                        <p:cTn id="29" dur="1" fill="hold">
                                          <p:stCondLst>
                                            <p:cond delay="0"/>
                                          </p:stCondLst>
                                        </p:cTn>
                                        <p:tgtEl>
                                          <p:spTgt spid="111"/>
                                        </p:tgtEl>
                                        <p:attrNameLst>
                                          <p:attrName>style.visibility</p:attrName>
                                        </p:attrNameLst>
                                      </p:cBhvr>
                                      <p:to>
                                        <p:strVal val="visible"/>
                                      </p:to>
                                    </p:set>
                                    <p:animEffect transition="in" filter="fade">
                                      <p:cBhvr>
                                        <p:cTn id="30" dur="100"/>
                                        <p:tgtEl>
                                          <p:spTgt spid="111"/>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2"/>
                                        </p:tgtEl>
                                        <p:attrNameLst>
                                          <p:attrName>style.visibility</p:attrName>
                                        </p:attrNameLst>
                                      </p:cBhvr>
                                      <p:to>
                                        <p:strVal val="visible"/>
                                      </p:to>
                                    </p:set>
                                    <p:animEffect transition="in" filter="fade">
                                      <p:cBhvr>
                                        <p:cTn id="33" dur="500"/>
                                        <p:tgtEl>
                                          <p:spTgt spid="122"/>
                                        </p:tgtEl>
                                      </p:cBhvr>
                                    </p:animEffect>
                                  </p:childTnLst>
                                </p:cTn>
                              </p:par>
                            </p:childTnLst>
                          </p:cTn>
                        </p:par>
                        <p:par>
                          <p:cTn id="34" fill="hold">
                            <p:stCondLst>
                              <p:cond delay="1500"/>
                            </p:stCondLst>
                            <p:childTnLst>
                              <p:par>
                                <p:cTn id="35" presetID="10" presetClass="entr" presetSubtype="0" fill="hold" grpId="0" nodeType="afterEffect">
                                  <p:stCondLst>
                                    <p:cond delay="0"/>
                                  </p:stCondLst>
                                  <p:childTnLst>
                                    <p:set>
                                      <p:cBhvr>
                                        <p:cTn id="36" dur="1" fill="hold">
                                          <p:stCondLst>
                                            <p:cond delay="0"/>
                                          </p:stCondLst>
                                        </p:cTn>
                                        <p:tgtEl>
                                          <p:spTgt spid="137"/>
                                        </p:tgtEl>
                                        <p:attrNameLst>
                                          <p:attrName>style.visibility</p:attrName>
                                        </p:attrNameLst>
                                      </p:cBhvr>
                                      <p:to>
                                        <p:strVal val="visible"/>
                                      </p:to>
                                    </p:set>
                                    <p:animEffect transition="in" filter="fade">
                                      <p:cBhvr>
                                        <p:cTn id="37" dur="500"/>
                                        <p:tgtEl>
                                          <p:spTgt spid="137"/>
                                        </p:tgtEl>
                                      </p:cBhvr>
                                    </p:animEffect>
                                  </p:childTnLst>
                                </p:cTn>
                              </p:par>
                            </p:childTnLst>
                          </p:cTn>
                        </p:par>
                        <p:par>
                          <p:cTn id="38" fill="hold">
                            <p:stCondLst>
                              <p:cond delay="2000"/>
                            </p:stCondLst>
                            <p:childTnLst>
                              <p:par>
                                <p:cTn id="39" presetID="22" presetClass="entr" presetSubtype="4" fill="hold" grpId="0" nodeType="afterEffect">
                                  <p:stCondLst>
                                    <p:cond delay="0"/>
                                  </p:stCondLst>
                                  <p:childTnLst>
                                    <p:set>
                                      <p:cBhvr>
                                        <p:cTn id="40" dur="1" fill="hold">
                                          <p:stCondLst>
                                            <p:cond delay="0"/>
                                          </p:stCondLst>
                                        </p:cTn>
                                        <p:tgtEl>
                                          <p:spTgt spid="6"/>
                                        </p:tgtEl>
                                        <p:attrNameLst>
                                          <p:attrName>style.visibility</p:attrName>
                                        </p:attrNameLst>
                                      </p:cBhvr>
                                      <p:to>
                                        <p:strVal val="visible"/>
                                      </p:to>
                                    </p:set>
                                    <p:animEffect transition="in" filter="wipe(down)">
                                      <p:cBhvr>
                                        <p:cTn id="41" dur="500"/>
                                        <p:tgtEl>
                                          <p:spTgt spid="6"/>
                                        </p:tgtEl>
                                      </p:cBhvr>
                                    </p:animEffect>
                                  </p:childTnLst>
                                </p:cTn>
                              </p:par>
                            </p:childTnLst>
                          </p:cTn>
                        </p:par>
                        <p:par>
                          <p:cTn id="42" fill="hold">
                            <p:stCondLst>
                              <p:cond delay="2500"/>
                            </p:stCondLst>
                            <p:childTnLst>
                              <p:par>
                                <p:cTn id="43" presetID="10" presetClass="entr" presetSubtype="0" fill="hold" nodeType="afterEffect">
                                  <p:stCondLst>
                                    <p:cond delay="0"/>
                                  </p:stCondLst>
                                  <p:childTnLst>
                                    <p:set>
                                      <p:cBhvr>
                                        <p:cTn id="44" dur="1" fill="hold">
                                          <p:stCondLst>
                                            <p:cond delay="0"/>
                                          </p:stCondLst>
                                        </p:cTn>
                                        <p:tgtEl>
                                          <p:spTgt spid="51"/>
                                        </p:tgtEl>
                                        <p:attrNameLst>
                                          <p:attrName>style.visibility</p:attrName>
                                        </p:attrNameLst>
                                      </p:cBhvr>
                                      <p:to>
                                        <p:strVal val="visible"/>
                                      </p:to>
                                    </p:set>
                                    <p:animEffect transition="in" filter="fade">
                                      <p:cBhvr>
                                        <p:cTn id="45" dur="500"/>
                                        <p:tgtEl>
                                          <p:spTgt spid="51"/>
                                        </p:tgtEl>
                                      </p:cBhvr>
                                    </p:animEffect>
                                  </p:childTnLst>
                                </p:cTn>
                              </p:par>
                            </p:childTnLst>
                          </p:cTn>
                        </p:par>
                        <p:par>
                          <p:cTn id="46" fill="hold">
                            <p:stCondLst>
                              <p:cond delay="3000"/>
                            </p:stCondLst>
                            <p:childTnLst>
                              <p:par>
                                <p:cTn id="47" presetID="22" presetClass="entr" presetSubtype="4" fill="hold" grpId="0" nodeType="afterEffect">
                                  <p:stCondLst>
                                    <p:cond delay="0"/>
                                  </p:stCondLst>
                                  <p:childTnLst>
                                    <p:set>
                                      <p:cBhvr>
                                        <p:cTn id="48" dur="1" fill="hold">
                                          <p:stCondLst>
                                            <p:cond delay="0"/>
                                          </p:stCondLst>
                                        </p:cTn>
                                        <p:tgtEl>
                                          <p:spTgt spid="135"/>
                                        </p:tgtEl>
                                        <p:attrNameLst>
                                          <p:attrName>style.visibility</p:attrName>
                                        </p:attrNameLst>
                                      </p:cBhvr>
                                      <p:to>
                                        <p:strVal val="visible"/>
                                      </p:to>
                                    </p:set>
                                    <p:animEffect transition="in" filter="wipe(down)">
                                      <p:cBhvr>
                                        <p:cTn id="49" dur="500"/>
                                        <p:tgtEl>
                                          <p:spTgt spid="135"/>
                                        </p:tgtEl>
                                      </p:cBhvr>
                                    </p:animEffect>
                                  </p:childTnLst>
                                </p:cTn>
                              </p:par>
                            </p:childTnLst>
                          </p:cTn>
                        </p:par>
                        <p:par>
                          <p:cTn id="50" fill="hold">
                            <p:stCondLst>
                              <p:cond delay="3500"/>
                            </p:stCondLst>
                            <p:childTnLst>
                              <p:par>
                                <p:cTn id="51" presetID="10" presetClass="entr" presetSubtype="0" fill="hold" nodeType="afterEffect">
                                  <p:stCondLst>
                                    <p:cond delay="0"/>
                                  </p:stCondLst>
                                  <p:childTnLst>
                                    <p:set>
                                      <p:cBhvr>
                                        <p:cTn id="52" dur="1" fill="hold">
                                          <p:stCondLst>
                                            <p:cond delay="0"/>
                                          </p:stCondLst>
                                        </p:cTn>
                                        <p:tgtEl>
                                          <p:spTgt spid="62"/>
                                        </p:tgtEl>
                                        <p:attrNameLst>
                                          <p:attrName>style.visibility</p:attrName>
                                        </p:attrNameLst>
                                      </p:cBhvr>
                                      <p:to>
                                        <p:strVal val="visible"/>
                                      </p:to>
                                    </p:set>
                                    <p:animEffect transition="in" filter="fade">
                                      <p:cBhvr>
                                        <p:cTn id="53"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121" grpId="0"/>
      <p:bldP spid="122" grpId="0"/>
      <p:bldP spid="6" grpId="0" animBg="1"/>
      <p:bldP spid="135" grpId="0" animBg="1"/>
      <p:bldP spid="13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smtClean="0"/>
              <a:t>…That You Build Upon to Gain Differentiation </a:t>
            </a:r>
            <a:r>
              <a:rPr lang="en-US" dirty="0"/>
              <a:t>from Competition</a:t>
            </a:r>
            <a:endParaRPr dirty="0">
              <a:ea typeface="+mj-ea"/>
              <a:cs typeface="+mj-cs"/>
            </a:endParaRPr>
          </a:p>
        </p:txBody>
      </p:sp>
      <p:sp>
        <p:nvSpPr>
          <p:cNvPr id="3" name="Rectangle 2"/>
          <p:cNvSpPr/>
          <p:nvPr/>
        </p:nvSpPr>
        <p:spPr>
          <a:xfrm>
            <a:off x="0" y="4413483"/>
            <a:ext cx="9144000" cy="1671637"/>
          </a:xfrm>
          <a:prstGeom prst="rect">
            <a:avLst/>
          </a:prstGeom>
          <a:gradFill flip="none" rotWithShape="1">
            <a:gsLst>
              <a:gs pos="0">
                <a:schemeClr val="bg1">
                  <a:lumMod val="85000"/>
                </a:schemeClr>
              </a:gs>
              <a:gs pos="100000">
                <a:schemeClr val="accent1">
                  <a:tint val="23500"/>
                  <a:satMod val="160000"/>
                  <a:alpha val="0"/>
                </a:schemeClr>
              </a:gs>
            </a:gsLst>
            <a:lin ang="54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latin typeface="+mj-lt"/>
            </a:endParaRPr>
          </a:p>
        </p:txBody>
      </p:sp>
      <p:sp>
        <p:nvSpPr>
          <p:cNvPr id="30" name="Oval 29"/>
          <p:cNvSpPr>
            <a:spLocks noChangeArrowheads="1"/>
          </p:cNvSpPr>
          <p:nvPr/>
        </p:nvSpPr>
        <p:spPr bwMode="auto">
          <a:xfrm>
            <a:off x="596900" y="5248508"/>
            <a:ext cx="7950200" cy="647700"/>
          </a:xfrm>
          <a:prstGeom prst="ellipse">
            <a:avLst/>
          </a:prstGeom>
          <a:gradFill rotWithShape="1">
            <a:gsLst>
              <a:gs pos="0">
                <a:srgbClr val="000000"/>
              </a:gs>
              <a:gs pos="100000">
                <a:srgbClr val="E6E8E6">
                  <a:alpha val="0"/>
                </a:srgbClr>
              </a:gs>
            </a:gsLst>
            <a:path path="shape">
              <a:fillToRect l="50000" t="50000" r="50000" b="50000"/>
            </a:path>
          </a:gradFill>
          <a:ln w="25400">
            <a:noFill/>
            <a:round/>
            <a:headEnd/>
            <a:tailEnd/>
          </a:ln>
          <a:effectLst>
            <a:outerShdw blurRad="63500" dist="50800" dir="5400000" algn="ctr" rotWithShape="0">
              <a:srgbClr val="000000">
                <a:alpha val="26999"/>
              </a:srgbClr>
            </a:outerShdw>
          </a:effectLst>
        </p:spPr>
        <p:txBody>
          <a:bodyPr anchor="ctr"/>
          <a:lstStyle/>
          <a:p>
            <a:pPr algn="ctr" fontAlgn="auto">
              <a:spcBef>
                <a:spcPts val="0"/>
              </a:spcBef>
              <a:spcAft>
                <a:spcPts val="0"/>
              </a:spcAft>
              <a:defRPr/>
            </a:pPr>
            <a:endParaRPr lang="en-US" dirty="0">
              <a:solidFill>
                <a:schemeClr val="lt1"/>
              </a:solidFill>
              <a:latin typeface="+mj-lt"/>
              <a:cs typeface="+mn-cs"/>
            </a:endParaRPr>
          </a:p>
        </p:txBody>
      </p:sp>
      <p:sp>
        <p:nvSpPr>
          <p:cNvPr id="31" name="Trapezoid 30"/>
          <p:cNvSpPr/>
          <p:nvPr/>
        </p:nvSpPr>
        <p:spPr bwMode="auto">
          <a:xfrm>
            <a:off x="1261852" y="4360089"/>
            <a:ext cx="6620296" cy="810434"/>
          </a:xfrm>
          <a:prstGeom prst="trapezoid">
            <a:avLst>
              <a:gd name="adj" fmla="val 165772"/>
            </a:avLst>
          </a:prstGeom>
          <a:gradFill flip="none" rotWithShape="1">
            <a:gsLst>
              <a:gs pos="0">
                <a:srgbClr val="000000">
                  <a:lumMod val="50000"/>
                  <a:lumOff val="50000"/>
                </a:srgbClr>
              </a:gs>
              <a:gs pos="100000">
                <a:srgbClr val="000000">
                  <a:lumMod val="65000"/>
                  <a:lumOff val="35000"/>
                </a:srgbClr>
              </a:gs>
            </a:gsLst>
            <a:lin ang="5400000" scaled="1"/>
            <a:tileRect/>
          </a:gradFill>
          <a:ln w="9525" cap="flat" cmpd="sng" algn="ctr">
            <a:gradFill flip="none" rotWithShape="1">
              <a:gsLst>
                <a:gs pos="0">
                  <a:srgbClr val="FFFFFF"/>
                </a:gs>
                <a:gs pos="100000">
                  <a:srgbClr val="667263">
                    <a:tint val="23500"/>
                    <a:satMod val="160000"/>
                    <a:alpha val="0"/>
                  </a:srgbClr>
                </a:gs>
              </a:gsLst>
              <a:lin ang="16200000" scaled="1"/>
              <a:tileRect/>
            </a:gradFill>
            <a:prstDash val="solid"/>
            <a:round/>
            <a:headEnd type="none" w="med" len="med"/>
            <a:tailEnd type="none" w="med" len="med"/>
          </a:ln>
          <a:effectLst/>
        </p:spPr>
        <p:txBody>
          <a:bodyPr lIns="92075" tIns="46038" rIns="92075" bIns="46038" anchor="ctr"/>
          <a:lstStyle/>
          <a:p>
            <a:pPr marL="119063" indent="-119063" algn="ctr" fontAlgn="auto">
              <a:spcBef>
                <a:spcPts val="0"/>
              </a:spcBef>
              <a:spcAft>
                <a:spcPts val="0"/>
              </a:spcAft>
              <a:defRPr/>
            </a:pPr>
            <a:endParaRPr lang="en-US" b="1" kern="0" dirty="0">
              <a:solidFill>
                <a:sysClr val="windowText" lastClr="000000"/>
              </a:solidFill>
              <a:latin typeface="+mj-lt"/>
              <a:cs typeface="Arial" pitchFamily="34" charset="0"/>
            </a:endParaRPr>
          </a:p>
        </p:txBody>
      </p:sp>
      <p:grpSp>
        <p:nvGrpSpPr>
          <p:cNvPr id="32" name="Group 23"/>
          <p:cNvGrpSpPr>
            <a:grpSpLocks/>
          </p:cNvGrpSpPr>
          <p:nvPr/>
        </p:nvGrpSpPr>
        <p:grpSpPr bwMode="auto">
          <a:xfrm>
            <a:off x="1262063" y="4357920"/>
            <a:ext cx="2524125" cy="1189038"/>
            <a:chOff x="799679" y="4082811"/>
            <a:chExt cx="2524766" cy="1187509"/>
          </a:xfrm>
        </p:grpSpPr>
        <p:sp>
          <p:nvSpPr>
            <p:cNvPr id="33" name="Freeform 32"/>
            <p:cNvSpPr>
              <a:spLocks/>
            </p:cNvSpPr>
            <p:nvPr/>
          </p:nvSpPr>
          <p:spPr bwMode="auto">
            <a:xfrm>
              <a:off x="799679" y="4087410"/>
              <a:ext cx="2524766" cy="807263"/>
            </a:xfrm>
            <a:custGeom>
              <a:avLst/>
              <a:gdLst>
                <a:gd name="T0" fmla="*/ 0 w 3654"/>
                <a:gd name="T1" fmla="*/ 1348 h 1348"/>
                <a:gd name="T2" fmla="*/ 2236 w 3654"/>
                <a:gd name="T3" fmla="*/ 0 h 1348"/>
                <a:gd name="T4" fmla="*/ 3654 w 3654"/>
                <a:gd name="T5" fmla="*/ 0 h 1348"/>
                <a:gd name="T6" fmla="*/ 2690 w 3654"/>
                <a:gd name="T7" fmla="*/ 1348 h 1348"/>
                <a:gd name="T8" fmla="*/ 0 w 3654"/>
                <a:gd name="T9" fmla="*/ 1348 h 1348"/>
                <a:gd name="T10" fmla="*/ 0 w 3654"/>
                <a:gd name="T11" fmla="*/ 1348 h 1348"/>
                <a:gd name="connsiteX0" fmla="*/ 0 w 10000"/>
                <a:gd name="connsiteY0" fmla="*/ 10000 h 10000"/>
                <a:gd name="connsiteX1" fmla="*/ 4375 w 10000"/>
                <a:gd name="connsiteY1" fmla="*/ 0 h 10000"/>
                <a:gd name="connsiteX2" fmla="*/ 10000 w 10000"/>
                <a:gd name="connsiteY2" fmla="*/ 0 h 10000"/>
                <a:gd name="connsiteX3" fmla="*/ 7362 w 10000"/>
                <a:gd name="connsiteY3" fmla="*/ 10000 h 10000"/>
                <a:gd name="connsiteX4" fmla="*/ 0 w 10000"/>
                <a:gd name="connsiteY4" fmla="*/ 10000 h 10000"/>
                <a:gd name="connsiteX5" fmla="*/ 0 w 10000"/>
                <a:gd name="connsiteY5" fmla="*/ 10000 h 10000"/>
                <a:gd name="connsiteX0" fmla="*/ 0 w 9278"/>
                <a:gd name="connsiteY0" fmla="*/ 10000 h 10000"/>
                <a:gd name="connsiteX1" fmla="*/ 4375 w 9278"/>
                <a:gd name="connsiteY1" fmla="*/ 0 h 10000"/>
                <a:gd name="connsiteX2" fmla="*/ 9278 w 9278"/>
                <a:gd name="connsiteY2" fmla="*/ 59 h 10000"/>
                <a:gd name="connsiteX3" fmla="*/ 7362 w 9278"/>
                <a:gd name="connsiteY3" fmla="*/ 10000 h 10000"/>
                <a:gd name="connsiteX4" fmla="*/ 0 w 9278"/>
                <a:gd name="connsiteY4" fmla="*/ 10000 h 10000"/>
                <a:gd name="connsiteX5" fmla="*/ 0 w 9278"/>
                <a:gd name="connsiteY5" fmla="*/ 10000 h 10000"/>
                <a:gd name="connsiteX0" fmla="*/ 0 w 10000"/>
                <a:gd name="connsiteY0" fmla="*/ 10000 h 10000"/>
                <a:gd name="connsiteX1" fmla="*/ 4715 w 10000"/>
                <a:gd name="connsiteY1" fmla="*/ 0 h 10000"/>
                <a:gd name="connsiteX2" fmla="*/ 6264 w 10000"/>
                <a:gd name="connsiteY2" fmla="*/ 64 h 10000"/>
                <a:gd name="connsiteX3" fmla="*/ 10000 w 10000"/>
                <a:gd name="connsiteY3" fmla="*/ 59 h 10000"/>
                <a:gd name="connsiteX4" fmla="*/ 7935 w 10000"/>
                <a:gd name="connsiteY4" fmla="*/ 10000 h 10000"/>
                <a:gd name="connsiteX5" fmla="*/ 0 w 10000"/>
                <a:gd name="connsiteY5" fmla="*/ 10000 h 10000"/>
                <a:gd name="connsiteX6" fmla="*/ 0 w 10000"/>
                <a:gd name="connsiteY6" fmla="*/ 10000 h 10000"/>
                <a:gd name="connsiteX0" fmla="*/ 0 w 10000"/>
                <a:gd name="connsiteY0" fmla="*/ 11217 h 11217"/>
                <a:gd name="connsiteX1" fmla="*/ 4715 w 10000"/>
                <a:gd name="connsiteY1" fmla="*/ 1217 h 11217"/>
                <a:gd name="connsiteX2" fmla="*/ 10000 w 10000"/>
                <a:gd name="connsiteY2" fmla="*/ 1276 h 11217"/>
                <a:gd name="connsiteX3" fmla="*/ 7935 w 10000"/>
                <a:gd name="connsiteY3" fmla="*/ 11217 h 11217"/>
                <a:gd name="connsiteX4" fmla="*/ 0 w 10000"/>
                <a:gd name="connsiteY4" fmla="*/ 11217 h 11217"/>
                <a:gd name="connsiteX5" fmla="*/ 0 w 10000"/>
                <a:gd name="connsiteY5" fmla="*/ 11217 h 11217"/>
                <a:gd name="connsiteX0" fmla="*/ 0 w 10000"/>
                <a:gd name="connsiteY0" fmla="*/ 10691 h 10691"/>
                <a:gd name="connsiteX1" fmla="*/ 4715 w 10000"/>
                <a:gd name="connsiteY1" fmla="*/ 691 h 10691"/>
                <a:gd name="connsiteX2" fmla="*/ 10000 w 10000"/>
                <a:gd name="connsiteY2" fmla="*/ 750 h 10691"/>
                <a:gd name="connsiteX3" fmla="*/ 7935 w 10000"/>
                <a:gd name="connsiteY3" fmla="*/ 10691 h 10691"/>
                <a:gd name="connsiteX4" fmla="*/ 0 w 10000"/>
                <a:gd name="connsiteY4" fmla="*/ 10691 h 10691"/>
                <a:gd name="connsiteX5" fmla="*/ 0 w 10000"/>
                <a:gd name="connsiteY5" fmla="*/ 10691 h 10691"/>
                <a:gd name="connsiteX0" fmla="*/ 0 w 10000"/>
                <a:gd name="connsiteY0" fmla="*/ 10000 h 10000"/>
                <a:gd name="connsiteX1" fmla="*/ 4715 w 10000"/>
                <a:gd name="connsiteY1" fmla="*/ 0 h 10000"/>
                <a:gd name="connsiteX2" fmla="*/ 10000 w 10000"/>
                <a:gd name="connsiteY2" fmla="*/ 59 h 10000"/>
                <a:gd name="connsiteX3" fmla="*/ 7935 w 10000"/>
                <a:gd name="connsiteY3" fmla="*/ 10000 h 10000"/>
                <a:gd name="connsiteX4" fmla="*/ 0 w 10000"/>
                <a:gd name="connsiteY4" fmla="*/ 10000 h 10000"/>
                <a:gd name="connsiteX5" fmla="*/ 0 w 10000"/>
                <a:gd name="connsiteY5" fmla="*/ 10000 h 10000"/>
                <a:gd name="connsiteX0" fmla="*/ 0 w 10000"/>
                <a:gd name="connsiteY0" fmla="*/ 9941 h 9941"/>
                <a:gd name="connsiteX1" fmla="*/ 6010 w 10000"/>
                <a:gd name="connsiteY1" fmla="*/ 19 h 9941"/>
                <a:gd name="connsiteX2" fmla="*/ 10000 w 10000"/>
                <a:gd name="connsiteY2" fmla="*/ 0 h 9941"/>
                <a:gd name="connsiteX3" fmla="*/ 7935 w 10000"/>
                <a:gd name="connsiteY3" fmla="*/ 9941 h 9941"/>
                <a:gd name="connsiteX4" fmla="*/ 0 w 10000"/>
                <a:gd name="connsiteY4" fmla="*/ 9941 h 9941"/>
                <a:gd name="connsiteX5" fmla="*/ 0 w 10000"/>
                <a:gd name="connsiteY5" fmla="*/ 9941 h 9941"/>
                <a:gd name="connsiteX0" fmla="*/ 0 w 10000"/>
                <a:gd name="connsiteY0" fmla="*/ 10020 h 10020"/>
                <a:gd name="connsiteX1" fmla="*/ 5331 w 10000"/>
                <a:gd name="connsiteY1" fmla="*/ 0 h 10020"/>
                <a:gd name="connsiteX2" fmla="*/ 10000 w 10000"/>
                <a:gd name="connsiteY2" fmla="*/ 20 h 10020"/>
                <a:gd name="connsiteX3" fmla="*/ 7935 w 10000"/>
                <a:gd name="connsiteY3" fmla="*/ 10020 h 10020"/>
                <a:gd name="connsiteX4" fmla="*/ 0 w 10000"/>
                <a:gd name="connsiteY4" fmla="*/ 10020 h 10020"/>
                <a:gd name="connsiteX5" fmla="*/ 0 w 10000"/>
                <a:gd name="connsiteY5" fmla="*/ 10020 h 10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0020">
                  <a:moveTo>
                    <a:pt x="0" y="10020"/>
                  </a:moveTo>
                  <a:lnTo>
                    <a:pt x="5331" y="0"/>
                  </a:lnTo>
                  <a:lnTo>
                    <a:pt x="10000" y="20"/>
                  </a:lnTo>
                  <a:lnTo>
                    <a:pt x="7935" y="10020"/>
                  </a:lnTo>
                  <a:lnTo>
                    <a:pt x="0" y="10020"/>
                  </a:lnTo>
                  <a:lnTo>
                    <a:pt x="0" y="10020"/>
                  </a:lnTo>
                  <a:close/>
                </a:path>
              </a:pathLst>
            </a:custGeom>
            <a:gradFill flip="none" rotWithShape="1">
              <a:gsLst>
                <a:gs pos="0">
                  <a:srgbClr val="000000">
                    <a:lumMod val="65000"/>
                    <a:lumOff val="35000"/>
                  </a:srgbClr>
                </a:gs>
                <a:gs pos="100000">
                  <a:srgbClr val="000000">
                    <a:lumMod val="85000"/>
                    <a:lumOff val="15000"/>
                  </a:srgbClr>
                </a:gs>
              </a:gsLst>
              <a:lin ang="5400000" scaled="1"/>
              <a:tileRect/>
            </a:gradFill>
            <a:ln w="9525" cap="flat" cmpd="sng" algn="ctr">
              <a:noFill/>
              <a:prstDash val="solid"/>
              <a:round/>
              <a:headEnd type="none" w="med" len="med"/>
              <a:tailEnd type="none" w="med" len="med"/>
            </a:ln>
            <a:effectLst>
              <a:innerShdw blurRad="457200" dist="50800" dir="13500000">
                <a:prstClr val="black"/>
              </a:innerShdw>
            </a:effectLst>
          </p:spPr>
          <p:txBody>
            <a:bodyPr lIns="92075" tIns="46038" rIns="92075" bIns="46038" anchor="ctr"/>
            <a:lstStyle/>
            <a:p>
              <a:pPr marL="119063" indent="-119063" algn="ctr" fontAlgn="auto">
                <a:spcBef>
                  <a:spcPts val="0"/>
                </a:spcBef>
                <a:spcAft>
                  <a:spcPts val="0"/>
                </a:spcAft>
                <a:defRPr/>
              </a:pPr>
              <a:endParaRPr lang="en-US" b="1" kern="0" dirty="0">
                <a:solidFill>
                  <a:sysClr val="windowText" lastClr="000000"/>
                </a:solidFill>
                <a:latin typeface="+mj-lt"/>
                <a:cs typeface="Arial" pitchFamily="34" charset="0"/>
              </a:endParaRPr>
            </a:p>
          </p:txBody>
        </p:sp>
        <p:sp>
          <p:nvSpPr>
            <p:cNvPr id="34" name="Freeform 33"/>
            <p:cNvSpPr/>
            <p:nvPr/>
          </p:nvSpPr>
          <p:spPr>
            <a:xfrm>
              <a:off x="801760" y="4082811"/>
              <a:ext cx="1358657" cy="1187509"/>
            </a:xfrm>
            <a:custGeom>
              <a:avLst/>
              <a:gdLst>
                <a:gd name="connsiteX0" fmla="*/ 0 w 2194560"/>
                <a:gd name="connsiteY0" fmla="*/ 1310640 h 2065020"/>
                <a:gd name="connsiteX1" fmla="*/ 0 w 2194560"/>
                <a:gd name="connsiteY1" fmla="*/ 2065020 h 2065020"/>
                <a:gd name="connsiteX2" fmla="*/ 2194560 w 2194560"/>
                <a:gd name="connsiteY2" fmla="*/ 160020 h 2065020"/>
                <a:gd name="connsiteX3" fmla="*/ 2194560 w 2194560"/>
                <a:gd name="connsiteY3" fmla="*/ 0 h 2065020"/>
                <a:gd name="connsiteX4" fmla="*/ 0 w 2194560"/>
                <a:gd name="connsiteY4" fmla="*/ 1310640 h 2065020"/>
                <a:gd name="connsiteX0" fmla="*/ 0 w 2194560"/>
                <a:gd name="connsiteY0" fmla="*/ 1310640 h 2065020"/>
                <a:gd name="connsiteX1" fmla="*/ 0 w 2194560"/>
                <a:gd name="connsiteY1" fmla="*/ 2065020 h 2065020"/>
                <a:gd name="connsiteX2" fmla="*/ 2194560 w 2194560"/>
                <a:gd name="connsiteY2" fmla="*/ 248920 h 2065020"/>
                <a:gd name="connsiteX3" fmla="*/ 2194560 w 2194560"/>
                <a:gd name="connsiteY3" fmla="*/ 0 h 2065020"/>
                <a:gd name="connsiteX4" fmla="*/ 0 w 2194560"/>
                <a:gd name="connsiteY4" fmla="*/ 1310640 h 2065020"/>
                <a:gd name="connsiteX0" fmla="*/ 9525 w 2204085"/>
                <a:gd name="connsiteY0" fmla="*/ 1310640 h 1893570"/>
                <a:gd name="connsiteX1" fmla="*/ 0 w 2204085"/>
                <a:gd name="connsiteY1" fmla="*/ 1893570 h 1893570"/>
                <a:gd name="connsiteX2" fmla="*/ 2204085 w 2204085"/>
                <a:gd name="connsiteY2" fmla="*/ 248920 h 1893570"/>
                <a:gd name="connsiteX3" fmla="*/ 2204085 w 2204085"/>
                <a:gd name="connsiteY3" fmla="*/ 0 h 1893570"/>
                <a:gd name="connsiteX4" fmla="*/ 9525 w 2204085"/>
                <a:gd name="connsiteY4" fmla="*/ 1310640 h 1893570"/>
                <a:gd name="connsiteX0" fmla="*/ 9525 w 2204085"/>
                <a:gd name="connsiteY0" fmla="*/ 1297940 h 1880870"/>
                <a:gd name="connsiteX1" fmla="*/ 0 w 2204085"/>
                <a:gd name="connsiteY1" fmla="*/ 1880870 h 1880870"/>
                <a:gd name="connsiteX2" fmla="*/ 2204085 w 2204085"/>
                <a:gd name="connsiteY2" fmla="*/ 236220 h 1880870"/>
                <a:gd name="connsiteX3" fmla="*/ 2204085 w 2204085"/>
                <a:gd name="connsiteY3" fmla="*/ 0 h 1880870"/>
                <a:gd name="connsiteX4" fmla="*/ 9525 w 2204085"/>
                <a:gd name="connsiteY4" fmla="*/ 1297940 h 1880870"/>
                <a:gd name="connsiteX0" fmla="*/ 0 w 2194560"/>
                <a:gd name="connsiteY0" fmla="*/ 1297940 h 1887220"/>
                <a:gd name="connsiteX1" fmla="*/ 25400 w 2194560"/>
                <a:gd name="connsiteY1" fmla="*/ 1887220 h 1887220"/>
                <a:gd name="connsiteX2" fmla="*/ 2194560 w 2194560"/>
                <a:gd name="connsiteY2" fmla="*/ 236220 h 1887220"/>
                <a:gd name="connsiteX3" fmla="*/ 2194560 w 2194560"/>
                <a:gd name="connsiteY3" fmla="*/ 0 h 1887220"/>
                <a:gd name="connsiteX4" fmla="*/ 0 w 2194560"/>
                <a:gd name="connsiteY4" fmla="*/ 1297940 h 1887220"/>
                <a:gd name="connsiteX0" fmla="*/ 3175 w 2169160"/>
                <a:gd name="connsiteY0" fmla="*/ 1301115 h 1887220"/>
                <a:gd name="connsiteX1" fmla="*/ 0 w 2169160"/>
                <a:gd name="connsiteY1" fmla="*/ 1887220 h 1887220"/>
                <a:gd name="connsiteX2" fmla="*/ 2169160 w 2169160"/>
                <a:gd name="connsiteY2" fmla="*/ 236220 h 1887220"/>
                <a:gd name="connsiteX3" fmla="*/ 2169160 w 2169160"/>
                <a:gd name="connsiteY3" fmla="*/ 0 h 1887220"/>
                <a:gd name="connsiteX4" fmla="*/ 3175 w 2169160"/>
                <a:gd name="connsiteY4" fmla="*/ 1301115 h 1887220"/>
                <a:gd name="connsiteX0" fmla="*/ 3175 w 2169160"/>
                <a:gd name="connsiteY0" fmla="*/ 1301115 h 1887220"/>
                <a:gd name="connsiteX1" fmla="*/ 0 w 2169160"/>
                <a:gd name="connsiteY1" fmla="*/ 1887220 h 1887220"/>
                <a:gd name="connsiteX2" fmla="*/ 2160558 w 2169160"/>
                <a:gd name="connsiteY2" fmla="*/ 251317 h 1887220"/>
                <a:gd name="connsiteX3" fmla="*/ 2169160 w 2169160"/>
                <a:gd name="connsiteY3" fmla="*/ 0 h 1887220"/>
                <a:gd name="connsiteX4" fmla="*/ 3175 w 2169160"/>
                <a:gd name="connsiteY4" fmla="*/ 1301115 h 1887220"/>
                <a:gd name="connsiteX0" fmla="*/ 3175 w 2173463"/>
                <a:gd name="connsiteY0" fmla="*/ 1301115 h 1887220"/>
                <a:gd name="connsiteX1" fmla="*/ 0 w 2173463"/>
                <a:gd name="connsiteY1" fmla="*/ 1887220 h 1887220"/>
                <a:gd name="connsiteX2" fmla="*/ 2173463 w 2173463"/>
                <a:gd name="connsiteY2" fmla="*/ 251317 h 1887220"/>
                <a:gd name="connsiteX3" fmla="*/ 2169160 w 2173463"/>
                <a:gd name="connsiteY3" fmla="*/ 0 h 1887220"/>
                <a:gd name="connsiteX4" fmla="*/ 3175 w 2173463"/>
                <a:gd name="connsiteY4" fmla="*/ 1301115 h 1887220"/>
                <a:gd name="connsiteX0" fmla="*/ 3175 w 2173463"/>
                <a:gd name="connsiteY0" fmla="*/ 1301115 h 1887220"/>
                <a:gd name="connsiteX1" fmla="*/ 0 w 2173463"/>
                <a:gd name="connsiteY1" fmla="*/ 1887220 h 1887220"/>
                <a:gd name="connsiteX2" fmla="*/ 2173463 w 2173463"/>
                <a:gd name="connsiteY2" fmla="*/ 251317 h 1887220"/>
                <a:gd name="connsiteX3" fmla="*/ 2169160 w 2173463"/>
                <a:gd name="connsiteY3" fmla="*/ 0 h 1887220"/>
                <a:gd name="connsiteX4" fmla="*/ 1926711 w 2173463"/>
                <a:gd name="connsiteY4" fmla="*/ 10442 h 1887220"/>
                <a:gd name="connsiteX5" fmla="*/ 3175 w 2173463"/>
                <a:gd name="connsiteY5" fmla="*/ 1301115 h 1887220"/>
                <a:gd name="connsiteX0" fmla="*/ 3175 w 2173463"/>
                <a:gd name="connsiteY0" fmla="*/ 1301115 h 1887220"/>
                <a:gd name="connsiteX1" fmla="*/ 0 w 2173463"/>
                <a:gd name="connsiteY1" fmla="*/ 1887220 h 1887220"/>
                <a:gd name="connsiteX2" fmla="*/ 2173463 w 2173463"/>
                <a:gd name="connsiteY2" fmla="*/ 251317 h 1887220"/>
                <a:gd name="connsiteX3" fmla="*/ 2169160 w 2173463"/>
                <a:gd name="connsiteY3" fmla="*/ 0 h 1887220"/>
                <a:gd name="connsiteX4" fmla="*/ 3175 w 2173463"/>
                <a:gd name="connsiteY4" fmla="*/ 1301115 h 1887220"/>
                <a:gd name="connsiteX0" fmla="*/ 3175 w 2173463"/>
                <a:gd name="connsiteY0" fmla="*/ 1301115 h 1887220"/>
                <a:gd name="connsiteX1" fmla="*/ 0 w 2173463"/>
                <a:gd name="connsiteY1" fmla="*/ 1887220 h 1887220"/>
                <a:gd name="connsiteX2" fmla="*/ 2173463 w 2173463"/>
                <a:gd name="connsiteY2" fmla="*/ 251317 h 1887220"/>
                <a:gd name="connsiteX3" fmla="*/ 1924430 w 2173463"/>
                <a:gd name="connsiteY3" fmla="*/ 0 h 1887220"/>
                <a:gd name="connsiteX4" fmla="*/ 3175 w 2173463"/>
                <a:gd name="connsiteY4" fmla="*/ 1301115 h 1887220"/>
                <a:gd name="connsiteX0" fmla="*/ 3175 w 2173463"/>
                <a:gd name="connsiteY0" fmla="*/ 1301115 h 1887220"/>
                <a:gd name="connsiteX1" fmla="*/ 0 w 2173463"/>
                <a:gd name="connsiteY1" fmla="*/ 1887220 h 1887220"/>
                <a:gd name="connsiteX2" fmla="*/ 2173463 w 2173463"/>
                <a:gd name="connsiteY2" fmla="*/ 251317 h 1887220"/>
                <a:gd name="connsiteX3" fmla="*/ 1924430 w 2173463"/>
                <a:gd name="connsiteY3" fmla="*/ 0 h 1887220"/>
                <a:gd name="connsiteX4" fmla="*/ 3175 w 2173463"/>
                <a:gd name="connsiteY4" fmla="*/ 1301115 h 1887220"/>
                <a:gd name="connsiteX0" fmla="*/ 3175 w 2173463"/>
                <a:gd name="connsiteY0" fmla="*/ 1301115 h 1887220"/>
                <a:gd name="connsiteX1" fmla="*/ 0 w 2173463"/>
                <a:gd name="connsiteY1" fmla="*/ 1887220 h 1887220"/>
                <a:gd name="connsiteX2" fmla="*/ 2173463 w 2173463"/>
                <a:gd name="connsiteY2" fmla="*/ 251317 h 1887220"/>
                <a:gd name="connsiteX3" fmla="*/ 1924430 w 2173463"/>
                <a:gd name="connsiteY3" fmla="*/ 0 h 1887220"/>
                <a:gd name="connsiteX4" fmla="*/ 3175 w 2173463"/>
                <a:gd name="connsiteY4" fmla="*/ 1301115 h 1887220"/>
                <a:gd name="connsiteX0" fmla="*/ 3175 w 2173463"/>
                <a:gd name="connsiteY0" fmla="*/ 1301115 h 1887220"/>
                <a:gd name="connsiteX1" fmla="*/ 0 w 2173463"/>
                <a:gd name="connsiteY1" fmla="*/ 1887220 h 1887220"/>
                <a:gd name="connsiteX2" fmla="*/ 2173463 w 2173463"/>
                <a:gd name="connsiteY2" fmla="*/ 251317 h 1887220"/>
                <a:gd name="connsiteX3" fmla="*/ 1924430 w 2173463"/>
                <a:gd name="connsiteY3" fmla="*/ 0 h 1887220"/>
                <a:gd name="connsiteX4" fmla="*/ 3175 w 2173463"/>
                <a:gd name="connsiteY4" fmla="*/ 1301115 h 1887220"/>
                <a:gd name="connsiteX0" fmla="*/ 3175 w 2173463"/>
                <a:gd name="connsiteY0" fmla="*/ 1301115 h 1887220"/>
                <a:gd name="connsiteX1" fmla="*/ 0 w 2173463"/>
                <a:gd name="connsiteY1" fmla="*/ 1887220 h 1887220"/>
                <a:gd name="connsiteX2" fmla="*/ 2173463 w 2173463"/>
                <a:gd name="connsiteY2" fmla="*/ 251317 h 1887220"/>
                <a:gd name="connsiteX3" fmla="*/ 1924430 w 2173463"/>
                <a:gd name="connsiteY3" fmla="*/ 0 h 1887220"/>
                <a:gd name="connsiteX4" fmla="*/ 3175 w 2173463"/>
                <a:gd name="connsiteY4" fmla="*/ 1301115 h 1887220"/>
                <a:gd name="connsiteX0" fmla="*/ 3175 w 2173463"/>
                <a:gd name="connsiteY0" fmla="*/ 1150145 h 1736250"/>
                <a:gd name="connsiteX1" fmla="*/ 0 w 2173463"/>
                <a:gd name="connsiteY1" fmla="*/ 1736250 h 1736250"/>
                <a:gd name="connsiteX2" fmla="*/ 2173463 w 2173463"/>
                <a:gd name="connsiteY2" fmla="*/ 100347 h 1736250"/>
                <a:gd name="connsiteX3" fmla="*/ 1928962 w 2173463"/>
                <a:gd name="connsiteY3" fmla="*/ 0 h 1736250"/>
                <a:gd name="connsiteX4" fmla="*/ 3175 w 2173463"/>
                <a:gd name="connsiteY4" fmla="*/ 1150145 h 1736250"/>
                <a:gd name="connsiteX0" fmla="*/ 3175 w 2173463"/>
                <a:gd name="connsiteY0" fmla="*/ 1296083 h 1882188"/>
                <a:gd name="connsiteX1" fmla="*/ 0 w 2173463"/>
                <a:gd name="connsiteY1" fmla="*/ 1882188 h 1882188"/>
                <a:gd name="connsiteX2" fmla="*/ 2173463 w 2173463"/>
                <a:gd name="connsiteY2" fmla="*/ 246285 h 1882188"/>
                <a:gd name="connsiteX3" fmla="*/ 1938026 w 2173463"/>
                <a:gd name="connsiteY3" fmla="*/ 0 h 1882188"/>
                <a:gd name="connsiteX4" fmla="*/ 3175 w 2173463"/>
                <a:gd name="connsiteY4" fmla="*/ 1296083 h 1882188"/>
                <a:gd name="connsiteX0" fmla="*/ 3175 w 1942330"/>
                <a:gd name="connsiteY0" fmla="*/ 1296083 h 1882188"/>
                <a:gd name="connsiteX1" fmla="*/ 0 w 1942330"/>
                <a:gd name="connsiteY1" fmla="*/ 1882188 h 1882188"/>
                <a:gd name="connsiteX2" fmla="*/ 1942330 w 1942330"/>
                <a:gd name="connsiteY2" fmla="*/ 246285 h 1882188"/>
                <a:gd name="connsiteX3" fmla="*/ 1938026 w 1942330"/>
                <a:gd name="connsiteY3" fmla="*/ 0 h 1882188"/>
                <a:gd name="connsiteX4" fmla="*/ 3175 w 1942330"/>
                <a:gd name="connsiteY4" fmla="*/ 1296083 h 1882188"/>
                <a:gd name="connsiteX0" fmla="*/ 205 w 1939360"/>
                <a:gd name="connsiteY0" fmla="*/ 1296083 h 1882188"/>
                <a:gd name="connsiteX1" fmla="*/ 1562 w 1939360"/>
                <a:gd name="connsiteY1" fmla="*/ 1882188 h 1882188"/>
                <a:gd name="connsiteX2" fmla="*/ 1939360 w 1939360"/>
                <a:gd name="connsiteY2" fmla="*/ 246285 h 1882188"/>
                <a:gd name="connsiteX3" fmla="*/ 1935056 w 1939360"/>
                <a:gd name="connsiteY3" fmla="*/ 0 h 1882188"/>
                <a:gd name="connsiteX4" fmla="*/ 205 w 1939360"/>
                <a:gd name="connsiteY4" fmla="*/ 1296083 h 18821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9360" h="1882188">
                  <a:moveTo>
                    <a:pt x="205" y="1296083"/>
                  </a:moveTo>
                  <a:cubicBezTo>
                    <a:pt x="-853" y="1491451"/>
                    <a:pt x="2620" y="1686820"/>
                    <a:pt x="1562" y="1882188"/>
                  </a:cubicBezTo>
                  <a:lnTo>
                    <a:pt x="1939360" y="246285"/>
                  </a:lnTo>
                  <a:cubicBezTo>
                    <a:pt x="1937925" y="164190"/>
                    <a:pt x="1936491" y="82095"/>
                    <a:pt x="1935056" y="0"/>
                  </a:cubicBezTo>
                  <a:lnTo>
                    <a:pt x="205" y="1296083"/>
                  </a:lnTo>
                  <a:close/>
                </a:path>
              </a:pathLst>
            </a:custGeom>
            <a:gradFill flip="none" rotWithShape="1">
              <a:gsLst>
                <a:gs pos="41000">
                  <a:srgbClr val="BEBEBE">
                    <a:lumMod val="75000"/>
                    <a:alpha val="0"/>
                  </a:srgbClr>
                </a:gs>
                <a:gs pos="57000">
                  <a:srgbClr val="000000"/>
                </a:gs>
              </a:gsLst>
              <a:lin ang="3120000" scaled="0"/>
              <a:tileRect/>
            </a:gradFill>
            <a:ln w="25400" cap="flat" cmpd="sng" algn="ctr">
              <a:noFill/>
              <a:prstDash val="solid"/>
            </a:ln>
            <a:effectLst/>
          </p:spPr>
          <p:txBody>
            <a:bodyPr anchor="ctr"/>
            <a:lstStyle/>
            <a:p>
              <a:pPr algn="ctr" fontAlgn="auto">
                <a:spcBef>
                  <a:spcPts val="0"/>
                </a:spcBef>
                <a:spcAft>
                  <a:spcPts val="0"/>
                </a:spcAft>
                <a:defRPr/>
              </a:pPr>
              <a:endParaRPr lang="en-US" kern="0" dirty="0">
                <a:solidFill>
                  <a:srgbClr val="FFFFFF"/>
                </a:solidFill>
                <a:latin typeface="+mj-lt"/>
                <a:cs typeface="+mn-cs"/>
              </a:endParaRPr>
            </a:p>
          </p:txBody>
        </p:sp>
        <p:sp>
          <p:nvSpPr>
            <p:cNvPr id="35" name="Freeform 34"/>
            <p:cNvSpPr/>
            <p:nvPr/>
          </p:nvSpPr>
          <p:spPr>
            <a:xfrm>
              <a:off x="2160511" y="4144644"/>
              <a:ext cx="1116296" cy="96712"/>
            </a:xfrm>
            <a:custGeom>
              <a:avLst/>
              <a:gdLst>
                <a:gd name="connsiteX0" fmla="*/ 0 w 2743200"/>
                <a:gd name="connsiteY0" fmla="*/ 129540 h 129540"/>
                <a:gd name="connsiteX1" fmla="*/ 0 w 2743200"/>
                <a:gd name="connsiteY1" fmla="*/ 0 h 129540"/>
                <a:gd name="connsiteX2" fmla="*/ 2743200 w 2743200"/>
                <a:gd name="connsiteY2" fmla="*/ 0 h 129540"/>
                <a:gd name="connsiteX3" fmla="*/ 2628900 w 2743200"/>
                <a:gd name="connsiteY3" fmla="*/ 114300 h 129540"/>
                <a:gd name="connsiteX4" fmla="*/ 0 w 2743200"/>
                <a:gd name="connsiteY4" fmla="*/ 129540 h 129540"/>
                <a:gd name="connsiteX0" fmla="*/ 0 w 2743200"/>
                <a:gd name="connsiteY0" fmla="*/ 146209 h 146209"/>
                <a:gd name="connsiteX1" fmla="*/ 0 w 2743200"/>
                <a:gd name="connsiteY1" fmla="*/ 0 h 146209"/>
                <a:gd name="connsiteX2" fmla="*/ 2743200 w 2743200"/>
                <a:gd name="connsiteY2" fmla="*/ 0 h 146209"/>
                <a:gd name="connsiteX3" fmla="*/ 2628900 w 2743200"/>
                <a:gd name="connsiteY3" fmla="*/ 114300 h 146209"/>
                <a:gd name="connsiteX4" fmla="*/ 0 w 2743200"/>
                <a:gd name="connsiteY4" fmla="*/ 146209 h 146209"/>
                <a:gd name="connsiteX0" fmla="*/ 0 w 2743200"/>
                <a:gd name="connsiteY0" fmla="*/ 146209 h 146209"/>
                <a:gd name="connsiteX1" fmla="*/ 0 w 2743200"/>
                <a:gd name="connsiteY1" fmla="*/ 0 h 146209"/>
                <a:gd name="connsiteX2" fmla="*/ 2743200 w 2743200"/>
                <a:gd name="connsiteY2" fmla="*/ 0 h 146209"/>
                <a:gd name="connsiteX3" fmla="*/ 2616994 w 2743200"/>
                <a:gd name="connsiteY3" fmla="*/ 135731 h 146209"/>
                <a:gd name="connsiteX4" fmla="*/ 0 w 2743200"/>
                <a:gd name="connsiteY4" fmla="*/ 146209 h 146209"/>
                <a:gd name="connsiteX0" fmla="*/ 45378 w 2743200"/>
                <a:gd name="connsiteY0" fmla="*/ 177166 h 177166"/>
                <a:gd name="connsiteX1" fmla="*/ 0 w 2743200"/>
                <a:gd name="connsiteY1" fmla="*/ 0 h 177166"/>
                <a:gd name="connsiteX2" fmla="*/ 2743200 w 2743200"/>
                <a:gd name="connsiteY2" fmla="*/ 0 h 177166"/>
                <a:gd name="connsiteX3" fmla="*/ 2616994 w 2743200"/>
                <a:gd name="connsiteY3" fmla="*/ 135731 h 177166"/>
                <a:gd name="connsiteX4" fmla="*/ 45378 w 2743200"/>
                <a:gd name="connsiteY4" fmla="*/ 177166 h 177166"/>
                <a:gd name="connsiteX0" fmla="*/ 1 w 2743200"/>
                <a:gd name="connsiteY0" fmla="*/ 153354 h 153354"/>
                <a:gd name="connsiteX1" fmla="*/ 0 w 2743200"/>
                <a:gd name="connsiteY1" fmla="*/ 0 h 153354"/>
                <a:gd name="connsiteX2" fmla="*/ 2743200 w 2743200"/>
                <a:gd name="connsiteY2" fmla="*/ 0 h 153354"/>
                <a:gd name="connsiteX3" fmla="*/ 2616994 w 2743200"/>
                <a:gd name="connsiteY3" fmla="*/ 135731 h 153354"/>
                <a:gd name="connsiteX4" fmla="*/ 1 w 2743200"/>
                <a:gd name="connsiteY4" fmla="*/ 153354 h 153354"/>
                <a:gd name="connsiteX0" fmla="*/ 1 w 2743200"/>
                <a:gd name="connsiteY0" fmla="*/ 153354 h 153354"/>
                <a:gd name="connsiteX1" fmla="*/ 0 w 2743200"/>
                <a:gd name="connsiteY1" fmla="*/ 0 h 153354"/>
                <a:gd name="connsiteX2" fmla="*/ 2743200 w 2743200"/>
                <a:gd name="connsiteY2" fmla="*/ 0 h 153354"/>
                <a:gd name="connsiteX3" fmla="*/ 2611941 w 2743200"/>
                <a:gd name="connsiteY3" fmla="*/ 150828 h 153354"/>
                <a:gd name="connsiteX4" fmla="*/ 1 w 2743200"/>
                <a:gd name="connsiteY4" fmla="*/ 153354 h 153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3200" h="153354">
                  <a:moveTo>
                    <a:pt x="1" y="153354"/>
                  </a:moveTo>
                  <a:cubicBezTo>
                    <a:pt x="1" y="102236"/>
                    <a:pt x="0" y="51118"/>
                    <a:pt x="0" y="0"/>
                  </a:cubicBezTo>
                  <a:lnTo>
                    <a:pt x="2743200" y="0"/>
                  </a:lnTo>
                  <a:lnTo>
                    <a:pt x="2611941" y="150828"/>
                  </a:lnTo>
                  <a:lnTo>
                    <a:pt x="1" y="153354"/>
                  </a:lnTo>
                  <a:close/>
                </a:path>
              </a:pathLst>
            </a:custGeom>
            <a:gradFill flip="none" rotWithShape="1">
              <a:gsLst>
                <a:gs pos="0">
                  <a:srgbClr val="BEBEBE">
                    <a:lumMod val="75000"/>
                    <a:alpha val="0"/>
                  </a:srgbClr>
                </a:gs>
                <a:gs pos="100000">
                  <a:srgbClr val="000000">
                    <a:alpha val="66000"/>
                  </a:srgbClr>
                </a:gs>
              </a:gsLst>
              <a:lin ang="5400000" scaled="1"/>
              <a:tileRect/>
            </a:gradFill>
            <a:ln w="25400" cap="flat" cmpd="sng" algn="ctr">
              <a:noFill/>
              <a:prstDash val="solid"/>
            </a:ln>
            <a:effectLst/>
          </p:spPr>
          <p:txBody>
            <a:bodyPr anchor="ctr"/>
            <a:lstStyle/>
            <a:p>
              <a:pPr algn="ctr" fontAlgn="auto">
                <a:spcBef>
                  <a:spcPts val="0"/>
                </a:spcBef>
                <a:spcAft>
                  <a:spcPts val="0"/>
                </a:spcAft>
                <a:defRPr/>
              </a:pPr>
              <a:endParaRPr lang="en-US" kern="0" dirty="0">
                <a:solidFill>
                  <a:srgbClr val="FFFFFF"/>
                </a:solidFill>
                <a:latin typeface="+mj-lt"/>
                <a:cs typeface="+mn-cs"/>
              </a:endParaRPr>
            </a:p>
          </p:txBody>
        </p:sp>
      </p:grpSp>
      <p:grpSp>
        <p:nvGrpSpPr>
          <p:cNvPr id="111" name="Group 23"/>
          <p:cNvGrpSpPr>
            <a:grpSpLocks/>
          </p:cNvGrpSpPr>
          <p:nvPr/>
        </p:nvGrpSpPr>
        <p:grpSpPr bwMode="auto">
          <a:xfrm flipH="1">
            <a:off x="5357809" y="4357920"/>
            <a:ext cx="2524129" cy="1189038"/>
            <a:chOff x="799679" y="4082811"/>
            <a:chExt cx="2524766" cy="1187509"/>
          </a:xfrm>
        </p:grpSpPr>
        <p:sp>
          <p:nvSpPr>
            <p:cNvPr id="112" name="Freeform 111"/>
            <p:cNvSpPr>
              <a:spLocks/>
            </p:cNvSpPr>
            <p:nvPr/>
          </p:nvSpPr>
          <p:spPr bwMode="auto">
            <a:xfrm>
              <a:off x="799679" y="4087410"/>
              <a:ext cx="2524766" cy="807263"/>
            </a:xfrm>
            <a:custGeom>
              <a:avLst/>
              <a:gdLst>
                <a:gd name="T0" fmla="*/ 0 w 3654"/>
                <a:gd name="T1" fmla="*/ 1348 h 1348"/>
                <a:gd name="T2" fmla="*/ 2236 w 3654"/>
                <a:gd name="T3" fmla="*/ 0 h 1348"/>
                <a:gd name="T4" fmla="*/ 3654 w 3654"/>
                <a:gd name="T5" fmla="*/ 0 h 1348"/>
                <a:gd name="T6" fmla="*/ 2690 w 3654"/>
                <a:gd name="T7" fmla="*/ 1348 h 1348"/>
                <a:gd name="T8" fmla="*/ 0 w 3654"/>
                <a:gd name="T9" fmla="*/ 1348 h 1348"/>
                <a:gd name="T10" fmla="*/ 0 w 3654"/>
                <a:gd name="T11" fmla="*/ 1348 h 1348"/>
                <a:gd name="connsiteX0" fmla="*/ 0 w 10000"/>
                <a:gd name="connsiteY0" fmla="*/ 10000 h 10000"/>
                <a:gd name="connsiteX1" fmla="*/ 4375 w 10000"/>
                <a:gd name="connsiteY1" fmla="*/ 0 h 10000"/>
                <a:gd name="connsiteX2" fmla="*/ 10000 w 10000"/>
                <a:gd name="connsiteY2" fmla="*/ 0 h 10000"/>
                <a:gd name="connsiteX3" fmla="*/ 7362 w 10000"/>
                <a:gd name="connsiteY3" fmla="*/ 10000 h 10000"/>
                <a:gd name="connsiteX4" fmla="*/ 0 w 10000"/>
                <a:gd name="connsiteY4" fmla="*/ 10000 h 10000"/>
                <a:gd name="connsiteX5" fmla="*/ 0 w 10000"/>
                <a:gd name="connsiteY5" fmla="*/ 10000 h 10000"/>
                <a:gd name="connsiteX0" fmla="*/ 0 w 9278"/>
                <a:gd name="connsiteY0" fmla="*/ 10000 h 10000"/>
                <a:gd name="connsiteX1" fmla="*/ 4375 w 9278"/>
                <a:gd name="connsiteY1" fmla="*/ 0 h 10000"/>
                <a:gd name="connsiteX2" fmla="*/ 9278 w 9278"/>
                <a:gd name="connsiteY2" fmla="*/ 59 h 10000"/>
                <a:gd name="connsiteX3" fmla="*/ 7362 w 9278"/>
                <a:gd name="connsiteY3" fmla="*/ 10000 h 10000"/>
                <a:gd name="connsiteX4" fmla="*/ 0 w 9278"/>
                <a:gd name="connsiteY4" fmla="*/ 10000 h 10000"/>
                <a:gd name="connsiteX5" fmla="*/ 0 w 9278"/>
                <a:gd name="connsiteY5" fmla="*/ 10000 h 10000"/>
                <a:gd name="connsiteX0" fmla="*/ 0 w 10000"/>
                <a:gd name="connsiteY0" fmla="*/ 10000 h 10000"/>
                <a:gd name="connsiteX1" fmla="*/ 4715 w 10000"/>
                <a:gd name="connsiteY1" fmla="*/ 0 h 10000"/>
                <a:gd name="connsiteX2" fmla="*/ 6264 w 10000"/>
                <a:gd name="connsiteY2" fmla="*/ 64 h 10000"/>
                <a:gd name="connsiteX3" fmla="*/ 10000 w 10000"/>
                <a:gd name="connsiteY3" fmla="*/ 59 h 10000"/>
                <a:gd name="connsiteX4" fmla="*/ 7935 w 10000"/>
                <a:gd name="connsiteY4" fmla="*/ 10000 h 10000"/>
                <a:gd name="connsiteX5" fmla="*/ 0 w 10000"/>
                <a:gd name="connsiteY5" fmla="*/ 10000 h 10000"/>
                <a:gd name="connsiteX6" fmla="*/ 0 w 10000"/>
                <a:gd name="connsiteY6" fmla="*/ 10000 h 10000"/>
                <a:gd name="connsiteX0" fmla="*/ 0 w 10000"/>
                <a:gd name="connsiteY0" fmla="*/ 11217 h 11217"/>
                <a:gd name="connsiteX1" fmla="*/ 4715 w 10000"/>
                <a:gd name="connsiteY1" fmla="*/ 1217 h 11217"/>
                <a:gd name="connsiteX2" fmla="*/ 10000 w 10000"/>
                <a:gd name="connsiteY2" fmla="*/ 1276 h 11217"/>
                <a:gd name="connsiteX3" fmla="*/ 7935 w 10000"/>
                <a:gd name="connsiteY3" fmla="*/ 11217 h 11217"/>
                <a:gd name="connsiteX4" fmla="*/ 0 w 10000"/>
                <a:gd name="connsiteY4" fmla="*/ 11217 h 11217"/>
                <a:gd name="connsiteX5" fmla="*/ 0 w 10000"/>
                <a:gd name="connsiteY5" fmla="*/ 11217 h 11217"/>
                <a:gd name="connsiteX0" fmla="*/ 0 w 10000"/>
                <a:gd name="connsiteY0" fmla="*/ 10691 h 10691"/>
                <a:gd name="connsiteX1" fmla="*/ 4715 w 10000"/>
                <a:gd name="connsiteY1" fmla="*/ 691 h 10691"/>
                <a:gd name="connsiteX2" fmla="*/ 10000 w 10000"/>
                <a:gd name="connsiteY2" fmla="*/ 750 h 10691"/>
                <a:gd name="connsiteX3" fmla="*/ 7935 w 10000"/>
                <a:gd name="connsiteY3" fmla="*/ 10691 h 10691"/>
                <a:gd name="connsiteX4" fmla="*/ 0 w 10000"/>
                <a:gd name="connsiteY4" fmla="*/ 10691 h 10691"/>
                <a:gd name="connsiteX5" fmla="*/ 0 w 10000"/>
                <a:gd name="connsiteY5" fmla="*/ 10691 h 10691"/>
                <a:gd name="connsiteX0" fmla="*/ 0 w 10000"/>
                <a:gd name="connsiteY0" fmla="*/ 10000 h 10000"/>
                <a:gd name="connsiteX1" fmla="*/ 4715 w 10000"/>
                <a:gd name="connsiteY1" fmla="*/ 0 h 10000"/>
                <a:gd name="connsiteX2" fmla="*/ 10000 w 10000"/>
                <a:gd name="connsiteY2" fmla="*/ 59 h 10000"/>
                <a:gd name="connsiteX3" fmla="*/ 7935 w 10000"/>
                <a:gd name="connsiteY3" fmla="*/ 10000 h 10000"/>
                <a:gd name="connsiteX4" fmla="*/ 0 w 10000"/>
                <a:gd name="connsiteY4" fmla="*/ 10000 h 10000"/>
                <a:gd name="connsiteX5" fmla="*/ 0 w 10000"/>
                <a:gd name="connsiteY5" fmla="*/ 10000 h 10000"/>
                <a:gd name="connsiteX0" fmla="*/ 0 w 10000"/>
                <a:gd name="connsiteY0" fmla="*/ 9941 h 9941"/>
                <a:gd name="connsiteX1" fmla="*/ 6010 w 10000"/>
                <a:gd name="connsiteY1" fmla="*/ 19 h 9941"/>
                <a:gd name="connsiteX2" fmla="*/ 10000 w 10000"/>
                <a:gd name="connsiteY2" fmla="*/ 0 h 9941"/>
                <a:gd name="connsiteX3" fmla="*/ 7935 w 10000"/>
                <a:gd name="connsiteY3" fmla="*/ 9941 h 9941"/>
                <a:gd name="connsiteX4" fmla="*/ 0 w 10000"/>
                <a:gd name="connsiteY4" fmla="*/ 9941 h 9941"/>
                <a:gd name="connsiteX5" fmla="*/ 0 w 10000"/>
                <a:gd name="connsiteY5" fmla="*/ 9941 h 9941"/>
                <a:gd name="connsiteX0" fmla="*/ 0 w 10000"/>
                <a:gd name="connsiteY0" fmla="*/ 10020 h 10020"/>
                <a:gd name="connsiteX1" fmla="*/ 5331 w 10000"/>
                <a:gd name="connsiteY1" fmla="*/ 0 h 10020"/>
                <a:gd name="connsiteX2" fmla="*/ 10000 w 10000"/>
                <a:gd name="connsiteY2" fmla="*/ 20 h 10020"/>
                <a:gd name="connsiteX3" fmla="*/ 7935 w 10000"/>
                <a:gd name="connsiteY3" fmla="*/ 10020 h 10020"/>
                <a:gd name="connsiteX4" fmla="*/ 0 w 10000"/>
                <a:gd name="connsiteY4" fmla="*/ 10020 h 10020"/>
                <a:gd name="connsiteX5" fmla="*/ 0 w 10000"/>
                <a:gd name="connsiteY5" fmla="*/ 10020 h 10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0020">
                  <a:moveTo>
                    <a:pt x="0" y="10020"/>
                  </a:moveTo>
                  <a:lnTo>
                    <a:pt x="5331" y="0"/>
                  </a:lnTo>
                  <a:lnTo>
                    <a:pt x="10000" y="20"/>
                  </a:lnTo>
                  <a:lnTo>
                    <a:pt x="7935" y="10020"/>
                  </a:lnTo>
                  <a:lnTo>
                    <a:pt x="0" y="10020"/>
                  </a:lnTo>
                  <a:lnTo>
                    <a:pt x="0" y="10020"/>
                  </a:lnTo>
                  <a:close/>
                </a:path>
              </a:pathLst>
            </a:custGeom>
            <a:gradFill flip="none" rotWithShape="1">
              <a:gsLst>
                <a:gs pos="0">
                  <a:srgbClr val="000000">
                    <a:lumMod val="65000"/>
                    <a:lumOff val="35000"/>
                  </a:srgbClr>
                </a:gs>
                <a:gs pos="100000">
                  <a:srgbClr val="000000">
                    <a:lumMod val="85000"/>
                    <a:lumOff val="15000"/>
                  </a:srgbClr>
                </a:gs>
              </a:gsLst>
              <a:lin ang="5400000" scaled="1"/>
              <a:tileRect/>
            </a:gradFill>
            <a:ln w="9525" cap="flat" cmpd="sng" algn="ctr">
              <a:noFill/>
              <a:prstDash val="solid"/>
              <a:round/>
              <a:headEnd type="none" w="med" len="med"/>
              <a:tailEnd type="none" w="med" len="med"/>
            </a:ln>
            <a:effectLst>
              <a:innerShdw blurRad="457200" dist="50800" dir="13500000">
                <a:prstClr val="black"/>
              </a:innerShdw>
            </a:effectLst>
          </p:spPr>
          <p:txBody>
            <a:bodyPr lIns="92075" tIns="46038" rIns="92075" bIns="46038" anchor="ctr"/>
            <a:lstStyle/>
            <a:p>
              <a:pPr marL="119063" indent="-119063" algn="ctr" fontAlgn="auto">
                <a:spcBef>
                  <a:spcPts val="0"/>
                </a:spcBef>
                <a:spcAft>
                  <a:spcPts val="0"/>
                </a:spcAft>
                <a:defRPr/>
              </a:pPr>
              <a:endParaRPr lang="en-US" b="1" kern="0" dirty="0">
                <a:solidFill>
                  <a:sysClr val="windowText" lastClr="000000"/>
                </a:solidFill>
                <a:latin typeface="+mj-lt"/>
                <a:cs typeface="Arial" pitchFamily="34" charset="0"/>
              </a:endParaRPr>
            </a:p>
          </p:txBody>
        </p:sp>
        <p:sp>
          <p:nvSpPr>
            <p:cNvPr id="113" name="Freeform 112"/>
            <p:cNvSpPr/>
            <p:nvPr/>
          </p:nvSpPr>
          <p:spPr>
            <a:xfrm>
              <a:off x="801760" y="4082811"/>
              <a:ext cx="1358657" cy="1187509"/>
            </a:xfrm>
            <a:custGeom>
              <a:avLst/>
              <a:gdLst>
                <a:gd name="connsiteX0" fmla="*/ 0 w 2194560"/>
                <a:gd name="connsiteY0" fmla="*/ 1310640 h 2065020"/>
                <a:gd name="connsiteX1" fmla="*/ 0 w 2194560"/>
                <a:gd name="connsiteY1" fmla="*/ 2065020 h 2065020"/>
                <a:gd name="connsiteX2" fmla="*/ 2194560 w 2194560"/>
                <a:gd name="connsiteY2" fmla="*/ 160020 h 2065020"/>
                <a:gd name="connsiteX3" fmla="*/ 2194560 w 2194560"/>
                <a:gd name="connsiteY3" fmla="*/ 0 h 2065020"/>
                <a:gd name="connsiteX4" fmla="*/ 0 w 2194560"/>
                <a:gd name="connsiteY4" fmla="*/ 1310640 h 2065020"/>
                <a:gd name="connsiteX0" fmla="*/ 0 w 2194560"/>
                <a:gd name="connsiteY0" fmla="*/ 1310640 h 2065020"/>
                <a:gd name="connsiteX1" fmla="*/ 0 w 2194560"/>
                <a:gd name="connsiteY1" fmla="*/ 2065020 h 2065020"/>
                <a:gd name="connsiteX2" fmla="*/ 2194560 w 2194560"/>
                <a:gd name="connsiteY2" fmla="*/ 248920 h 2065020"/>
                <a:gd name="connsiteX3" fmla="*/ 2194560 w 2194560"/>
                <a:gd name="connsiteY3" fmla="*/ 0 h 2065020"/>
                <a:gd name="connsiteX4" fmla="*/ 0 w 2194560"/>
                <a:gd name="connsiteY4" fmla="*/ 1310640 h 2065020"/>
                <a:gd name="connsiteX0" fmla="*/ 9525 w 2204085"/>
                <a:gd name="connsiteY0" fmla="*/ 1310640 h 1893570"/>
                <a:gd name="connsiteX1" fmla="*/ 0 w 2204085"/>
                <a:gd name="connsiteY1" fmla="*/ 1893570 h 1893570"/>
                <a:gd name="connsiteX2" fmla="*/ 2204085 w 2204085"/>
                <a:gd name="connsiteY2" fmla="*/ 248920 h 1893570"/>
                <a:gd name="connsiteX3" fmla="*/ 2204085 w 2204085"/>
                <a:gd name="connsiteY3" fmla="*/ 0 h 1893570"/>
                <a:gd name="connsiteX4" fmla="*/ 9525 w 2204085"/>
                <a:gd name="connsiteY4" fmla="*/ 1310640 h 1893570"/>
                <a:gd name="connsiteX0" fmla="*/ 9525 w 2204085"/>
                <a:gd name="connsiteY0" fmla="*/ 1297940 h 1880870"/>
                <a:gd name="connsiteX1" fmla="*/ 0 w 2204085"/>
                <a:gd name="connsiteY1" fmla="*/ 1880870 h 1880870"/>
                <a:gd name="connsiteX2" fmla="*/ 2204085 w 2204085"/>
                <a:gd name="connsiteY2" fmla="*/ 236220 h 1880870"/>
                <a:gd name="connsiteX3" fmla="*/ 2204085 w 2204085"/>
                <a:gd name="connsiteY3" fmla="*/ 0 h 1880870"/>
                <a:gd name="connsiteX4" fmla="*/ 9525 w 2204085"/>
                <a:gd name="connsiteY4" fmla="*/ 1297940 h 1880870"/>
                <a:gd name="connsiteX0" fmla="*/ 0 w 2194560"/>
                <a:gd name="connsiteY0" fmla="*/ 1297940 h 1887220"/>
                <a:gd name="connsiteX1" fmla="*/ 25400 w 2194560"/>
                <a:gd name="connsiteY1" fmla="*/ 1887220 h 1887220"/>
                <a:gd name="connsiteX2" fmla="*/ 2194560 w 2194560"/>
                <a:gd name="connsiteY2" fmla="*/ 236220 h 1887220"/>
                <a:gd name="connsiteX3" fmla="*/ 2194560 w 2194560"/>
                <a:gd name="connsiteY3" fmla="*/ 0 h 1887220"/>
                <a:gd name="connsiteX4" fmla="*/ 0 w 2194560"/>
                <a:gd name="connsiteY4" fmla="*/ 1297940 h 1887220"/>
                <a:gd name="connsiteX0" fmla="*/ 3175 w 2169160"/>
                <a:gd name="connsiteY0" fmla="*/ 1301115 h 1887220"/>
                <a:gd name="connsiteX1" fmla="*/ 0 w 2169160"/>
                <a:gd name="connsiteY1" fmla="*/ 1887220 h 1887220"/>
                <a:gd name="connsiteX2" fmla="*/ 2169160 w 2169160"/>
                <a:gd name="connsiteY2" fmla="*/ 236220 h 1887220"/>
                <a:gd name="connsiteX3" fmla="*/ 2169160 w 2169160"/>
                <a:gd name="connsiteY3" fmla="*/ 0 h 1887220"/>
                <a:gd name="connsiteX4" fmla="*/ 3175 w 2169160"/>
                <a:gd name="connsiteY4" fmla="*/ 1301115 h 1887220"/>
                <a:gd name="connsiteX0" fmla="*/ 3175 w 2169160"/>
                <a:gd name="connsiteY0" fmla="*/ 1301115 h 1887220"/>
                <a:gd name="connsiteX1" fmla="*/ 0 w 2169160"/>
                <a:gd name="connsiteY1" fmla="*/ 1887220 h 1887220"/>
                <a:gd name="connsiteX2" fmla="*/ 2160558 w 2169160"/>
                <a:gd name="connsiteY2" fmla="*/ 251317 h 1887220"/>
                <a:gd name="connsiteX3" fmla="*/ 2169160 w 2169160"/>
                <a:gd name="connsiteY3" fmla="*/ 0 h 1887220"/>
                <a:gd name="connsiteX4" fmla="*/ 3175 w 2169160"/>
                <a:gd name="connsiteY4" fmla="*/ 1301115 h 1887220"/>
                <a:gd name="connsiteX0" fmla="*/ 3175 w 2173463"/>
                <a:gd name="connsiteY0" fmla="*/ 1301115 h 1887220"/>
                <a:gd name="connsiteX1" fmla="*/ 0 w 2173463"/>
                <a:gd name="connsiteY1" fmla="*/ 1887220 h 1887220"/>
                <a:gd name="connsiteX2" fmla="*/ 2173463 w 2173463"/>
                <a:gd name="connsiteY2" fmla="*/ 251317 h 1887220"/>
                <a:gd name="connsiteX3" fmla="*/ 2169160 w 2173463"/>
                <a:gd name="connsiteY3" fmla="*/ 0 h 1887220"/>
                <a:gd name="connsiteX4" fmla="*/ 3175 w 2173463"/>
                <a:gd name="connsiteY4" fmla="*/ 1301115 h 1887220"/>
                <a:gd name="connsiteX0" fmla="*/ 3175 w 2173463"/>
                <a:gd name="connsiteY0" fmla="*/ 1301115 h 1887220"/>
                <a:gd name="connsiteX1" fmla="*/ 0 w 2173463"/>
                <a:gd name="connsiteY1" fmla="*/ 1887220 h 1887220"/>
                <a:gd name="connsiteX2" fmla="*/ 2173463 w 2173463"/>
                <a:gd name="connsiteY2" fmla="*/ 251317 h 1887220"/>
                <a:gd name="connsiteX3" fmla="*/ 2169160 w 2173463"/>
                <a:gd name="connsiteY3" fmla="*/ 0 h 1887220"/>
                <a:gd name="connsiteX4" fmla="*/ 1926711 w 2173463"/>
                <a:gd name="connsiteY4" fmla="*/ 10442 h 1887220"/>
                <a:gd name="connsiteX5" fmla="*/ 3175 w 2173463"/>
                <a:gd name="connsiteY5" fmla="*/ 1301115 h 1887220"/>
                <a:gd name="connsiteX0" fmla="*/ 3175 w 2173463"/>
                <a:gd name="connsiteY0" fmla="*/ 1301115 h 1887220"/>
                <a:gd name="connsiteX1" fmla="*/ 0 w 2173463"/>
                <a:gd name="connsiteY1" fmla="*/ 1887220 h 1887220"/>
                <a:gd name="connsiteX2" fmla="*/ 2173463 w 2173463"/>
                <a:gd name="connsiteY2" fmla="*/ 251317 h 1887220"/>
                <a:gd name="connsiteX3" fmla="*/ 2169160 w 2173463"/>
                <a:gd name="connsiteY3" fmla="*/ 0 h 1887220"/>
                <a:gd name="connsiteX4" fmla="*/ 3175 w 2173463"/>
                <a:gd name="connsiteY4" fmla="*/ 1301115 h 1887220"/>
                <a:gd name="connsiteX0" fmla="*/ 3175 w 2173463"/>
                <a:gd name="connsiteY0" fmla="*/ 1301115 h 1887220"/>
                <a:gd name="connsiteX1" fmla="*/ 0 w 2173463"/>
                <a:gd name="connsiteY1" fmla="*/ 1887220 h 1887220"/>
                <a:gd name="connsiteX2" fmla="*/ 2173463 w 2173463"/>
                <a:gd name="connsiteY2" fmla="*/ 251317 h 1887220"/>
                <a:gd name="connsiteX3" fmla="*/ 1924430 w 2173463"/>
                <a:gd name="connsiteY3" fmla="*/ 0 h 1887220"/>
                <a:gd name="connsiteX4" fmla="*/ 3175 w 2173463"/>
                <a:gd name="connsiteY4" fmla="*/ 1301115 h 1887220"/>
                <a:gd name="connsiteX0" fmla="*/ 3175 w 2173463"/>
                <a:gd name="connsiteY0" fmla="*/ 1301115 h 1887220"/>
                <a:gd name="connsiteX1" fmla="*/ 0 w 2173463"/>
                <a:gd name="connsiteY1" fmla="*/ 1887220 h 1887220"/>
                <a:gd name="connsiteX2" fmla="*/ 2173463 w 2173463"/>
                <a:gd name="connsiteY2" fmla="*/ 251317 h 1887220"/>
                <a:gd name="connsiteX3" fmla="*/ 1924430 w 2173463"/>
                <a:gd name="connsiteY3" fmla="*/ 0 h 1887220"/>
                <a:gd name="connsiteX4" fmla="*/ 3175 w 2173463"/>
                <a:gd name="connsiteY4" fmla="*/ 1301115 h 1887220"/>
                <a:gd name="connsiteX0" fmla="*/ 3175 w 2173463"/>
                <a:gd name="connsiteY0" fmla="*/ 1301115 h 1887220"/>
                <a:gd name="connsiteX1" fmla="*/ 0 w 2173463"/>
                <a:gd name="connsiteY1" fmla="*/ 1887220 h 1887220"/>
                <a:gd name="connsiteX2" fmla="*/ 2173463 w 2173463"/>
                <a:gd name="connsiteY2" fmla="*/ 251317 h 1887220"/>
                <a:gd name="connsiteX3" fmla="*/ 1924430 w 2173463"/>
                <a:gd name="connsiteY3" fmla="*/ 0 h 1887220"/>
                <a:gd name="connsiteX4" fmla="*/ 3175 w 2173463"/>
                <a:gd name="connsiteY4" fmla="*/ 1301115 h 1887220"/>
                <a:gd name="connsiteX0" fmla="*/ 3175 w 2173463"/>
                <a:gd name="connsiteY0" fmla="*/ 1301115 h 1887220"/>
                <a:gd name="connsiteX1" fmla="*/ 0 w 2173463"/>
                <a:gd name="connsiteY1" fmla="*/ 1887220 h 1887220"/>
                <a:gd name="connsiteX2" fmla="*/ 2173463 w 2173463"/>
                <a:gd name="connsiteY2" fmla="*/ 251317 h 1887220"/>
                <a:gd name="connsiteX3" fmla="*/ 1924430 w 2173463"/>
                <a:gd name="connsiteY3" fmla="*/ 0 h 1887220"/>
                <a:gd name="connsiteX4" fmla="*/ 3175 w 2173463"/>
                <a:gd name="connsiteY4" fmla="*/ 1301115 h 1887220"/>
                <a:gd name="connsiteX0" fmla="*/ 3175 w 2173463"/>
                <a:gd name="connsiteY0" fmla="*/ 1301115 h 1887220"/>
                <a:gd name="connsiteX1" fmla="*/ 0 w 2173463"/>
                <a:gd name="connsiteY1" fmla="*/ 1887220 h 1887220"/>
                <a:gd name="connsiteX2" fmla="*/ 2173463 w 2173463"/>
                <a:gd name="connsiteY2" fmla="*/ 251317 h 1887220"/>
                <a:gd name="connsiteX3" fmla="*/ 1924430 w 2173463"/>
                <a:gd name="connsiteY3" fmla="*/ 0 h 1887220"/>
                <a:gd name="connsiteX4" fmla="*/ 3175 w 2173463"/>
                <a:gd name="connsiteY4" fmla="*/ 1301115 h 1887220"/>
                <a:gd name="connsiteX0" fmla="*/ 3175 w 2173463"/>
                <a:gd name="connsiteY0" fmla="*/ 1150145 h 1736250"/>
                <a:gd name="connsiteX1" fmla="*/ 0 w 2173463"/>
                <a:gd name="connsiteY1" fmla="*/ 1736250 h 1736250"/>
                <a:gd name="connsiteX2" fmla="*/ 2173463 w 2173463"/>
                <a:gd name="connsiteY2" fmla="*/ 100347 h 1736250"/>
                <a:gd name="connsiteX3" fmla="*/ 1928962 w 2173463"/>
                <a:gd name="connsiteY3" fmla="*/ 0 h 1736250"/>
                <a:gd name="connsiteX4" fmla="*/ 3175 w 2173463"/>
                <a:gd name="connsiteY4" fmla="*/ 1150145 h 1736250"/>
                <a:gd name="connsiteX0" fmla="*/ 3175 w 2173463"/>
                <a:gd name="connsiteY0" fmla="*/ 1296083 h 1882188"/>
                <a:gd name="connsiteX1" fmla="*/ 0 w 2173463"/>
                <a:gd name="connsiteY1" fmla="*/ 1882188 h 1882188"/>
                <a:gd name="connsiteX2" fmla="*/ 2173463 w 2173463"/>
                <a:gd name="connsiteY2" fmla="*/ 246285 h 1882188"/>
                <a:gd name="connsiteX3" fmla="*/ 1938026 w 2173463"/>
                <a:gd name="connsiteY3" fmla="*/ 0 h 1882188"/>
                <a:gd name="connsiteX4" fmla="*/ 3175 w 2173463"/>
                <a:gd name="connsiteY4" fmla="*/ 1296083 h 1882188"/>
                <a:gd name="connsiteX0" fmla="*/ 3175 w 1942330"/>
                <a:gd name="connsiteY0" fmla="*/ 1296083 h 1882188"/>
                <a:gd name="connsiteX1" fmla="*/ 0 w 1942330"/>
                <a:gd name="connsiteY1" fmla="*/ 1882188 h 1882188"/>
                <a:gd name="connsiteX2" fmla="*/ 1942330 w 1942330"/>
                <a:gd name="connsiteY2" fmla="*/ 246285 h 1882188"/>
                <a:gd name="connsiteX3" fmla="*/ 1938026 w 1942330"/>
                <a:gd name="connsiteY3" fmla="*/ 0 h 1882188"/>
                <a:gd name="connsiteX4" fmla="*/ 3175 w 1942330"/>
                <a:gd name="connsiteY4" fmla="*/ 1296083 h 1882188"/>
                <a:gd name="connsiteX0" fmla="*/ 205 w 1939360"/>
                <a:gd name="connsiteY0" fmla="*/ 1296083 h 1882188"/>
                <a:gd name="connsiteX1" fmla="*/ 1562 w 1939360"/>
                <a:gd name="connsiteY1" fmla="*/ 1882188 h 1882188"/>
                <a:gd name="connsiteX2" fmla="*/ 1939360 w 1939360"/>
                <a:gd name="connsiteY2" fmla="*/ 246285 h 1882188"/>
                <a:gd name="connsiteX3" fmla="*/ 1935056 w 1939360"/>
                <a:gd name="connsiteY3" fmla="*/ 0 h 1882188"/>
                <a:gd name="connsiteX4" fmla="*/ 205 w 1939360"/>
                <a:gd name="connsiteY4" fmla="*/ 1296083 h 18821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9360" h="1882188">
                  <a:moveTo>
                    <a:pt x="205" y="1296083"/>
                  </a:moveTo>
                  <a:cubicBezTo>
                    <a:pt x="-853" y="1491451"/>
                    <a:pt x="2620" y="1686820"/>
                    <a:pt x="1562" y="1882188"/>
                  </a:cubicBezTo>
                  <a:lnTo>
                    <a:pt x="1939360" y="246285"/>
                  </a:lnTo>
                  <a:cubicBezTo>
                    <a:pt x="1937925" y="164190"/>
                    <a:pt x="1936491" y="82095"/>
                    <a:pt x="1935056" y="0"/>
                  </a:cubicBezTo>
                  <a:lnTo>
                    <a:pt x="205" y="1296083"/>
                  </a:lnTo>
                  <a:close/>
                </a:path>
              </a:pathLst>
            </a:custGeom>
            <a:gradFill flip="none" rotWithShape="1">
              <a:gsLst>
                <a:gs pos="41000">
                  <a:srgbClr val="BEBEBE">
                    <a:lumMod val="75000"/>
                    <a:alpha val="0"/>
                  </a:srgbClr>
                </a:gs>
                <a:gs pos="57000">
                  <a:srgbClr val="000000"/>
                </a:gs>
              </a:gsLst>
              <a:lin ang="3120000" scaled="0"/>
              <a:tileRect/>
            </a:gradFill>
            <a:ln w="25400" cap="flat" cmpd="sng" algn="ctr">
              <a:noFill/>
              <a:prstDash val="solid"/>
            </a:ln>
            <a:effectLst/>
          </p:spPr>
          <p:txBody>
            <a:bodyPr anchor="ctr"/>
            <a:lstStyle/>
            <a:p>
              <a:pPr algn="ctr" fontAlgn="auto">
                <a:spcBef>
                  <a:spcPts val="0"/>
                </a:spcBef>
                <a:spcAft>
                  <a:spcPts val="0"/>
                </a:spcAft>
                <a:defRPr/>
              </a:pPr>
              <a:endParaRPr lang="en-US" kern="0" dirty="0">
                <a:solidFill>
                  <a:srgbClr val="FFFFFF"/>
                </a:solidFill>
                <a:latin typeface="+mj-lt"/>
                <a:cs typeface="+mn-cs"/>
              </a:endParaRPr>
            </a:p>
          </p:txBody>
        </p:sp>
        <p:sp>
          <p:nvSpPr>
            <p:cNvPr id="114" name="Freeform 113"/>
            <p:cNvSpPr/>
            <p:nvPr/>
          </p:nvSpPr>
          <p:spPr>
            <a:xfrm>
              <a:off x="2160511" y="4144644"/>
              <a:ext cx="1116296" cy="96712"/>
            </a:xfrm>
            <a:custGeom>
              <a:avLst/>
              <a:gdLst>
                <a:gd name="connsiteX0" fmla="*/ 0 w 2743200"/>
                <a:gd name="connsiteY0" fmla="*/ 129540 h 129540"/>
                <a:gd name="connsiteX1" fmla="*/ 0 w 2743200"/>
                <a:gd name="connsiteY1" fmla="*/ 0 h 129540"/>
                <a:gd name="connsiteX2" fmla="*/ 2743200 w 2743200"/>
                <a:gd name="connsiteY2" fmla="*/ 0 h 129540"/>
                <a:gd name="connsiteX3" fmla="*/ 2628900 w 2743200"/>
                <a:gd name="connsiteY3" fmla="*/ 114300 h 129540"/>
                <a:gd name="connsiteX4" fmla="*/ 0 w 2743200"/>
                <a:gd name="connsiteY4" fmla="*/ 129540 h 129540"/>
                <a:gd name="connsiteX0" fmla="*/ 0 w 2743200"/>
                <a:gd name="connsiteY0" fmla="*/ 146209 h 146209"/>
                <a:gd name="connsiteX1" fmla="*/ 0 w 2743200"/>
                <a:gd name="connsiteY1" fmla="*/ 0 h 146209"/>
                <a:gd name="connsiteX2" fmla="*/ 2743200 w 2743200"/>
                <a:gd name="connsiteY2" fmla="*/ 0 h 146209"/>
                <a:gd name="connsiteX3" fmla="*/ 2628900 w 2743200"/>
                <a:gd name="connsiteY3" fmla="*/ 114300 h 146209"/>
                <a:gd name="connsiteX4" fmla="*/ 0 w 2743200"/>
                <a:gd name="connsiteY4" fmla="*/ 146209 h 146209"/>
                <a:gd name="connsiteX0" fmla="*/ 0 w 2743200"/>
                <a:gd name="connsiteY0" fmla="*/ 146209 h 146209"/>
                <a:gd name="connsiteX1" fmla="*/ 0 w 2743200"/>
                <a:gd name="connsiteY1" fmla="*/ 0 h 146209"/>
                <a:gd name="connsiteX2" fmla="*/ 2743200 w 2743200"/>
                <a:gd name="connsiteY2" fmla="*/ 0 h 146209"/>
                <a:gd name="connsiteX3" fmla="*/ 2616994 w 2743200"/>
                <a:gd name="connsiteY3" fmla="*/ 135731 h 146209"/>
                <a:gd name="connsiteX4" fmla="*/ 0 w 2743200"/>
                <a:gd name="connsiteY4" fmla="*/ 146209 h 146209"/>
                <a:gd name="connsiteX0" fmla="*/ 45378 w 2743200"/>
                <a:gd name="connsiteY0" fmla="*/ 177166 h 177166"/>
                <a:gd name="connsiteX1" fmla="*/ 0 w 2743200"/>
                <a:gd name="connsiteY1" fmla="*/ 0 h 177166"/>
                <a:gd name="connsiteX2" fmla="*/ 2743200 w 2743200"/>
                <a:gd name="connsiteY2" fmla="*/ 0 h 177166"/>
                <a:gd name="connsiteX3" fmla="*/ 2616994 w 2743200"/>
                <a:gd name="connsiteY3" fmla="*/ 135731 h 177166"/>
                <a:gd name="connsiteX4" fmla="*/ 45378 w 2743200"/>
                <a:gd name="connsiteY4" fmla="*/ 177166 h 177166"/>
                <a:gd name="connsiteX0" fmla="*/ 1 w 2743200"/>
                <a:gd name="connsiteY0" fmla="*/ 153354 h 153354"/>
                <a:gd name="connsiteX1" fmla="*/ 0 w 2743200"/>
                <a:gd name="connsiteY1" fmla="*/ 0 h 153354"/>
                <a:gd name="connsiteX2" fmla="*/ 2743200 w 2743200"/>
                <a:gd name="connsiteY2" fmla="*/ 0 h 153354"/>
                <a:gd name="connsiteX3" fmla="*/ 2616994 w 2743200"/>
                <a:gd name="connsiteY3" fmla="*/ 135731 h 153354"/>
                <a:gd name="connsiteX4" fmla="*/ 1 w 2743200"/>
                <a:gd name="connsiteY4" fmla="*/ 153354 h 153354"/>
                <a:gd name="connsiteX0" fmla="*/ 1 w 2743200"/>
                <a:gd name="connsiteY0" fmla="*/ 153354 h 153354"/>
                <a:gd name="connsiteX1" fmla="*/ 0 w 2743200"/>
                <a:gd name="connsiteY1" fmla="*/ 0 h 153354"/>
                <a:gd name="connsiteX2" fmla="*/ 2743200 w 2743200"/>
                <a:gd name="connsiteY2" fmla="*/ 0 h 153354"/>
                <a:gd name="connsiteX3" fmla="*/ 2611941 w 2743200"/>
                <a:gd name="connsiteY3" fmla="*/ 150828 h 153354"/>
                <a:gd name="connsiteX4" fmla="*/ 1 w 2743200"/>
                <a:gd name="connsiteY4" fmla="*/ 153354 h 153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3200" h="153354">
                  <a:moveTo>
                    <a:pt x="1" y="153354"/>
                  </a:moveTo>
                  <a:cubicBezTo>
                    <a:pt x="1" y="102236"/>
                    <a:pt x="0" y="51118"/>
                    <a:pt x="0" y="0"/>
                  </a:cubicBezTo>
                  <a:lnTo>
                    <a:pt x="2743200" y="0"/>
                  </a:lnTo>
                  <a:lnTo>
                    <a:pt x="2611941" y="150828"/>
                  </a:lnTo>
                  <a:lnTo>
                    <a:pt x="1" y="153354"/>
                  </a:lnTo>
                  <a:close/>
                </a:path>
              </a:pathLst>
            </a:custGeom>
            <a:gradFill flip="none" rotWithShape="1">
              <a:gsLst>
                <a:gs pos="0">
                  <a:srgbClr val="BEBEBE">
                    <a:lumMod val="75000"/>
                    <a:alpha val="0"/>
                  </a:srgbClr>
                </a:gs>
                <a:gs pos="100000">
                  <a:srgbClr val="000000">
                    <a:alpha val="66000"/>
                  </a:srgbClr>
                </a:gs>
              </a:gsLst>
              <a:lin ang="5400000" scaled="1"/>
              <a:tileRect/>
            </a:gradFill>
            <a:ln w="25400" cap="flat" cmpd="sng" algn="ctr">
              <a:noFill/>
              <a:prstDash val="solid"/>
            </a:ln>
            <a:effectLst/>
          </p:spPr>
          <p:txBody>
            <a:bodyPr anchor="ctr"/>
            <a:lstStyle/>
            <a:p>
              <a:pPr algn="ctr" fontAlgn="auto">
                <a:spcBef>
                  <a:spcPts val="0"/>
                </a:spcBef>
                <a:spcAft>
                  <a:spcPts val="0"/>
                </a:spcAft>
                <a:defRPr/>
              </a:pPr>
              <a:endParaRPr lang="en-US" kern="0" dirty="0">
                <a:solidFill>
                  <a:srgbClr val="FFFFFF"/>
                </a:solidFill>
                <a:latin typeface="+mj-lt"/>
                <a:cs typeface="+mn-cs"/>
              </a:endParaRPr>
            </a:p>
          </p:txBody>
        </p:sp>
      </p:grpSp>
      <p:grpSp>
        <p:nvGrpSpPr>
          <p:cNvPr id="115" name="Group 23"/>
          <p:cNvGrpSpPr>
            <a:grpSpLocks/>
          </p:cNvGrpSpPr>
          <p:nvPr/>
        </p:nvGrpSpPr>
        <p:grpSpPr bwMode="auto">
          <a:xfrm flipH="1">
            <a:off x="3447023" y="4357921"/>
            <a:ext cx="2266330" cy="1214437"/>
            <a:chOff x="1482535" y="4082811"/>
            <a:chExt cx="2266901" cy="1189675"/>
          </a:xfrm>
        </p:grpSpPr>
        <p:sp>
          <p:nvSpPr>
            <p:cNvPr id="116" name="Freeform 115"/>
            <p:cNvSpPr>
              <a:spLocks/>
            </p:cNvSpPr>
            <p:nvPr/>
          </p:nvSpPr>
          <p:spPr bwMode="auto">
            <a:xfrm>
              <a:off x="1482536" y="4089031"/>
              <a:ext cx="2266900" cy="805630"/>
            </a:xfrm>
            <a:custGeom>
              <a:avLst/>
              <a:gdLst>
                <a:gd name="T0" fmla="*/ 0 w 3654"/>
                <a:gd name="T1" fmla="*/ 1348 h 1348"/>
                <a:gd name="T2" fmla="*/ 2236 w 3654"/>
                <a:gd name="T3" fmla="*/ 0 h 1348"/>
                <a:gd name="T4" fmla="*/ 3654 w 3654"/>
                <a:gd name="T5" fmla="*/ 0 h 1348"/>
                <a:gd name="T6" fmla="*/ 2690 w 3654"/>
                <a:gd name="T7" fmla="*/ 1348 h 1348"/>
                <a:gd name="T8" fmla="*/ 0 w 3654"/>
                <a:gd name="T9" fmla="*/ 1348 h 1348"/>
                <a:gd name="T10" fmla="*/ 0 w 3654"/>
                <a:gd name="T11" fmla="*/ 1348 h 1348"/>
                <a:gd name="connsiteX0" fmla="*/ 0 w 10000"/>
                <a:gd name="connsiteY0" fmla="*/ 10000 h 10000"/>
                <a:gd name="connsiteX1" fmla="*/ 4375 w 10000"/>
                <a:gd name="connsiteY1" fmla="*/ 0 h 10000"/>
                <a:gd name="connsiteX2" fmla="*/ 10000 w 10000"/>
                <a:gd name="connsiteY2" fmla="*/ 0 h 10000"/>
                <a:gd name="connsiteX3" fmla="*/ 7362 w 10000"/>
                <a:gd name="connsiteY3" fmla="*/ 10000 h 10000"/>
                <a:gd name="connsiteX4" fmla="*/ 0 w 10000"/>
                <a:gd name="connsiteY4" fmla="*/ 10000 h 10000"/>
                <a:gd name="connsiteX5" fmla="*/ 0 w 10000"/>
                <a:gd name="connsiteY5" fmla="*/ 10000 h 10000"/>
                <a:gd name="connsiteX0" fmla="*/ 0 w 9278"/>
                <a:gd name="connsiteY0" fmla="*/ 10000 h 10000"/>
                <a:gd name="connsiteX1" fmla="*/ 4375 w 9278"/>
                <a:gd name="connsiteY1" fmla="*/ 0 h 10000"/>
                <a:gd name="connsiteX2" fmla="*/ 9278 w 9278"/>
                <a:gd name="connsiteY2" fmla="*/ 59 h 10000"/>
                <a:gd name="connsiteX3" fmla="*/ 7362 w 9278"/>
                <a:gd name="connsiteY3" fmla="*/ 10000 h 10000"/>
                <a:gd name="connsiteX4" fmla="*/ 0 w 9278"/>
                <a:gd name="connsiteY4" fmla="*/ 10000 h 10000"/>
                <a:gd name="connsiteX5" fmla="*/ 0 w 9278"/>
                <a:gd name="connsiteY5" fmla="*/ 10000 h 10000"/>
                <a:gd name="connsiteX0" fmla="*/ 0 w 10000"/>
                <a:gd name="connsiteY0" fmla="*/ 10000 h 10000"/>
                <a:gd name="connsiteX1" fmla="*/ 4715 w 10000"/>
                <a:gd name="connsiteY1" fmla="*/ 0 h 10000"/>
                <a:gd name="connsiteX2" fmla="*/ 6264 w 10000"/>
                <a:gd name="connsiteY2" fmla="*/ 64 h 10000"/>
                <a:gd name="connsiteX3" fmla="*/ 10000 w 10000"/>
                <a:gd name="connsiteY3" fmla="*/ 59 h 10000"/>
                <a:gd name="connsiteX4" fmla="*/ 7935 w 10000"/>
                <a:gd name="connsiteY4" fmla="*/ 10000 h 10000"/>
                <a:gd name="connsiteX5" fmla="*/ 0 w 10000"/>
                <a:gd name="connsiteY5" fmla="*/ 10000 h 10000"/>
                <a:gd name="connsiteX6" fmla="*/ 0 w 10000"/>
                <a:gd name="connsiteY6" fmla="*/ 10000 h 10000"/>
                <a:gd name="connsiteX0" fmla="*/ 0 w 10000"/>
                <a:gd name="connsiteY0" fmla="*/ 11217 h 11217"/>
                <a:gd name="connsiteX1" fmla="*/ 4715 w 10000"/>
                <a:gd name="connsiteY1" fmla="*/ 1217 h 11217"/>
                <a:gd name="connsiteX2" fmla="*/ 10000 w 10000"/>
                <a:gd name="connsiteY2" fmla="*/ 1276 h 11217"/>
                <a:gd name="connsiteX3" fmla="*/ 7935 w 10000"/>
                <a:gd name="connsiteY3" fmla="*/ 11217 h 11217"/>
                <a:gd name="connsiteX4" fmla="*/ 0 w 10000"/>
                <a:gd name="connsiteY4" fmla="*/ 11217 h 11217"/>
                <a:gd name="connsiteX5" fmla="*/ 0 w 10000"/>
                <a:gd name="connsiteY5" fmla="*/ 11217 h 11217"/>
                <a:gd name="connsiteX0" fmla="*/ 0 w 10000"/>
                <a:gd name="connsiteY0" fmla="*/ 10691 h 10691"/>
                <a:gd name="connsiteX1" fmla="*/ 4715 w 10000"/>
                <a:gd name="connsiteY1" fmla="*/ 691 h 10691"/>
                <a:gd name="connsiteX2" fmla="*/ 10000 w 10000"/>
                <a:gd name="connsiteY2" fmla="*/ 750 h 10691"/>
                <a:gd name="connsiteX3" fmla="*/ 7935 w 10000"/>
                <a:gd name="connsiteY3" fmla="*/ 10691 h 10691"/>
                <a:gd name="connsiteX4" fmla="*/ 0 w 10000"/>
                <a:gd name="connsiteY4" fmla="*/ 10691 h 10691"/>
                <a:gd name="connsiteX5" fmla="*/ 0 w 10000"/>
                <a:gd name="connsiteY5" fmla="*/ 10691 h 10691"/>
                <a:gd name="connsiteX0" fmla="*/ 0 w 10000"/>
                <a:gd name="connsiteY0" fmla="*/ 10000 h 10000"/>
                <a:gd name="connsiteX1" fmla="*/ 4715 w 10000"/>
                <a:gd name="connsiteY1" fmla="*/ 0 h 10000"/>
                <a:gd name="connsiteX2" fmla="*/ 10000 w 10000"/>
                <a:gd name="connsiteY2" fmla="*/ 59 h 10000"/>
                <a:gd name="connsiteX3" fmla="*/ 7935 w 10000"/>
                <a:gd name="connsiteY3" fmla="*/ 10000 h 10000"/>
                <a:gd name="connsiteX4" fmla="*/ 0 w 10000"/>
                <a:gd name="connsiteY4" fmla="*/ 10000 h 10000"/>
                <a:gd name="connsiteX5" fmla="*/ 0 w 10000"/>
                <a:gd name="connsiteY5" fmla="*/ 10000 h 10000"/>
                <a:gd name="connsiteX0" fmla="*/ 0 w 10000"/>
                <a:gd name="connsiteY0" fmla="*/ 9941 h 9941"/>
                <a:gd name="connsiteX1" fmla="*/ 6010 w 10000"/>
                <a:gd name="connsiteY1" fmla="*/ 19 h 9941"/>
                <a:gd name="connsiteX2" fmla="*/ 10000 w 10000"/>
                <a:gd name="connsiteY2" fmla="*/ 0 h 9941"/>
                <a:gd name="connsiteX3" fmla="*/ 7935 w 10000"/>
                <a:gd name="connsiteY3" fmla="*/ 9941 h 9941"/>
                <a:gd name="connsiteX4" fmla="*/ 0 w 10000"/>
                <a:gd name="connsiteY4" fmla="*/ 9941 h 9941"/>
                <a:gd name="connsiteX5" fmla="*/ 0 w 10000"/>
                <a:gd name="connsiteY5" fmla="*/ 9941 h 9941"/>
                <a:gd name="connsiteX0" fmla="*/ 0 w 10000"/>
                <a:gd name="connsiteY0" fmla="*/ 10020 h 10020"/>
                <a:gd name="connsiteX1" fmla="*/ 5331 w 10000"/>
                <a:gd name="connsiteY1" fmla="*/ 0 h 10020"/>
                <a:gd name="connsiteX2" fmla="*/ 10000 w 10000"/>
                <a:gd name="connsiteY2" fmla="*/ 20 h 10020"/>
                <a:gd name="connsiteX3" fmla="*/ 7935 w 10000"/>
                <a:gd name="connsiteY3" fmla="*/ 10020 h 10020"/>
                <a:gd name="connsiteX4" fmla="*/ 0 w 10000"/>
                <a:gd name="connsiteY4" fmla="*/ 10020 h 10020"/>
                <a:gd name="connsiteX5" fmla="*/ 0 w 10000"/>
                <a:gd name="connsiteY5" fmla="*/ 10020 h 10020"/>
                <a:gd name="connsiteX0" fmla="*/ 0 w 11771"/>
                <a:gd name="connsiteY0" fmla="*/ 10020 h 10020"/>
                <a:gd name="connsiteX1" fmla="*/ 5331 w 11771"/>
                <a:gd name="connsiteY1" fmla="*/ 0 h 10020"/>
                <a:gd name="connsiteX2" fmla="*/ 10000 w 11771"/>
                <a:gd name="connsiteY2" fmla="*/ 20 h 10020"/>
                <a:gd name="connsiteX3" fmla="*/ 11771 w 11771"/>
                <a:gd name="connsiteY3" fmla="*/ 10020 h 10020"/>
                <a:gd name="connsiteX4" fmla="*/ 0 w 11771"/>
                <a:gd name="connsiteY4" fmla="*/ 10020 h 10020"/>
                <a:gd name="connsiteX5" fmla="*/ 0 w 11771"/>
                <a:gd name="connsiteY5" fmla="*/ 10020 h 10020"/>
                <a:gd name="connsiteX0" fmla="*/ 2616 w 11771"/>
                <a:gd name="connsiteY0" fmla="*/ 10020 h 10020"/>
                <a:gd name="connsiteX1" fmla="*/ 5331 w 11771"/>
                <a:gd name="connsiteY1" fmla="*/ 0 h 10020"/>
                <a:gd name="connsiteX2" fmla="*/ 10000 w 11771"/>
                <a:gd name="connsiteY2" fmla="*/ 20 h 10020"/>
                <a:gd name="connsiteX3" fmla="*/ 11771 w 11771"/>
                <a:gd name="connsiteY3" fmla="*/ 10020 h 10020"/>
                <a:gd name="connsiteX4" fmla="*/ 0 w 11771"/>
                <a:gd name="connsiteY4" fmla="*/ 10020 h 10020"/>
                <a:gd name="connsiteX5" fmla="*/ 2616 w 11771"/>
                <a:gd name="connsiteY5" fmla="*/ 10020 h 10020"/>
                <a:gd name="connsiteX0" fmla="*/ 0 w 11771"/>
                <a:gd name="connsiteY0" fmla="*/ 10020 h 10020"/>
                <a:gd name="connsiteX1" fmla="*/ 5331 w 11771"/>
                <a:gd name="connsiteY1" fmla="*/ 0 h 10020"/>
                <a:gd name="connsiteX2" fmla="*/ 10000 w 11771"/>
                <a:gd name="connsiteY2" fmla="*/ 20 h 10020"/>
                <a:gd name="connsiteX3" fmla="*/ 11771 w 11771"/>
                <a:gd name="connsiteY3" fmla="*/ 10020 h 10020"/>
                <a:gd name="connsiteX4" fmla="*/ 0 w 11771"/>
                <a:gd name="connsiteY4" fmla="*/ 10020 h 10020"/>
                <a:gd name="connsiteX0" fmla="*/ 0 w 9343"/>
                <a:gd name="connsiteY0" fmla="*/ 10059 h 10059"/>
                <a:gd name="connsiteX1" fmla="*/ 2903 w 9343"/>
                <a:gd name="connsiteY1" fmla="*/ 0 h 10059"/>
                <a:gd name="connsiteX2" fmla="*/ 7572 w 9343"/>
                <a:gd name="connsiteY2" fmla="*/ 20 h 10059"/>
                <a:gd name="connsiteX3" fmla="*/ 9343 w 9343"/>
                <a:gd name="connsiteY3" fmla="*/ 10020 h 10059"/>
                <a:gd name="connsiteX4" fmla="*/ 0 w 9343"/>
                <a:gd name="connsiteY4" fmla="*/ 10059 h 10059"/>
                <a:gd name="connsiteX0" fmla="*/ 0 w 10000"/>
                <a:gd name="connsiteY0" fmla="*/ 9980 h 9980"/>
                <a:gd name="connsiteX1" fmla="*/ 2272 w 10000"/>
                <a:gd name="connsiteY1" fmla="*/ 19 h 9980"/>
                <a:gd name="connsiteX2" fmla="*/ 8104 w 10000"/>
                <a:gd name="connsiteY2" fmla="*/ 0 h 9980"/>
                <a:gd name="connsiteX3" fmla="*/ 10000 w 10000"/>
                <a:gd name="connsiteY3" fmla="*/ 9941 h 9980"/>
                <a:gd name="connsiteX4" fmla="*/ 0 w 10000"/>
                <a:gd name="connsiteY4" fmla="*/ 9980 h 9980"/>
                <a:gd name="connsiteX0" fmla="*/ 0 w 9798"/>
                <a:gd name="connsiteY0" fmla="*/ 9961 h 9961"/>
                <a:gd name="connsiteX1" fmla="*/ 2070 w 9798"/>
                <a:gd name="connsiteY1" fmla="*/ 19 h 9961"/>
                <a:gd name="connsiteX2" fmla="*/ 7902 w 9798"/>
                <a:gd name="connsiteY2" fmla="*/ 0 h 9961"/>
                <a:gd name="connsiteX3" fmla="*/ 9798 w 9798"/>
                <a:gd name="connsiteY3" fmla="*/ 9961 h 9961"/>
                <a:gd name="connsiteX4" fmla="*/ 0 w 9798"/>
                <a:gd name="connsiteY4" fmla="*/ 9961 h 9961"/>
                <a:gd name="connsiteX0" fmla="*/ 0 w 9904"/>
                <a:gd name="connsiteY0" fmla="*/ 10000 h 10000"/>
                <a:gd name="connsiteX1" fmla="*/ 2017 w 9904"/>
                <a:gd name="connsiteY1" fmla="*/ 19 h 10000"/>
                <a:gd name="connsiteX2" fmla="*/ 7969 w 9904"/>
                <a:gd name="connsiteY2" fmla="*/ 0 h 10000"/>
                <a:gd name="connsiteX3" fmla="*/ 9904 w 9904"/>
                <a:gd name="connsiteY3" fmla="*/ 10000 h 10000"/>
                <a:gd name="connsiteX4" fmla="*/ 0 w 9904"/>
                <a:gd name="connsiteY4" fmla="*/ 10000 h 10000"/>
                <a:gd name="connsiteX0" fmla="*/ 0 w 9945"/>
                <a:gd name="connsiteY0" fmla="*/ 10000 h 10000"/>
                <a:gd name="connsiteX1" fmla="*/ 2037 w 9945"/>
                <a:gd name="connsiteY1" fmla="*/ 19 h 10000"/>
                <a:gd name="connsiteX2" fmla="*/ 8046 w 9945"/>
                <a:gd name="connsiteY2" fmla="*/ 0 h 10000"/>
                <a:gd name="connsiteX3" fmla="*/ 9945 w 9945"/>
                <a:gd name="connsiteY3" fmla="*/ 9882 h 10000"/>
                <a:gd name="connsiteX4" fmla="*/ 0 w 9945"/>
                <a:gd name="connsiteY4" fmla="*/ 10000 h 10000"/>
                <a:gd name="connsiteX0" fmla="*/ 0 w 9958"/>
                <a:gd name="connsiteY0" fmla="*/ 10000 h 10000"/>
                <a:gd name="connsiteX1" fmla="*/ 2048 w 9958"/>
                <a:gd name="connsiteY1" fmla="*/ 19 h 10000"/>
                <a:gd name="connsiteX2" fmla="*/ 8090 w 9958"/>
                <a:gd name="connsiteY2" fmla="*/ 0 h 10000"/>
                <a:gd name="connsiteX3" fmla="*/ 9958 w 9958"/>
                <a:gd name="connsiteY3" fmla="*/ 9961 h 10000"/>
                <a:gd name="connsiteX4" fmla="*/ 0 w 9958"/>
                <a:gd name="connsiteY4" fmla="*/ 10000 h 10000"/>
                <a:gd name="connsiteX0" fmla="*/ 0 w 10000"/>
                <a:gd name="connsiteY0" fmla="*/ 10000 h 10000"/>
                <a:gd name="connsiteX1" fmla="*/ 2141 w 10000"/>
                <a:gd name="connsiteY1" fmla="*/ 19 h 10000"/>
                <a:gd name="connsiteX2" fmla="*/ 8124 w 10000"/>
                <a:gd name="connsiteY2" fmla="*/ 0 h 10000"/>
                <a:gd name="connsiteX3" fmla="*/ 10000 w 10000"/>
                <a:gd name="connsiteY3" fmla="*/ 9961 h 10000"/>
                <a:gd name="connsiteX4" fmla="*/ 0 w 10000"/>
                <a:gd name="connsiteY4" fmla="*/ 10000 h 10000"/>
                <a:gd name="connsiteX0" fmla="*/ 0 w 10000"/>
                <a:gd name="connsiteY0" fmla="*/ 10000 h 10000"/>
                <a:gd name="connsiteX1" fmla="*/ 2071 w 10000"/>
                <a:gd name="connsiteY1" fmla="*/ 19 h 10000"/>
                <a:gd name="connsiteX2" fmla="*/ 8124 w 10000"/>
                <a:gd name="connsiteY2" fmla="*/ 0 h 10000"/>
                <a:gd name="connsiteX3" fmla="*/ 10000 w 10000"/>
                <a:gd name="connsiteY3" fmla="*/ 9961 h 10000"/>
                <a:gd name="connsiteX4" fmla="*/ 0 w 10000"/>
                <a:gd name="connsiteY4" fmla="*/ 10000 h 10000"/>
                <a:gd name="connsiteX0" fmla="*/ 0 w 10000"/>
                <a:gd name="connsiteY0" fmla="*/ 10000 h 10000"/>
                <a:gd name="connsiteX1" fmla="*/ 2001 w 10000"/>
                <a:gd name="connsiteY1" fmla="*/ 19 h 10000"/>
                <a:gd name="connsiteX2" fmla="*/ 8124 w 10000"/>
                <a:gd name="connsiteY2" fmla="*/ 0 h 10000"/>
                <a:gd name="connsiteX3" fmla="*/ 10000 w 10000"/>
                <a:gd name="connsiteY3" fmla="*/ 9961 h 10000"/>
                <a:gd name="connsiteX4" fmla="*/ 0 w 10000"/>
                <a:gd name="connsiteY4" fmla="*/ 1000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10000"/>
                  </a:moveTo>
                  <a:lnTo>
                    <a:pt x="2001" y="19"/>
                  </a:lnTo>
                  <a:lnTo>
                    <a:pt x="8124" y="0"/>
                  </a:lnTo>
                  <a:lnTo>
                    <a:pt x="10000" y="9961"/>
                  </a:lnTo>
                  <a:lnTo>
                    <a:pt x="0" y="10000"/>
                  </a:lnTo>
                  <a:close/>
                </a:path>
              </a:pathLst>
            </a:custGeom>
            <a:gradFill flip="none" rotWithShape="1">
              <a:gsLst>
                <a:gs pos="0">
                  <a:srgbClr val="000000">
                    <a:lumMod val="65000"/>
                    <a:lumOff val="35000"/>
                  </a:srgbClr>
                </a:gs>
                <a:gs pos="100000">
                  <a:srgbClr val="000000">
                    <a:lumMod val="85000"/>
                    <a:lumOff val="15000"/>
                  </a:srgbClr>
                </a:gs>
              </a:gsLst>
              <a:lin ang="5400000" scaled="1"/>
              <a:tileRect/>
            </a:gradFill>
            <a:ln w="9525" cap="flat" cmpd="sng" algn="ctr">
              <a:noFill/>
              <a:prstDash val="solid"/>
              <a:round/>
              <a:headEnd type="none" w="med" len="med"/>
              <a:tailEnd type="none" w="med" len="med"/>
            </a:ln>
            <a:effectLst>
              <a:innerShdw blurRad="457200" dist="50800" dir="13500000">
                <a:prstClr val="black"/>
              </a:innerShdw>
            </a:effectLst>
          </p:spPr>
          <p:txBody>
            <a:bodyPr lIns="92075" tIns="46038" rIns="92075" bIns="46038" anchor="ctr"/>
            <a:lstStyle/>
            <a:p>
              <a:pPr marL="119063" indent="-119063" algn="ctr" fontAlgn="auto">
                <a:spcBef>
                  <a:spcPts val="0"/>
                </a:spcBef>
                <a:spcAft>
                  <a:spcPts val="0"/>
                </a:spcAft>
                <a:defRPr/>
              </a:pPr>
              <a:endParaRPr lang="en-US" b="1" kern="0" dirty="0">
                <a:solidFill>
                  <a:sysClr val="windowText" lastClr="000000"/>
                </a:solidFill>
                <a:latin typeface="+mj-lt"/>
                <a:cs typeface="Arial" pitchFamily="34" charset="0"/>
              </a:endParaRPr>
            </a:p>
          </p:txBody>
        </p:sp>
        <p:sp>
          <p:nvSpPr>
            <p:cNvPr id="117" name="Freeform 116"/>
            <p:cNvSpPr/>
            <p:nvPr/>
          </p:nvSpPr>
          <p:spPr>
            <a:xfrm>
              <a:off x="1482535" y="4084977"/>
              <a:ext cx="460830" cy="1187509"/>
            </a:xfrm>
            <a:custGeom>
              <a:avLst/>
              <a:gdLst>
                <a:gd name="connsiteX0" fmla="*/ 0 w 2194560"/>
                <a:gd name="connsiteY0" fmla="*/ 1310640 h 2065020"/>
                <a:gd name="connsiteX1" fmla="*/ 0 w 2194560"/>
                <a:gd name="connsiteY1" fmla="*/ 2065020 h 2065020"/>
                <a:gd name="connsiteX2" fmla="*/ 2194560 w 2194560"/>
                <a:gd name="connsiteY2" fmla="*/ 160020 h 2065020"/>
                <a:gd name="connsiteX3" fmla="*/ 2194560 w 2194560"/>
                <a:gd name="connsiteY3" fmla="*/ 0 h 2065020"/>
                <a:gd name="connsiteX4" fmla="*/ 0 w 2194560"/>
                <a:gd name="connsiteY4" fmla="*/ 1310640 h 2065020"/>
                <a:gd name="connsiteX0" fmla="*/ 0 w 2194560"/>
                <a:gd name="connsiteY0" fmla="*/ 1310640 h 2065020"/>
                <a:gd name="connsiteX1" fmla="*/ 0 w 2194560"/>
                <a:gd name="connsiteY1" fmla="*/ 2065020 h 2065020"/>
                <a:gd name="connsiteX2" fmla="*/ 2194560 w 2194560"/>
                <a:gd name="connsiteY2" fmla="*/ 248920 h 2065020"/>
                <a:gd name="connsiteX3" fmla="*/ 2194560 w 2194560"/>
                <a:gd name="connsiteY3" fmla="*/ 0 h 2065020"/>
                <a:gd name="connsiteX4" fmla="*/ 0 w 2194560"/>
                <a:gd name="connsiteY4" fmla="*/ 1310640 h 2065020"/>
                <a:gd name="connsiteX0" fmla="*/ 9525 w 2204085"/>
                <a:gd name="connsiteY0" fmla="*/ 1310640 h 1893570"/>
                <a:gd name="connsiteX1" fmla="*/ 0 w 2204085"/>
                <a:gd name="connsiteY1" fmla="*/ 1893570 h 1893570"/>
                <a:gd name="connsiteX2" fmla="*/ 2204085 w 2204085"/>
                <a:gd name="connsiteY2" fmla="*/ 248920 h 1893570"/>
                <a:gd name="connsiteX3" fmla="*/ 2204085 w 2204085"/>
                <a:gd name="connsiteY3" fmla="*/ 0 h 1893570"/>
                <a:gd name="connsiteX4" fmla="*/ 9525 w 2204085"/>
                <a:gd name="connsiteY4" fmla="*/ 1310640 h 1893570"/>
                <a:gd name="connsiteX0" fmla="*/ 9525 w 2204085"/>
                <a:gd name="connsiteY0" fmla="*/ 1297940 h 1880870"/>
                <a:gd name="connsiteX1" fmla="*/ 0 w 2204085"/>
                <a:gd name="connsiteY1" fmla="*/ 1880870 h 1880870"/>
                <a:gd name="connsiteX2" fmla="*/ 2204085 w 2204085"/>
                <a:gd name="connsiteY2" fmla="*/ 236220 h 1880870"/>
                <a:gd name="connsiteX3" fmla="*/ 2204085 w 2204085"/>
                <a:gd name="connsiteY3" fmla="*/ 0 h 1880870"/>
                <a:gd name="connsiteX4" fmla="*/ 9525 w 2204085"/>
                <a:gd name="connsiteY4" fmla="*/ 1297940 h 1880870"/>
                <a:gd name="connsiteX0" fmla="*/ 0 w 2194560"/>
                <a:gd name="connsiteY0" fmla="*/ 1297940 h 1887220"/>
                <a:gd name="connsiteX1" fmla="*/ 25400 w 2194560"/>
                <a:gd name="connsiteY1" fmla="*/ 1887220 h 1887220"/>
                <a:gd name="connsiteX2" fmla="*/ 2194560 w 2194560"/>
                <a:gd name="connsiteY2" fmla="*/ 236220 h 1887220"/>
                <a:gd name="connsiteX3" fmla="*/ 2194560 w 2194560"/>
                <a:gd name="connsiteY3" fmla="*/ 0 h 1887220"/>
                <a:gd name="connsiteX4" fmla="*/ 0 w 2194560"/>
                <a:gd name="connsiteY4" fmla="*/ 1297940 h 1887220"/>
                <a:gd name="connsiteX0" fmla="*/ 3175 w 2169160"/>
                <a:gd name="connsiteY0" fmla="*/ 1301115 h 1887220"/>
                <a:gd name="connsiteX1" fmla="*/ 0 w 2169160"/>
                <a:gd name="connsiteY1" fmla="*/ 1887220 h 1887220"/>
                <a:gd name="connsiteX2" fmla="*/ 2169160 w 2169160"/>
                <a:gd name="connsiteY2" fmla="*/ 236220 h 1887220"/>
                <a:gd name="connsiteX3" fmla="*/ 2169160 w 2169160"/>
                <a:gd name="connsiteY3" fmla="*/ 0 h 1887220"/>
                <a:gd name="connsiteX4" fmla="*/ 3175 w 2169160"/>
                <a:gd name="connsiteY4" fmla="*/ 1301115 h 1887220"/>
                <a:gd name="connsiteX0" fmla="*/ 3175 w 2169160"/>
                <a:gd name="connsiteY0" fmla="*/ 1301115 h 1887220"/>
                <a:gd name="connsiteX1" fmla="*/ 0 w 2169160"/>
                <a:gd name="connsiteY1" fmla="*/ 1887220 h 1887220"/>
                <a:gd name="connsiteX2" fmla="*/ 2160558 w 2169160"/>
                <a:gd name="connsiteY2" fmla="*/ 251317 h 1887220"/>
                <a:gd name="connsiteX3" fmla="*/ 2169160 w 2169160"/>
                <a:gd name="connsiteY3" fmla="*/ 0 h 1887220"/>
                <a:gd name="connsiteX4" fmla="*/ 3175 w 2169160"/>
                <a:gd name="connsiteY4" fmla="*/ 1301115 h 1887220"/>
                <a:gd name="connsiteX0" fmla="*/ 3175 w 2173463"/>
                <a:gd name="connsiteY0" fmla="*/ 1301115 h 1887220"/>
                <a:gd name="connsiteX1" fmla="*/ 0 w 2173463"/>
                <a:gd name="connsiteY1" fmla="*/ 1887220 h 1887220"/>
                <a:gd name="connsiteX2" fmla="*/ 2173463 w 2173463"/>
                <a:gd name="connsiteY2" fmla="*/ 251317 h 1887220"/>
                <a:gd name="connsiteX3" fmla="*/ 2169160 w 2173463"/>
                <a:gd name="connsiteY3" fmla="*/ 0 h 1887220"/>
                <a:gd name="connsiteX4" fmla="*/ 3175 w 2173463"/>
                <a:gd name="connsiteY4" fmla="*/ 1301115 h 1887220"/>
                <a:gd name="connsiteX0" fmla="*/ 3175 w 2173463"/>
                <a:gd name="connsiteY0" fmla="*/ 1301115 h 1887220"/>
                <a:gd name="connsiteX1" fmla="*/ 0 w 2173463"/>
                <a:gd name="connsiteY1" fmla="*/ 1887220 h 1887220"/>
                <a:gd name="connsiteX2" fmla="*/ 2173463 w 2173463"/>
                <a:gd name="connsiteY2" fmla="*/ 251317 h 1887220"/>
                <a:gd name="connsiteX3" fmla="*/ 2169160 w 2173463"/>
                <a:gd name="connsiteY3" fmla="*/ 0 h 1887220"/>
                <a:gd name="connsiteX4" fmla="*/ 1926711 w 2173463"/>
                <a:gd name="connsiteY4" fmla="*/ 10442 h 1887220"/>
                <a:gd name="connsiteX5" fmla="*/ 3175 w 2173463"/>
                <a:gd name="connsiteY5" fmla="*/ 1301115 h 1887220"/>
                <a:gd name="connsiteX0" fmla="*/ 3175 w 2173463"/>
                <a:gd name="connsiteY0" fmla="*/ 1301115 h 1887220"/>
                <a:gd name="connsiteX1" fmla="*/ 0 w 2173463"/>
                <a:gd name="connsiteY1" fmla="*/ 1887220 h 1887220"/>
                <a:gd name="connsiteX2" fmla="*/ 2173463 w 2173463"/>
                <a:gd name="connsiteY2" fmla="*/ 251317 h 1887220"/>
                <a:gd name="connsiteX3" fmla="*/ 2169160 w 2173463"/>
                <a:gd name="connsiteY3" fmla="*/ 0 h 1887220"/>
                <a:gd name="connsiteX4" fmla="*/ 3175 w 2173463"/>
                <a:gd name="connsiteY4" fmla="*/ 1301115 h 1887220"/>
                <a:gd name="connsiteX0" fmla="*/ 3175 w 2173463"/>
                <a:gd name="connsiteY0" fmla="*/ 1301115 h 1887220"/>
                <a:gd name="connsiteX1" fmla="*/ 0 w 2173463"/>
                <a:gd name="connsiteY1" fmla="*/ 1887220 h 1887220"/>
                <a:gd name="connsiteX2" fmla="*/ 2173463 w 2173463"/>
                <a:gd name="connsiteY2" fmla="*/ 251317 h 1887220"/>
                <a:gd name="connsiteX3" fmla="*/ 1924430 w 2173463"/>
                <a:gd name="connsiteY3" fmla="*/ 0 h 1887220"/>
                <a:gd name="connsiteX4" fmla="*/ 3175 w 2173463"/>
                <a:gd name="connsiteY4" fmla="*/ 1301115 h 1887220"/>
                <a:gd name="connsiteX0" fmla="*/ 3175 w 2173463"/>
                <a:gd name="connsiteY0" fmla="*/ 1301115 h 1887220"/>
                <a:gd name="connsiteX1" fmla="*/ 0 w 2173463"/>
                <a:gd name="connsiteY1" fmla="*/ 1887220 h 1887220"/>
                <a:gd name="connsiteX2" fmla="*/ 2173463 w 2173463"/>
                <a:gd name="connsiteY2" fmla="*/ 251317 h 1887220"/>
                <a:gd name="connsiteX3" fmla="*/ 1924430 w 2173463"/>
                <a:gd name="connsiteY3" fmla="*/ 0 h 1887220"/>
                <a:gd name="connsiteX4" fmla="*/ 3175 w 2173463"/>
                <a:gd name="connsiteY4" fmla="*/ 1301115 h 1887220"/>
                <a:gd name="connsiteX0" fmla="*/ 3175 w 2173463"/>
                <a:gd name="connsiteY0" fmla="*/ 1301115 h 1887220"/>
                <a:gd name="connsiteX1" fmla="*/ 0 w 2173463"/>
                <a:gd name="connsiteY1" fmla="*/ 1887220 h 1887220"/>
                <a:gd name="connsiteX2" fmla="*/ 2173463 w 2173463"/>
                <a:gd name="connsiteY2" fmla="*/ 251317 h 1887220"/>
                <a:gd name="connsiteX3" fmla="*/ 1924430 w 2173463"/>
                <a:gd name="connsiteY3" fmla="*/ 0 h 1887220"/>
                <a:gd name="connsiteX4" fmla="*/ 3175 w 2173463"/>
                <a:gd name="connsiteY4" fmla="*/ 1301115 h 1887220"/>
                <a:gd name="connsiteX0" fmla="*/ 3175 w 2173463"/>
                <a:gd name="connsiteY0" fmla="*/ 1301115 h 1887220"/>
                <a:gd name="connsiteX1" fmla="*/ 0 w 2173463"/>
                <a:gd name="connsiteY1" fmla="*/ 1887220 h 1887220"/>
                <a:gd name="connsiteX2" fmla="*/ 2173463 w 2173463"/>
                <a:gd name="connsiteY2" fmla="*/ 251317 h 1887220"/>
                <a:gd name="connsiteX3" fmla="*/ 1924430 w 2173463"/>
                <a:gd name="connsiteY3" fmla="*/ 0 h 1887220"/>
                <a:gd name="connsiteX4" fmla="*/ 3175 w 2173463"/>
                <a:gd name="connsiteY4" fmla="*/ 1301115 h 1887220"/>
                <a:gd name="connsiteX0" fmla="*/ 3175 w 2173463"/>
                <a:gd name="connsiteY0" fmla="*/ 1301115 h 1887220"/>
                <a:gd name="connsiteX1" fmla="*/ 0 w 2173463"/>
                <a:gd name="connsiteY1" fmla="*/ 1887220 h 1887220"/>
                <a:gd name="connsiteX2" fmla="*/ 2173463 w 2173463"/>
                <a:gd name="connsiteY2" fmla="*/ 251317 h 1887220"/>
                <a:gd name="connsiteX3" fmla="*/ 1924430 w 2173463"/>
                <a:gd name="connsiteY3" fmla="*/ 0 h 1887220"/>
                <a:gd name="connsiteX4" fmla="*/ 3175 w 2173463"/>
                <a:gd name="connsiteY4" fmla="*/ 1301115 h 1887220"/>
                <a:gd name="connsiteX0" fmla="*/ 3175 w 2173463"/>
                <a:gd name="connsiteY0" fmla="*/ 1150145 h 1736250"/>
                <a:gd name="connsiteX1" fmla="*/ 0 w 2173463"/>
                <a:gd name="connsiteY1" fmla="*/ 1736250 h 1736250"/>
                <a:gd name="connsiteX2" fmla="*/ 2173463 w 2173463"/>
                <a:gd name="connsiteY2" fmla="*/ 100347 h 1736250"/>
                <a:gd name="connsiteX3" fmla="*/ 1928962 w 2173463"/>
                <a:gd name="connsiteY3" fmla="*/ 0 h 1736250"/>
                <a:gd name="connsiteX4" fmla="*/ 3175 w 2173463"/>
                <a:gd name="connsiteY4" fmla="*/ 1150145 h 1736250"/>
                <a:gd name="connsiteX0" fmla="*/ 3175 w 2173463"/>
                <a:gd name="connsiteY0" fmla="*/ 1296083 h 1882188"/>
                <a:gd name="connsiteX1" fmla="*/ 0 w 2173463"/>
                <a:gd name="connsiteY1" fmla="*/ 1882188 h 1882188"/>
                <a:gd name="connsiteX2" fmla="*/ 2173463 w 2173463"/>
                <a:gd name="connsiteY2" fmla="*/ 246285 h 1882188"/>
                <a:gd name="connsiteX3" fmla="*/ 1938026 w 2173463"/>
                <a:gd name="connsiteY3" fmla="*/ 0 h 1882188"/>
                <a:gd name="connsiteX4" fmla="*/ 3175 w 2173463"/>
                <a:gd name="connsiteY4" fmla="*/ 1296083 h 1882188"/>
                <a:gd name="connsiteX0" fmla="*/ 3175 w 1942330"/>
                <a:gd name="connsiteY0" fmla="*/ 1296083 h 1882188"/>
                <a:gd name="connsiteX1" fmla="*/ 0 w 1942330"/>
                <a:gd name="connsiteY1" fmla="*/ 1882188 h 1882188"/>
                <a:gd name="connsiteX2" fmla="*/ 1942330 w 1942330"/>
                <a:gd name="connsiteY2" fmla="*/ 246285 h 1882188"/>
                <a:gd name="connsiteX3" fmla="*/ 1938026 w 1942330"/>
                <a:gd name="connsiteY3" fmla="*/ 0 h 1882188"/>
                <a:gd name="connsiteX4" fmla="*/ 3175 w 1942330"/>
                <a:gd name="connsiteY4" fmla="*/ 1296083 h 1882188"/>
                <a:gd name="connsiteX0" fmla="*/ 205 w 1939360"/>
                <a:gd name="connsiteY0" fmla="*/ 1296083 h 1882188"/>
                <a:gd name="connsiteX1" fmla="*/ 1562 w 1939360"/>
                <a:gd name="connsiteY1" fmla="*/ 1882188 h 1882188"/>
                <a:gd name="connsiteX2" fmla="*/ 1939360 w 1939360"/>
                <a:gd name="connsiteY2" fmla="*/ 246285 h 1882188"/>
                <a:gd name="connsiteX3" fmla="*/ 1935056 w 1939360"/>
                <a:gd name="connsiteY3" fmla="*/ 0 h 1882188"/>
                <a:gd name="connsiteX4" fmla="*/ 205 w 1939360"/>
                <a:gd name="connsiteY4" fmla="*/ 1296083 h 18821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9360" h="1882188">
                  <a:moveTo>
                    <a:pt x="205" y="1296083"/>
                  </a:moveTo>
                  <a:cubicBezTo>
                    <a:pt x="-853" y="1491451"/>
                    <a:pt x="2620" y="1686820"/>
                    <a:pt x="1562" y="1882188"/>
                  </a:cubicBezTo>
                  <a:lnTo>
                    <a:pt x="1939360" y="246285"/>
                  </a:lnTo>
                  <a:cubicBezTo>
                    <a:pt x="1937925" y="164190"/>
                    <a:pt x="1936491" y="82095"/>
                    <a:pt x="1935056" y="0"/>
                  </a:cubicBezTo>
                  <a:lnTo>
                    <a:pt x="205" y="1296083"/>
                  </a:lnTo>
                  <a:close/>
                </a:path>
              </a:pathLst>
            </a:custGeom>
            <a:gradFill flip="none" rotWithShape="1">
              <a:gsLst>
                <a:gs pos="41000">
                  <a:srgbClr val="BEBEBE">
                    <a:lumMod val="75000"/>
                    <a:alpha val="0"/>
                  </a:srgbClr>
                </a:gs>
                <a:gs pos="57000">
                  <a:srgbClr val="000000"/>
                </a:gs>
              </a:gsLst>
              <a:lin ang="1800000" scaled="0"/>
              <a:tileRect/>
            </a:gradFill>
            <a:ln w="25400" cap="flat" cmpd="sng" algn="ctr">
              <a:noFill/>
              <a:prstDash val="solid"/>
            </a:ln>
            <a:effectLst/>
          </p:spPr>
          <p:txBody>
            <a:bodyPr anchor="ctr"/>
            <a:lstStyle/>
            <a:p>
              <a:pPr algn="ctr" fontAlgn="auto">
                <a:spcBef>
                  <a:spcPts val="0"/>
                </a:spcBef>
                <a:spcAft>
                  <a:spcPts val="0"/>
                </a:spcAft>
              </a:pPr>
              <a:endParaRPr lang="en-US" kern="0" dirty="0">
                <a:solidFill>
                  <a:srgbClr val="FFFFFF"/>
                </a:solidFill>
                <a:latin typeface="+mj-lt"/>
                <a:cs typeface="+mn-cs"/>
              </a:endParaRPr>
            </a:p>
          </p:txBody>
        </p:sp>
        <p:sp>
          <p:nvSpPr>
            <p:cNvPr id="118" name="Freeform 117"/>
            <p:cNvSpPr/>
            <p:nvPr/>
          </p:nvSpPr>
          <p:spPr>
            <a:xfrm>
              <a:off x="1943365" y="4144644"/>
              <a:ext cx="1376742" cy="96712"/>
            </a:xfrm>
            <a:custGeom>
              <a:avLst/>
              <a:gdLst>
                <a:gd name="connsiteX0" fmla="*/ 0 w 2743200"/>
                <a:gd name="connsiteY0" fmla="*/ 129540 h 129540"/>
                <a:gd name="connsiteX1" fmla="*/ 0 w 2743200"/>
                <a:gd name="connsiteY1" fmla="*/ 0 h 129540"/>
                <a:gd name="connsiteX2" fmla="*/ 2743200 w 2743200"/>
                <a:gd name="connsiteY2" fmla="*/ 0 h 129540"/>
                <a:gd name="connsiteX3" fmla="*/ 2628900 w 2743200"/>
                <a:gd name="connsiteY3" fmla="*/ 114300 h 129540"/>
                <a:gd name="connsiteX4" fmla="*/ 0 w 2743200"/>
                <a:gd name="connsiteY4" fmla="*/ 129540 h 129540"/>
                <a:gd name="connsiteX0" fmla="*/ 0 w 2743200"/>
                <a:gd name="connsiteY0" fmla="*/ 146209 h 146209"/>
                <a:gd name="connsiteX1" fmla="*/ 0 w 2743200"/>
                <a:gd name="connsiteY1" fmla="*/ 0 h 146209"/>
                <a:gd name="connsiteX2" fmla="*/ 2743200 w 2743200"/>
                <a:gd name="connsiteY2" fmla="*/ 0 h 146209"/>
                <a:gd name="connsiteX3" fmla="*/ 2628900 w 2743200"/>
                <a:gd name="connsiteY3" fmla="*/ 114300 h 146209"/>
                <a:gd name="connsiteX4" fmla="*/ 0 w 2743200"/>
                <a:gd name="connsiteY4" fmla="*/ 146209 h 146209"/>
                <a:gd name="connsiteX0" fmla="*/ 0 w 2743200"/>
                <a:gd name="connsiteY0" fmla="*/ 146209 h 146209"/>
                <a:gd name="connsiteX1" fmla="*/ 0 w 2743200"/>
                <a:gd name="connsiteY1" fmla="*/ 0 h 146209"/>
                <a:gd name="connsiteX2" fmla="*/ 2743200 w 2743200"/>
                <a:gd name="connsiteY2" fmla="*/ 0 h 146209"/>
                <a:gd name="connsiteX3" fmla="*/ 2616994 w 2743200"/>
                <a:gd name="connsiteY3" fmla="*/ 135731 h 146209"/>
                <a:gd name="connsiteX4" fmla="*/ 0 w 2743200"/>
                <a:gd name="connsiteY4" fmla="*/ 146209 h 146209"/>
                <a:gd name="connsiteX0" fmla="*/ 45378 w 2743200"/>
                <a:gd name="connsiteY0" fmla="*/ 177166 h 177166"/>
                <a:gd name="connsiteX1" fmla="*/ 0 w 2743200"/>
                <a:gd name="connsiteY1" fmla="*/ 0 h 177166"/>
                <a:gd name="connsiteX2" fmla="*/ 2743200 w 2743200"/>
                <a:gd name="connsiteY2" fmla="*/ 0 h 177166"/>
                <a:gd name="connsiteX3" fmla="*/ 2616994 w 2743200"/>
                <a:gd name="connsiteY3" fmla="*/ 135731 h 177166"/>
                <a:gd name="connsiteX4" fmla="*/ 45378 w 2743200"/>
                <a:gd name="connsiteY4" fmla="*/ 177166 h 177166"/>
                <a:gd name="connsiteX0" fmla="*/ 1 w 2743200"/>
                <a:gd name="connsiteY0" fmla="*/ 153354 h 153354"/>
                <a:gd name="connsiteX1" fmla="*/ 0 w 2743200"/>
                <a:gd name="connsiteY1" fmla="*/ 0 h 153354"/>
                <a:gd name="connsiteX2" fmla="*/ 2743200 w 2743200"/>
                <a:gd name="connsiteY2" fmla="*/ 0 h 153354"/>
                <a:gd name="connsiteX3" fmla="*/ 2616994 w 2743200"/>
                <a:gd name="connsiteY3" fmla="*/ 135731 h 153354"/>
                <a:gd name="connsiteX4" fmla="*/ 1 w 2743200"/>
                <a:gd name="connsiteY4" fmla="*/ 153354 h 153354"/>
                <a:gd name="connsiteX0" fmla="*/ 1 w 2743200"/>
                <a:gd name="connsiteY0" fmla="*/ 153354 h 153354"/>
                <a:gd name="connsiteX1" fmla="*/ 0 w 2743200"/>
                <a:gd name="connsiteY1" fmla="*/ 0 h 153354"/>
                <a:gd name="connsiteX2" fmla="*/ 2743200 w 2743200"/>
                <a:gd name="connsiteY2" fmla="*/ 0 h 153354"/>
                <a:gd name="connsiteX3" fmla="*/ 2611941 w 2743200"/>
                <a:gd name="connsiteY3" fmla="*/ 150828 h 153354"/>
                <a:gd name="connsiteX4" fmla="*/ 1 w 2743200"/>
                <a:gd name="connsiteY4" fmla="*/ 153354 h 153354"/>
                <a:gd name="connsiteX0" fmla="*/ 1 w 2743200"/>
                <a:gd name="connsiteY0" fmla="*/ 153354 h 153354"/>
                <a:gd name="connsiteX1" fmla="*/ 0 w 2743200"/>
                <a:gd name="connsiteY1" fmla="*/ 0 h 153354"/>
                <a:gd name="connsiteX2" fmla="*/ 2743200 w 2743200"/>
                <a:gd name="connsiteY2" fmla="*/ 0 h 153354"/>
                <a:gd name="connsiteX3" fmla="*/ 2734550 w 2743200"/>
                <a:gd name="connsiteY3" fmla="*/ 147056 h 153354"/>
                <a:gd name="connsiteX4" fmla="*/ 1 w 2743200"/>
                <a:gd name="connsiteY4" fmla="*/ 153354 h 153354"/>
                <a:gd name="connsiteX0" fmla="*/ 1 w 2744054"/>
                <a:gd name="connsiteY0" fmla="*/ 153354 h 153354"/>
                <a:gd name="connsiteX1" fmla="*/ 0 w 2744054"/>
                <a:gd name="connsiteY1" fmla="*/ 0 h 153354"/>
                <a:gd name="connsiteX2" fmla="*/ 2743200 w 2744054"/>
                <a:gd name="connsiteY2" fmla="*/ 0 h 153354"/>
                <a:gd name="connsiteX3" fmla="*/ 2744054 w 2744054"/>
                <a:gd name="connsiteY3" fmla="*/ 150827 h 153354"/>
                <a:gd name="connsiteX4" fmla="*/ 1 w 2744054"/>
                <a:gd name="connsiteY4" fmla="*/ 153354 h 153354"/>
                <a:gd name="connsiteX0" fmla="*/ 0 w 2753556"/>
                <a:gd name="connsiteY0" fmla="*/ 153354 h 153354"/>
                <a:gd name="connsiteX1" fmla="*/ 9502 w 2753556"/>
                <a:gd name="connsiteY1" fmla="*/ 0 h 153354"/>
                <a:gd name="connsiteX2" fmla="*/ 2752702 w 2753556"/>
                <a:gd name="connsiteY2" fmla="*/ 0 h 153354"/>
                <a:gd name="connsiteX3" fmla="*/ 2753556 w 2753556"/>
                <a:gd name="connsiteY3" fmla="*/ 150827 h 153354"/>
                <a:gd name="connsiteX4" fmla="*/ 0 w 2753556"/>
                <a:gd name="connsiteY4" fmla="*/ 153354 h 153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53556" h="153354">
                  <a:moveTo>
                    <a:pt x="0" y="153354"/>
                  </a:moveTo>
                  <a:cubicBezTo>
                    <a:pt x="0" y="102236"/>
                    <a:pt x="9502" y="51118"/>
                    <a:pt x="9502" y="0"/>
                  </a:cubicBezTo>
                  <a:lnTo>
                    <a:pt x="2752702" y="0"/>
                  </a:lnTo>
                  <a:cubicBezTo>
                    <a:pt x="2752987" y="50276"/>
                    <a:pt x="2753271" y="100551"/>
                    <a:pt x="2753556" y="150827"/>
                  </a:cubicBezTo>
                  <a:lnTo>
                    <a:pt x="0" y="153354"/>
                  </a:lnTo>
                  <a:close/>
                </a:path>
              </a:pathLst>
            </a:custGeom>
            <a:gradFill flip="none" rotWithShape="1">
              <a:gsLst>
                <a:gs pos="0">
                  <a:srgbClr val="BEBEBE">
                    <a:lumMod val="75000"/>
                    <a:alpha val="0"/>
                  </a:srgbClr>
                </a:gs>
                <a:gs pos="100000">
                  <a:srgbClr val="000000">
                    <a:alpha val="66000"/>
                  </a:srgbClr>
                </a:gs>
              </a:gsLst>
              <a:lin ang="5400000" scaled="1"/>
              <a:tileRect/>
            </a:gradFill>
            <a:ln w="25400" cap="flat" cmpd="sng" algn="ctr">
              <a:noFill/>
              <a:prstDash val="solid"/>
            </a:ln>
            <a:effectLst/>
          </p:spPr>
          <p:txBody>
            <a:bodyPr anchor="ctr"/>
            <a:lstStyle/>
            <a:p>
              <a:pPr algn="ctr" fontAlgn="auto">
                <a:spcBef>
                  <a:spcPts val="0"/>
                </a:spcBef>
                <a:spcAft>
                  <a:spcPts val="0"/>
                </a:spcAft>
                <a:defRPr/>
              </a:pPr>
              <a:endParaRPr lang="en-US" kern="0" dirty="0">
                <a:solidFill>
                  <a:srgbClr val="FFFFFF"/>
                </a:solidFill>
                <a:latin typeface="+mj-lt"/>
                <a:cs typeface="+mn-cs"/>
              </a:endParaRPr>
            </a:p>
          </p:txBody>
        </p:sp>
        <p:sp>
          <p:nvSpPr>
            <p:cNvPr id="119" name="Freeform 118"/>
            <p:cNvSpPr/>
            <p:nvPr/>
          </p:nvSpPr>
          <p:spPr>
            <a:xfrm flipH="1">
              <a:off x="3319680" y="4082811"/>
              <a:ext cx="429755" cy="1187509"/>
            </a:xfrm>
            <a:custGeom>
              <a:avLst/>
              <a:gdLst>
                <a:gd name="connsiteX0" fmla="*/ 0 w 2194560"/>
                <a:gd name="connsiteY0" fmla="*/ 1310640 h 2065020"/>
                <a:gd name="connsiteX1" fmla="*/ 0 w 2194560"/>
                <a:gd name="connsiteY1" fmla="*/ 2065020 h 2065020"/>
                <a:gd name="connsiteX2" fmla="*/ 2194560 w 2194560"/>
                <a:gd name="connsiteY2" fmla="*/ 160020 h 2065020"/>
                <a:gd name="connsiteX3" fmla="*/ 2194560 w 2194560"/>
                <a:gd name="connsiteY3" fmla="*/ 0 h 2065020"/>
                <a:gd name="connsiteX4" fmla="*/ 0 w 2194560"/>
                <a:gd name="connsiteY4" fmla="*/ 1310640 h 2065020"/>
                <a:gd name="connsiteX0" fmla="*/ 0 w 2194560"/>
                <a:gd name="connsiteY0" fmla="*/ 1310640 h 2065020"/>
                <a:gd name="connsiteX1" fmla="*/ 0 w 2194560"/>
                <a:gd name="connsiteY1" fmla="*/ 2065020 h 2065020"/>
                <a:gd name="connsiteX2" fmla="*/ 2194560 w 2194560"/>
                <a:gd name="connsiteY2" fmla="*/ 248920 h 2065020"/>
                <a:gd name="connsiteX3" fmla="*/ 2194560 w 2194560"/>
                <a:gd name="connsiteY3" fmla="*/ 0 h 2065020"/>
                <a:gd name="connsiteX4" fmla="*/ 0 w 2194560"/>
                <a:gd name="connsiteY4" fmla="*/ 1310640 h 2065020"/>
                <a:gd name="connsiteX0" fmla="*/ 9525 w 2204085"/>
                <a:gd name="connsiteY0" fmla="*/ 1310640 h 1893570"/>
                <a:gd name="connsiteX1" fmla="*/ 0 w 2204085"/>
                <a:gd name="connsiteY1" fmla="*/ 1893570 h 1893570"/>
                <a:gd name="connsiteX2" fmla="*/ 2204085 w 2204085"/>
                <a:gd name="connsiteY2" fmla="*/ 248920 h 1893570"/>
                <a:gd name="connsiteX3" fmla="*/ 2204085 w 2204085"/>
                <a:gd name="connsiteY3" fmla="*/ 0 h 1893570"/>
                <a:gd name="connsiteX4" fmla="*/ 9525 w 2204085"/>
                <a:gd name="connsiteY4" fmla="*/ 1310640 h 1893570"/>
                <a:gd name="connsiteX0" fmla="*/ 9525 w 2204085"/>
                <a:gd name="connsiteY0" fmla="*/ 1297940 h 1880870"/>
                <a:gd name="connsiteX1" fmla="*/ 0 w 2204085"/>
                <a:gd name="connsiteY1" fmla="*/ 1880870 h 1880870"/>
                <a:gd name="connsiteX2" fmla="*/ 2204085 w 2204085"/>
                <a:gd name="connsiteY2" fmla="*/ 236220 h 1880870"/>
                <a:gd name="connsiteX3" fmla="*/ 2204085 w 2204085"/>
                <a:gd name="connsiteY3" fmla="*/ 0 h 1880870"/>
                <a:gd name="connsiteX4" fmla="*/ 9525 w 2204085"/>
                <a:gd name="connsiteY4" fmla="*/ 1297940 h 1880870"/>
                <a:gd name="connsiteX0" fmla="*/ 0 w 2194560"/>
                <a:gd name="connsiteY0" fmla="*/ 1297940 h 1887220"/>
                <a:gd name="connsiteX1" fmla="*/ 25400 w 2194560"/>
                <a:gd name="connsiteY1" fmla="*/ 1887220 h 1887220"/>
                <a:gd name="connsiteX2" fmla="*/ 2194560 w 2194560"/>
                <a:gd name="connsiteY2" fmla="*/ 236220 h 1887220"/>
                <a:gd name="connsiteX3" fmla="*/ 2194560 w 2194560"/>
                <a:gd name="connsiteY3" fmla="*/ 0 h 1887220"/>
                <a:gd name="connsiteX4" fmla="*/ 0 w 2194560"/>
                <a:gd name="connsiteY4" fmla="*/ 1297940 h 1887220"/>
                <a:gd name="connsiteX0" fmla="*/ 3175 w 2169160"/>
                <a:gd name="connsiteY0" fmla="*/ 1301115 h 1887220"/>
                <a:gd name="connsiteX1" fmla="*/ 0 w 2169160"/>
                <a:gd name="connsiteY1" fmla="*/ 1887220 h 1887220"/>
                <a:gd name="connsiteX2" fmla="*/ 2169160 w 2169160"/>
                <a:gd name="connsiteY2" fmla="*/ 236220 h 1887220"/>
                <a:gd name="connsiteX3" fmla="*/ 2169160 w 2169160"/>
                <a:gd name="connsiteY3" fmla="*/ 0 h 1887220"/>
                <a:gd name="connsiteX4" fmla="*/ 3175 w 2169160"/>
                <a:gd name="connsiteY4" fmla="*/ 1301115 h 1887220"/>
                <a:gd name="connsiteX0" fmla="*/ 3175 w 2169160"/>
                <a:gd name="connsiteY0" fmla="*/ 1301115 h 1887220"/>
                <a:gd name="connsiteX1" fmla="*/ 0 w 2169160"/>
                <a:gd name="connsiteY1" fmla="*/ 1887220 h 1887220"/>
                <a:gd name="connsiteX2" fmla="*/ 2160558 w 2169160"/>
                <a:gd name="connsiteY2" fmla="*/ 251317 h 1887220"/>
                <a:gd name="connsiteX3" fmla="*/ 2169160 w 2169160"/>
                <a:gd name="connsiteY3" fmla="*/ 0 h 1887220"/>
                <a:gd name="connsiteX4" fmla="*/ 3175 w 2169160"/>
                <a:gd name="connsiteY4" fmla="*/ 1301115 h 1887220"/>
                <a:gd name="connsiteX0" fmla="*/ 3175 w 2173463"/>
                <a:gd name="connsiteY0" fmla="*/ 1301115 h 1887220"/>
                <a:gd name="connsiteX1" fmla="*/ 0 w 2173463"/>
                <a:gd name="connsiteY1" fmla="*/ 1887220 h 1887220"/>
                <a:gd name="connsiteX2" fmla="*/ 2173463 w 2173463"/>
                <a:gd name="connsiteY2" fmla="*/ 251317 h 1887220"/>
                <a:gd name="connsiteX3" fmla="*/ 2169160 w 2173463"/>
                <a:gd name="connsiteY3" fmla="*/ 0 h 1887220"/>
                <a:gd name="connsiteX4" fmla="*/ 3175 w 2173463"/>
                <a:gd name="connsiteY4" fmla="*/ 1301115 h 1887220"/>
                <a:gd name="connsiteX0" fmla="*/ 3175 w 2173463"/>
                <a:gd name="connsiteY0" fmla="*/ 1301115 h 1887220"/>
                <a:gd name="connsiteX1" fmla="*/ 0 w 2173463"/>
                <a:gd name="connsiteY1" fmla="*/ 1887220 h 1887220"/>
                <a:gd name="connsiteX2" fmla="*/ 2173463 w 2173463"/>
                <a:gd name="connsiteY2" fmla="*/ 251317 h 1887220"/>
                <a:gd name="connsiteX3" fmla="*/ 2169160 w 2173463"/>
                <a:gd name="connsiteY3" fmla="*/ 0 h 1887220"/>
                <a:gd name="connsiteX4" fmla="*/ 1926711 w 2173463"/>
                <a:gd name="connsiteY4" fmla="*/ 10442 h 1887220"/>
                <a:gd name="connsiteX5" fmla="*/ 3175 w 2173463"/>
                <a:gd name="connsiteY5" fmla="*/ 1301115 h 1887220"/>
                <a:gd name="connsiteX0" fmla="*/ 3175 w 2173463"/>
                <a:gd name="connsiteY0" fmla="*/ 1301115 h 1887220"/>
                <a:gd name="connsiteX1" fmla="*/ 0 w 2173463"/>
                <a:gd name="connsiteY1" fmla="*/ 1887220 h 1887220"/>
                <a:gd name="connsiteX2" fmla="*/ 2173463 w 2173463"/>
                <a:gd name="connsiteY2" fmla="*/ 251317 h 1887220"/>
                <a:gd name="connsiteX3" fmla="*/ 2169160 w 2173463"/>
                <a:gd name="connsiteY3" fmla="*/ 0 h 1887220"/>
                <a:gd name="connsiteX4" fmla="*/ 3175 w 2173463"/>
                <a:gd name="connsiteY4" fmla="*/ 1301115 h 1887220"/>
                <a:gd name="connsiteX0" fmla="*/ 3175 w 2173463"/>
                <a:gd name="connsiteY0" fmla="*/ 1301115 h 1887220"/>
                <a:gd name="connsiteX1" fmla="*/ 0 w 2173463"/>
                <a:gd name="connsiteY1" fmla="*/ 1887220 h 1887220"/>
                <a:gd name="connsiteX2" fmla="*/ 2173463 w 2173463"/>
                <a:gd name="connsiteY2" fmla="*/ 251317 h 1887220"/>
                <a:gd name="connsiteX3" fmla="*/ 1924430 w 2173463"/>
                <a:gd name="connsiteY3" fmla="*/ 0 h 1887220"/>
                <a:gd name="connsiteX4" fmla="*/ 3175 w 2173463"/>
                <a:gd name="connsiteY4" fmla="*/ 1301115 h 1887220"/>
                <a:gd name="connsiteX0" fmla="*/ 3175 w 2173463"/>
                <a:gd name="connsiteY0" fmla="*/ 1301115 h 1887220"/>
                <a:gd name="connsiteX1" fmla="*/ 0 w 2173463"/>
                <a:gd name="connsiteY1" fmla="*/ 1887220 h 1887220"/>
                <a:gd name="connsiteX2" fmla="*/ 2173463 w 2173463"/>
                <a:gd name="connsiteY2" fmla="*/ 251317 h 1887220"/>
                <a:gd name="connsiteX3" fmla="*/ 1924430 w 2173463"/>
                <a:gd name="connsiteY3" fmla="*/ 0 h 1887220"/>
                <a:gd name="connsiteX4" fmla="*/ 3175 w 2173463"/>
                <a:gd name="connsiteY4" fmla="*/ 1301115 h 1887220"/>
                <a:gd name="connsiteX0" fmla="*/ 3175 w 2173463"/>
                <a:gd name="connsiteY0" fmla="*/ 1301115 h 1887220"/>
                <a:gd name="connsiteX1" fmla="*/ 0 w 2173463"/>
                <a:gd name="connsiteY1" fmla="*/ 1887220 h 1887220"/>
                <a:gd name="connsiteX2" fmla="*/ 2173463 w 2173463"/>
                <a:gd name="connsiteY2" fmla="*/ 251317 h 1887220"/>
                <a:gd name="connsiteX3" fmla="*/ 1924430 w 2173463"/>
                <a:gd name="connsiteY3" fmla="*/ 0 h 1887220"/>
                <a:gd name="connsiteX4" fmla="*/ 3175 w 2173463"/>
                <a:gd name="connsiteY4" fmla="*/ 1301115 h 1887220"/>
                <a:gd name="connsiteX0" fmla="*/ 3175 w 2173463"/>
                <a:gd name="connsiteY0" fmla="*/ 1301115 h 1887220"/>
                <a:gd name="connsiteX1" fmla="*/ 0 w 2173463"/>
                <a:gd name="connsiteY1" fmla="*/ 1887220 h 1887220"/>
                <a:gd name="connsiteX2" fmla="*/ 2173463 w 2173463"/>
                <a:gd name="connsiteY2" fmla="*/ 251317 h 1887220"/>
                <a:gd name="connsiteX3" fmla="*/ 1924430 w 2173463"/>
                <a:gd name="connsiteY3" fmla="*/ 0 h 1887220"/>
                <a:gd name="connsiteX4" fmla="*/ 3175 w 2173463"/>
                <a:gd name="connsiteY4" fmla="*/ 1301115 h 1887220"/>
                <a:gd name="connsiteX0" fmla="*/ 3175 w 2173463"/>
                <a:gd name="connsiteY0" fmla="*/ 1301115 h 1887220"/>
                <a:gd name="connsiteX1" fmla="*/ 0 w 2173463"/>
                <a:gd name="connsiteY1" fmla="*/ 1887220 h 1887220"/>
                <a:gd name="connsiteX2" fmla="*/ 2173463 w 2173463"/>
                <a:gd name="connsiteY2" fmla="*/ 251317 h 1887220"/>
                <a:gd name="connsiteX3" fmla="*/ 1924430 w 2173463"/>
                <a:gd name="connsiteY3" fmla="*/ 0 h 1887220"/>
                <a:gd name="connsiteX4" fmla="*/ 3175 w 2173463"/>
                <a:gd name="connsiteY4" fmla="*/ 1301115 h 1887220"/>
                <a:gd name="connsiteX0" fmla="*/ 3175 w 2173463"/>
                <a:gd name="connsiteY0" fmla="*/ 1150145 h 1736250"/>
                <a:gd name="connsiteX1" fmla="*/ 0 w 2173463"/>
                <a:gd name="connsiteY1" fmla="*/ 1736250 h 1736250"/>
                <a:gd name="connsiteX2" fmla="*/ 2173463 w 2173463"/>
                <a:gd name="connsiteY2" fmla="*/ 100347 h 1736250"/>
                <a:gd name="connsiteX3" fmla="*/ 1928962 w 2173463"/>
                <a:gd name="connsiteY3" fmla="*/ 0 h 1736250"/>
                <a:gd name="connsiteX4" fmla="*/ 3175 w 2173463"/>
                <a:gd name="connsiteY4" fmla="*/ 1150145 h 1736250"/>
                <a:gd name="connsiteX0" fmla="*/ 3175 w 2173463"/>
                <a:gd name="connsiteY0" fmla="*/ 1296083 h 1882188"/>
                <a:gd name="connsiteX1" fmla="*/ 0 w 2173463"/>
                <a:gd name="connsiteY1" fmla="*/ 1882188 h 1882188"/>
                <a:gd name="connsiteX2" fmla="*/ 2173463 w 2173463"/>
                <a:gd name="connsiteY2" fmla="*/ 246285 h 1882188"/>
                <a:gd name="connsiteX3" fmla="*/ 1938026 w 2173463"/>
                <a:gd name="connsiteY3" fmla="*/ 0 h 1882188"/>
                <a:gd name="connsiteX4" fmla="*/ 3175 w 2173463"/>
                <a:gd name="connsiteY4" fmla="*/ 1296083 h 1882188"/>
                <a:gd name="connsiteX0" fmla="*/ 3175 w 1942330"/>
                <a:gd name="connsiteY0" fmla="*/ 1296083 h 1882188"/>
                <a:gd name="connsiteX1" fmla="*/ 0 w 1942330"/>
                <a:gd name="connsiteY1" fmla="*/ 1882188 h 1882188"/>
                <a:gd name="connsiteX2" fmla="*/ 1942330 w 1942330"/>
                <a:gd name="connsiteY2" fmla="*/ 246285 h 1882188"/>
                <a:gd name="connsiteX3" fmla="*/ 1938026 w 1942330"/>
                <a:gd name="connsiteY3" fmla="*/ 0 h 1882188"/>
                <a:gd name="connsiteX4" fmla="*/ 3175 w 1942330"/>
                <a:gd name="connsiteY4" fmla="*/ 1296083 h 1882188"/>
                <a:gd name="connsiteX0" fmla="*/ 205 w 1939360"/>
                <a:gd name="connsiteY0" fmla="*/ 1296083 h 1882188"/>
                <a:gd name="connsiteX1" fmla="*/ 1562 w 1939360"/>
                <a:gd name="connsiteY1" fmla="*/ 1882188 h 1882188"/>
                <a:gd name="connsiteX2" fmla="*/ 1939360 w 1939360"/>
                <a:gd name="connsiteY2" fmla="*/ 246285 h 1882188"/>
                <a:gd name="connsiteX3" fmla="*/ 1935056 w 1939360"/>
                <a:gd name="connsiteY3" fmla="*/ 0 h 1882188"/>
                <a:gd name="connsiteX4" fmla="*/ 205 w 1939360"/>
                <a:gd name="connsiteY4" fmla="*/ 1296083 h 18821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9360" h="1882188">
                  <a:moveTo>
                    <a:pt x="205" y="1296083"/>
                  </a:moveTo>
                  <a:cubicBezTo>
                    <a:pt x="-853" y="1491451"/>
                    <a:pt x="2620" y="1686820"/>
                    <a:pt x="1562" y="1882188"/>
                  </a:cubicBezTo>
                  <a:lnTo>
                    <a:pt x="1939360" y="246285"/>
                  </a:lnTo>
                  <a:cubicBezTo>
                    <a:pt x="1937925" y="164190"/>
                    <a:pt x="1936491" y="82095"/>
                    <a:pt x="1935056" y="0"/>
                  </a:cubicBezTo>
                  <a:lnTo>
                    <a:pt x="205" y="1296083"/>
                  </a:lnTo>
                  <a:close/>
                </a:path>
              </a:pathLst>
            </a:custGeom>
            <a:gradFill flip="none" rotWithShape="1">
              <a:gsLst>
                <a:gs pos="41000">
                  <a:srgbClr val="BEBEBE">
                    <a:lumMod val="75000"/>
                    <a:alpha val="0"/>
                  </a:srgbClr>
                </a:gs>
                <a:gs pos="57000">
                  <a:srgbClr val="000000"/>
                </a:gs>
              </a:gsLst>
              <a:lin ang="1800000" scaled="0"/>
              <a:tileRect/>
            </a:gradFill>
            <a:ln w="25400" cap="flat" cmpd="sng" algn="ctr">
              <a:noFill/>
              <a:prstDash val="solid"/>
            </a:ln>
            <a:effectLst/>
          </p:spPr>
          <p:txBody>
            <a:bodyPr anchor="ctr"/>
            <a:lstStyle/>
            <a:p>
              <a:pPr algn="ctr" fontAlgn="auto">
                <a:spcBef>
                  <a:spcPts val="0"/>
                </a:spcBef>
                <a:spcAft>
                  <a:spcPts val="0"/>
                </a:spcAft>
              </a:pPr>
              <a:endParaRPr lang="en-US" kern="0" dirty="0">
                <a:solidFill>
                  <a:srgbClr val="FFFFFF"/>
                </a:solidFill>
                <a:latin typeface="+mj-lt"/>
                <a:cs typeface="+mn-cs"/>
              </a:endParaRPr>
            </a:p>
          </p:txBody>
        </p:sp>
      </p:grpSp>
      <p:sp>
        <p:nvSpPr>
          <p:cNvPr id="120" name="Rectangle 119"/>
          <p:cNvSpPr/>
          <p:nvPr/>
        </p:nvSpPr>
        <p:spPr>
          <a:xfrm>
            <a:off x="1677669" y="4590806"/>
            <a:ext cx="1631951" cy="708025"/>
          </a:xfrm>
          <a:prstGeom prst="rect">
            <a:avLst/>
          </a:prstGeom>
          <a:noFill/>
          <a:ln>
            <a:noFill/>
          </a:ln>
          <a:effectLst/>
        </p:spPr>
        <p:style>
          <a:lnRef idx="1">
            <a:schemeClr val="accent2"/>
          </a:lnRef>
          <a:fillRef idx="3">
            <a:schemeClr val="accent2"/>
          </a:fillRef>
          <a:effectRef idx="2">
            <a:schemeClr val="accent2"/>
          </a:effectRef>
          <a:fontRef idx="minor">
            <a:schemeClr val="lt1"/>
          </a:fontRef>
        </p:style>
        <p:txBody>
          <a:bodyPr/>
          <a:lstStyle/>
          <a:p>
            <a:pPr algn="r">
              <a:lnSpc>
                <a:spcPct val="85000"/>
              </a:lnSpc>
              <a:defRPr/>
            </a:pPr>
            <a:r>
              <a:rPr lang="en-US" sz="1600" dirty="0">
                <a:solidFill>
                  <a:schemeClr val="tx2"/>
                </a:solidFill>
                <a:cs typeface="Arial" charset="0"/>
              </a:rPr>
              <a:t>Your </a:t>
            </a:r>
          </a:p>
          <a:p>
            <a:pPr algn="r">
              <a:lnSpc>
                <a:spcPct val="85000"/>
              </a:lnSpc>
              <a:defRPr/>
            </a:pPr>
            <a:r>
              <a:rPr lang="en-US" sz="1600" dirty="0" smtClean="0">
                <a:solidFill>
                  <a:schemeClr val="tx2"/>
                </a:solidFill>
                <a:cs typeface="Arial" charset="0"/>
              </a:rPr>
              <a:t>Expertise</a:t>
            </a:r>
            <a:endParaRPr lang="en-US" sz="1600" dirty="0">
              <a:solidFill>
                <a:schemeClr val="tx2"/>
              </a:solidFill>
              <a:cs typeface="Arial" charset="0"/>
            </a:endParaRPr>
          </a:p>
        </p:txBody>
      </p:sp>
      <p:sp>
        <p:nvSpPr>
          <p:cNvPr id="121" name="Rectangle 120"/>
          <p:cNvSpPr/>
          <p:nvPr/>
        </p:nvSpPr>
        <p:spPr>
          <a:xfrm>
            <a:off x="3558383" y="4484123"/>
            <a:ext cx="2020884" cy="708025"/>
          </a:xfrm>
          <a:prstGeom prst="rect">
            <a:avLst/>
          </a:prstGeom>
          <a:noFill/>
          <a:ln>
            <a:noFill/>
          </a:ln>
          <a:effectLst/>
        </p:spPr>
        <p:style>
          <a:lnRef idx="1">
            <a:schemeClr val="accent2"/>
          </a:lnRef>
          <a:fillRef idx="3">
            <a:schemeClr val="accent2"/>
          </a:fillRef>
          <a:effectRef idx="2">
            <a:schemeClr val="accent2"/>
          </a:effectRef>
          <a:fontRef idx="minor">
            <a:schemeClr val="lt1"/>
          </a:fontRef>
        </p:style>
        <p:txBody>
          <a:bodyPr/>
          <a:lstStyle/>
          <a:p>
            <a:pPr algn="ctr">
              <a:lnSpc>
                <a:spcPct val="85000"/>
              </a:lnSpc>
              <a:defRPr/>
            </a:pPr>
            <a:r>
              <a:rPr lang="en-US" sz="1600" spc="-80" dirty="0" smtClean="0">
                <a:solidFill>
                  <a:schemeClr val="bg2">
                    <a:lumMod val="95000"/>
                    <a:alpha val="31000"/>
                  </a:schemeClr>
                </a:solidFill>
                <a:cs typeface="Arial" charset="0"/>
              </a:rPr>
              <a:t>Cisco</a:t>
            </a:r>
            <a:r>
              <a:rPr lang="en-US" sz="1600" spc="-80" dirty="0" smtClean="0">
                <a:solidFill>
                  <a:schemeClr val="bg2">
                    <a:lumMod val="95000"/>
                    <a:alpha val="31000"/>
                  </a:schemeClr>
                </a:solidFill>
                <a:latin typeface="Arial"/>
                <a:cs typeface="Arial"/>
              </a:rPr>
              <a:t>®</a:t>
            </a:r>
            <a:r>
              <a:rPr lang="en-US" sz="1600" spc="-80" dirty="0" smtClean="0">
                <a:solidFill>
                  <a:schemeClr val="bg2">
                    <a:lumMod val="95000"/>
                    <a:alpha val="31000"/>
                  </a:schemeClr>
                </a:solidFill>
                <a:cs typeface="Arial" charset="0"/>
              </a:rPr>
              <a:t> </a:t>
            </a:r>
            <a:r>
              <a:rPr lang="en-US" sz="1600" spc="-80" dirty="0">
                <a:solidFill>
                  <a:schemeClr val="bg2">
                    <a:lumMod val="95000"/>
                    <a:alpha val="31000"/>
                  </a:schemeClr>
                </a:solidFill>
                <a:cs typeface="Arial" charset="0"/>
              </a:rPr>
              <a:t>Intellectual </a:t>
            </a:r>
            <a:r>
              <a:rPr lang="en-US" sz="1600" dirty="0">
                <a:solidFill>
                  <a:schemeClr val="bg2">
                    <a:lumMod val="95000"/>
                    <a:alpha val="31000"/>
                  </a:schemeClr>
                </a:solidFill>
                <a:cs typeface="Arial" charset="0"/>
              </a:rPr>
              <a:t>Capital </a:t>
            </a:r>
            <a:r>
              <a:rPr lang="en-US" sz="1600" dirty="0" smtClean="0">
                <a:solidFill>
                  <a:schemeClr val="bg2">
                    <a:lumMod val="95000"/>
                    <a:alpha val="31000"/>
                  </a:schemeClr>
                </a:solidFill>
                <a:cs typeface="Arial" charset="0"/>
              </a:rPr>
              <a:t>Plus </a:t>
            </a:r>
            <a:r>
              <a:rPr lang="en-US" sz="1600" dirty="0">
                <a:solidFill>
                  <a:schemeClr val="bg2">
                    <a:lumMod val="95000"/>
                    <a:alpha val="31000"/>
                  </a:schemeClr>
                </a:solidFill>
                <a:cs typeface="Arial" charset="0"/>
              </a:rPr>
              <a:t>Smart Services Innovation</a:t>
            </a:r>
          </a:p>
        </p:txBody>
      </p:sp>
      <p:sp>
        <p:nvSpPr>
          <p:cNvPr id="122" name="Rectangle 121"/>
          <p:cNvSpPr/>
          <p:nvPr/>
        </p:nvSpPr>
        <p:spPr>
          <a:xfrm>
            <a:off x="5692534" y="4590806"/>
            <a:ext cx="1631951" cy="708025"/>
          </a:xfrm>
          <a:prstGeom prst="rect">
            <a:avLst/>
          </a:prstGeom>
          <a:noFill/>
          <a:ln>
            <a:noFill/>
          </a:ln>
          <a:effectLst/>
        </p:spPr>
        <p:style>
          <a:lnRef idx="1">
            <a:schemeClr val="accent2"/>
          </a:lnRef>
          <a:fillRef idx="3">
            <a:schemeClr val="accent2"/>
          </a:fillRef>
          <a:effectRef idx="2">
            <a:schemeClr val="accent2"/>
          </a:effectRef>
          <a:fontRef idx="minor">
            <a:schemeClr val="lt1"/>
          </a:fontRef>
        </p:style>
        <p:txBody>
          <a:bodyPr/>
          <a:lstStyle/>
          <a:p>
            <a:pPr>
              <a:lnSpc>
                <a:spcPct val="85000"/>
              </a:lnSpc>
              <a:defRPr/>
            </a:pPr>
            <a:r>
              <a:rPr lang="en-US" sz="1600" dirty="0">
                <a:solidFill>
                  <a:schemeClr val="bg2">
                    <a:lumMod val="95000"/>
                    <a:alpha val="31000"/>
                  </a:schemeClr>
                </a:solidFill>
                <a:cs typeface="Arial" charset="0"/>
              </a:rPr>
              <a:t>Global </a:t>
            </a:r>
            <a:br>
              <a:rPr lang="en-US" sz="1600" dirty="0">
                <a:solidFill>
                  <a:schemeClr val="bg2">
                    <a:lumMod val="95000"/>
                    <a:alpha val="31000"/>
                  </a:schemeClr>
                </a:solidFill>
                <a:cs typeface="Arial" charset="0"/>
              </a:rPr>
            </a:br>
            <a:r>
              <a:rPr lang="en-US" sz="1600" dirty="0">
                <a:solidFill>
                  <a:schemeClr val="bg2">
                    <a:lumMod val="95000"/>
                    <a:alpha val="31000"/>
                  </a:schemeClr>
                </a:solidFill>
                <a:cs typeface="Arial" charset="0"/>
              </a:rPr>
              <a:t>Infrastructure</a:t>
            </a:r>
          </a:p>
        </p:txBody>
      </p:sp>
      <p:grpSp>
        <p:nvGrpSpPr>
          <p:cNvPr id="52" name="Group 28"/>
          <p:cNvGrpSpPr>
            <a:grpSpLocks/>
          </p:cNvGrpSpPr>
          <p:nvPr/>
        </p:nvGrpSpPr>
        <p:grpSpPr bwMode="auto">
          <a:xfrm>
            <a:off x="1262063" y="5165166"/>
            <a:ext cx="6619875" cy="526256"/>
            <a:chOff x="1261852" y="5104786"/>
            <a:chExt cx="6620296" cy="526528"/>
          </a:xfrm>
        </p:grpSpPr>
        <p:grpSp>
          <p:nvGrpSpPr>
            <p:cNvPr id="53" name="Group 15"/>
            <p:cNvGrpSpPr>
              <a:grpSpLocks/>
            </p:cNvGrpSpPr>
            <p:nvPr/>
          </p:nvGrpSpPr>
          <p:grpSpPr bwMode="auto">
            <a:xfrm>
              <a:off x="1261852" y="5107168"/>
              <a:ext cx="6620296" cy="524146"/>
              <a:chOff x="5115312" y="8893762"/>
              <a:chExt cx="11958166" cy="830765"/>
            </a:xfrm>
          </p:grpSpPr>
          <p:sp>
            <p:nvSpPr>
              <p:cNvPr id="55" name="Rectangle 38"/>
              <p:cNvSpPr>
                <a:spLocks noChangeArrowheads="1"/>
              </p:cNvSpPr>
              <p:nvPr/>
            </p:nvSpPr>
            <p:spPr bwMode="auto">
              <a:xfrm>
                <a:off x="5115312" y="8893762"/>
                <a:ext cx="11958166" cy="830765"/>
              </a:xfrm>
              <a:prstGeom prst="rect">
                <a:avLst/>
              </a:prstGeom>
              <a:gradFill flip="none" rotWithShape="1">
                <a:gsLst>
                  <a:gs pos="99167">
                    <a:srgbClr val="000000">
                      <a:lumMod val="75000"/>
                      <a:lumOff val="25000"/>
                    </a:srgbClr>
                  </a:gs>
                  <a:gs pos="0">
                    <a:srgbClr val="FFFFFF">
                      <a:lumMod val="65000"/>
                    </a:srgbClr>
                  </a:gs>
                </a:gsLst>
                <a:lin ang="5400000" scaled="1"/>
                <a:tileRect/>
              </a:gradFill>
              <a:ln w="38100" algn="ctr">
                <a:noFill/>
                <a:round/>
                <a:headEnd/>
                <a:tailEnd/>
              </a:ln>
              <a:effectLst/>
            </p:spPr>
            <p:txBody>
              <a:bodyPr lIns="92075" tIns="46038" rIns="92075" bIns="46038"/>
              <a:lstStyle/>
              <a:p>
                <a:pPr marL="119063" indent="-119063" algn="ctr" fontAlgn="auto">
                  <a:spcBef>
                    <a:spcPts val="0"/>
                  </a:spcBef>
                  <a:spcAft>
                    <a:spcPts val="0"/>
                  </a:spcAft>
                  <a:defRPr/>
                </a:pPr>
                <a:endParaRPr lang="en-US" b="1" kern="0" dirty="0">
                  <a:solidFill>
                    <a:sysClr val="windowText" lastClr="000000"/>
                  </a:solidFill>
                  <a:latin typeface="+mj-lt"/>
                  <a:cs typeface="+mn-cs"/>
                </a:endParaRPr>
              </a:p>
            </p:txBody>
          </p:sp>
          <p:sp>
            <p:nvSpPr>
              <p:cNvPr id="56" name="TextBox 55"/>
              <p:cNvSpPr txBox="1"/>
              <p:nvPr/>
            </p:nvSpPr>
            <p:spPr>
              <a:xfrm>
                <a:off x="7300473" y="9017119"/>
                <a:ext cx="7587843" cy="584053"/>
              </a:xfrm>
              <a:prstGeom prst="rect">
                <a:avLst/>
              </a:prstGeom>
              <a:noFill/>
            </p:spPr>
            <p:txBody>
              <a:bodyPr anchor="ctr">
                <a:spAutoFit/>
              </a:bodyPr>
              <a:lstStyle/>
              <a:p>
                <a:pPr algn="ctr" fontAlgn="auto">
                  <a:spcBef>
                    <a:spcPts val="0"/>
                  </a:spcBef>
                  <a:spcAft>
                    <a:spcPts val="0"/>
                  </a:spcAft>
                  <a:defRPr/>
                </a:pPr>
                <a:r>
                  <a:rPr lang="en-US" kern="0" dirty="0">
                    <a:solidFill>
                      <a:srgbClr val="FFFFFF"/>
                    </a:solidFill>
                    <a:effectLst>
                      <a:outerShdw blurRad="139700" algn="ctr" rotWithShape="0">
                        <a:prstClr val="black">
                          <a:alpha val="53000"/>
                        </a:prstClr>
                      </a:outerShdw>
                    </a:effectLst>
                    <a:latin typeface="+mj-lt"/>
                    <a:cs typeface="+mn-cs"/>
                  </a:rPr>
                  <a:t>CISCO SMART CARE SERVICE</a:t>
                </a:r>
              </a:p>
            </p:txBody>
          </p:sp>
        </p:grpSp>
        <p:cxnSp>
          <p:nvCxnSpPr>
            <p:cNvPr id="54" name="Straight Connector 53"/>
            <p:cNvCxnSpPr/>
            <p:nvPr/>
          </p:nvCxnSpPr>
          <p:spPr>
            <a:xfrm>
              <a:off x="1261852" y="5104786"/>
              <a:ext cx="6620296" cy="0"/>
            </a:xfrm>
            <a:prstGeom prst="line">
              <a:avLst/>
            </a:prstGeom>
            <a:ln w="12700">
              <a:gradFill flip="none" rotWithShape="1">
                <a:gsLst>
                  <a:gs pos="0">
                    <a:schemeClr val="accent1">
                      <a:tint val="66000"/>
                      <a:satMod val="160000"/>
                      <a:alpha val="0"/>
                    </a:schemeClr>
                  </a:gs>
                  <a:gs pos="50000">
                    <a:schemeClr val="bg1"/>
                  </a:gs>
                  <a:gs pos="100000">
                    <a:schemeClr val="accent1">
                      <a:tint val="23500"/>
                      <a:satMod val="160000"/>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sp>
        <p:nvSpPr>
          <p:cNvPr id="50" name="Rectangle 49"/>
          <p:cNvSpPr/>
          <p:nvPr/>
        </p:nvSpPr>
        <p:spPr>
          <a:xfrm>
            <a:off x="-14288" y="4443645"/>
            <a:ext cx="1631951" cy="708025"/>
          </a:xfrm>
          <a:prstGeom prst="rect">
            <a:avLst/>
          </a:prstGeom>
          <a:noFill/>
          <a:ln>
            <a:noFill/>
          </a:ln>
          <a:effectLst/>
        </p:spPr>
        <p:style>
          <a:lnRef idx="1">
            <a:schemeClr val="accent2"/>
          </a:lnRef>
          <a:fillRef idx="3">
            <a:schemeClr val="accent2"/>
          </a:fillRef>
          <a:effectRef idx="2">
            <a:schemeClr val="accent2"/>
          </a:effectRef>
          <a:fontRef idx="minor">
            <a:schemeClr val="lt1"/>
          </a:fontRef>
        </p:style>
        <p:txBody>
          <a:bodyPr/>
          <a:lstStyle/>
          <a:p>
            <a:pPr algn="r">
              <a:lnSpc>
                <a:spcPct val="85000"/>
              </a:lnSpc>
              <a:defRPr/>
            </a:pPr>
            <a:r>
              <a:rPr lang="en-US" sz="2000" dirty="0" smtClean="0">
                <a:solidFill>
                  <a:schemeClr val="tx2"/>
                </a:solidFill>
                <a:cs typeface="Arial" charset="0"/>
              </a:rPr>
              <a:t>You</a:t>
            </a:r>
          </a:p>
          <a:p>
            <a:pPr algn="r">
              <a:lnSpc>
                <a:spcPct val="85000"/>
              </a:lnSpc>
              <a:defRPr/>
            </a:pPr>
            <a:r>
              <a:rPr lang="en-US" sz="2000" dirty="0" smtClean="0">
                <a:solidFill>
                  <a:schemeClr val="tx2"/>
                </a:solidFill>
                <a:cs typeface="Arial" charset="0"/>
              </a:rPr>
              <a:t>Provide</a:t>
            </a:r>
            <a:endParaRPr lang="en-US" sz="2000" dirty="0">
              <a:solidFill>
                <a:schemeClr val="tx2"/>
              </a:solidFill>
              <a:cs typeface="Arial" charset="0"/>
            </a:endParaRPr>
          </a:p>
        </p:txBody>
      </p:sp>
      <p:sp>
        <p:nvSpPr>
          <p:cNvPr id="51" name="Rectangle 50"/>
          <p:cNvSpPr/>
          <p:nvPr/>
        </p:nvSpPr>
        <p:spPr>
          <a:xfrm>
            <a:off x="7566025" y="4443645"/>
            <a:ext cx="1631950" cy="708025"/>
          </a:xfrm>
          <a:prstGeom prst="rect">
            <a:avLst/>
          </a:prstGeom>
          <a:noFill/>
          <a:ln>
            <a:noFill/>
          </a:ln>
          <a:effectLst/>
        </p:spPr>
        <p:style>
          <a:lnRef idx="1">
            <a:schemeClr val="accent2"/>
          </a:lnRef>
          <a:fillRef idx="3">
            <a:schemeClr val="accent2"/>
          </a:fillRef>
          <a:effectRef idx="2">
            <a:schemeClr val="accent2"/>
          </a:effectRef>
          <a:fontRef idx="minor">
            <a:schemeClr val="lt1"/>
          </a:fontRef>
        </p:style>
        <p:txBody>
          <a:bodyPr/>
          <a:lstStyle/>
          <a:p>
            <a:pPr>
              <a:lnSpc>
                <a:spcPct val="85000"/>
              </a:lnSpc>
              <a:defRPr/>
            </a:pPr>
            <a:r>
              <a:rPr lang="en-US" sz="2000" dirty="0">
                <a:solidFill>
                  <a:srgbClr val="1F8BAE"/>
                </a:solidFill>
                <a:cs typeface="Arial" charset="0"/>
              </a:rPr>
              <a:t>Cisco</a:t>
            </a:r>
            <a:br>
              <a:rPr lang="en-US" sz="2000" dirty="0">
                <a:solidFill>
                  <a:srgbClr val="1F8BAE"/>
                </a:solidFill>
                <a:cs typeface="Arial" charset="0"/>
              </a:rPr>
            </a:br>
            <a:r>
              <a:rPr lang="en-US" sz="2000" dirty="0">
                <a:solidFill>
                  <a:srgbClr val="1F8BAE"/>
                </a:solidFill>
                <a:cs typeface="Arial" charset="0"/>
              </a:rPr>
              <a:t>Provides</a:t>
            </a:r>
          </a:p>
        </p:txBody>
      </p:sp>
      <p:sp>
        <p:nvSpPr>
          <p:cNvPr id="57" name="Rectangle 5"/>
          <p:cNvSpPr/>
          <p:nvPr/>
        </p:nvSpPr>
        <p:spPr>
          <a:xfrm>
            <a:off x="430468" y="3948400"/>
            <a:ext cx="3311553" cy="411892"/>
          </a:xfrm>
          <a:custGeom>
            <a:avLst/>
            <a:gdLst>
              <a:gd name="connsiteX0" fmla="*/ 0 w 2663820"/>
              <a:gd name="connsiteY0" fmla="*/ 0 h 403225"/>
              <a:gd name="connsiteX1" fmla="*/ 2663820 w 2663820"/>
              <a:gd name="connsiteY1" fmla="*/ 0 h 403225"/>
              <a:gd name="connsiteX2" fmla="*/ 2663820 w 2663820"/>
              <a:gd name="connsiteY2" fmla="*/ 403225 h 403225"/>
              <a:gd name="connsiteX3" fmla="*/ 0 w 2663820"/>
              <a:gd name="connsiteY3" fmla="*/ 403225 h 403225"/>
              <a:gd name="connsiteX4" fmla="*/ 0 w 2663820"/>
              <a:gd name="connsiteY4" fmla="*/ 0 h 403225"/>
              <a:gd name="connsiteX0" fmla="*/ 0 w 2663820"/>
              <a:gd name="connsiteY0" fmla="*/ 0 h 403225"/>
              <a:gd name="connsiteX1" fmla="*/ 2663820 w 2663820"/>
              <a:gd name="connsiteY1" fmla="*/ 0 h 403225"/>
              <a:gd name="connsiteX2" fmla="*/ 2663820 w 2663820"/>
              <a:gd name="connsiteY2" fmla="*/ 403225 h 403225"/>
              <a:gd name="connsiteX3" fmla="*/ 1276350 w 2663820"/>
              <a:gd name="connsiteY3" fmla="*/ 403225 h 403225"/>
              <a:gd name="connsiteX4" fmla="*/ 0 w 2663820"/>
              <a:gd name="connsiteY4" fmla="*/ 0 h 403225"/>
              <a:gd name="connsiteX0" fmla="*/ 0 w 3197316"/>
              <a:gd name="connsiteY0" fmla="*/ 0 h 403225"/>
              <a:gd name="connsiteX1" fmla="*/ 3197316 w 3197316"/>
              <a:gd name="connsiteY1" fmla="*/ 0 h 403225"/>
              <a:gd name="connsiteX2" fmla="*/ 2663820 w 3197316"/>
              <a:gd name="connsiteY2" fmla="*/ 403225 h 403225"/>
              <a:gd name="connsiteX3" fmla="*/ 1276350 w 3197316"/>
              <a:gd name="connsiteY3" fmla="*/ 403225 h 403225"/>
              <a:gd name="connsiteX4" fmla="*/ 0 w 3197316"/>
              <a:gd name="connsiteY4" fmla="*/ 0 h 403225"/>
              <a:gd name="connsiteX0" fmla="*/ 0 w 3287667"/>
              <a:gd name="connsiteY0" fmla="*/ 0 h 411892"/>
              <a:gd name="connsiteX1" fmla="*/ 3287667 w 3287667"/>
              <a:gd name="connsiteY1" fmla="*/ 8667 h 411892"/>
              <a:gd name="connsiteX2" fmla="*/ 2754171 w 3287667"/>
              <a:gd name="connsiteY2" fmla="*/ 411892 h 411892"/>
              <a:gd name="connsiteX3" fmla="*/ 1366701 w 3287667"/>
              <a:gd name="connsiteY3" fmla="*/ 411892 h 411892"/>
              <a:gd name="connsiteX4" fmla="*/ 0 w 3287667"/>
              <a:gd name="connsiteY4" fmla="*/ 0 h 411892"/>
              <a:gd name="connsiteX0" fmla="*/ 0 w 3287667"/>
              <a:gd name="connsiteY0" fmla="*/ 0 h 411892"/>
              <a:gd name="connsiteX1" fmla="*/ 3287667 w 3287667"/>
              <a:gd name="connsiteY1" fmla="*/ 8667 h 411892"/>
              <a:gd name="connsiteX2" fmla="*/ 2754171 w 3287667"/>
              <a:gd name="connsiteY2" fmla="*/ 411892 h 411892"/>
              <a:gd name="connsiteX3" fmla="*/ 2184155 w 3287667"/>
              <a:gd name="connsiteY3" fmla="*/ 407559 h 411892"/>
              <a:gd name="connsiteX4" fmla="*/ 0 w 3287667"/>
              <a:gd name="connsiteY4" fmla="*/ 0 h 411892"/>
              <a:gd name="connsiteX0" fmla="*/ 0 w 3287667"/>
              <a:gd name="connsiteY0" fmla="*/ 0 h 411892"/>
              <a:gd name="connsiteX1" fmla="*/ 3287667 w 3287667"/>
              <a:gd name="connsiteY1" fmla="*/ 8667 h 411892"/>
              <a:gd name="connsiteX2" fmla="*/ 2784288 w 3287667"/>
              <a:gd name="connsiteY2" fmla="*/ 411892 h 411892"/>
              <a:gd name="connsiteX3" fmla="*/ 2184155 w 3287667"/>
              <a:gd name="connsiteY3" fmla="*/ 407559 h 411892"/>
              <a:gd name="connsiteX4" fmla="*/ 0 w 3287667"/>
              <a:gd name="connsiteY4" fmla="*/ 0 h 4118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87667" h="411892">
                <a:moveTo>
                  <a:pt x="0" y="0"/>
                </a:moveTo>
                <a:lnTo>
                  <a:pt x="3287667" y="8667"/>
                </a:lnTo>
                <a:lnTo>
                  <a:pt x="2784288" y="411892"/>
                </a:lnTo>
                <a:lnTo>
                  <a:pt x="2184155" y="407559"/>
                </a:lnTo>
                <a:lnTo>
                  <a:pt x="0" y="0"/>
                </a:lnTo>
                <a:close/>
              </a:path>
            </a:pathLst>
          </a:custGeom>
          <a:gradFill>
            <a:gsLst>
              <a:gs pos="19000">
                <a:schemeClr val="accent5">
                  <a:alpha val="45000"/>
                </a:schemeClr>
              </a:gs>
              <a:gs pos="100000">
                <a:srgbClr val="565656">
                  <a:alpha val="22000"/>
                </a:srgb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Rectangle 134"/>
          <p:cNvSpPr/>
          <p:nvPr/>
        </p:nvSpPr>
        <p:spPr>
          <a:xfrm>
            <a:off x="3204650" y="3962883"/>
            <a:ext cx="4033254" cy="403226"/>
          </a:xfrm>
          <a:custGeom>
            <a:avLst/>
            <a:gdLst>
              <a:gd name="connsiteX0" fmla="*/ 0 w 2663820"/>
              <a:gd name="connsiteY0" fmla="*/ 0 h 403225"/>
              <a:gd name="connsiteX1" fmla="*/ 2663820 w 2663820"/>
              <a:gd name="connsiteY1" fmla="*/ 0 h 403225"/>
              <a:gd name="connsiteX2" fmla="*/ 2663820 w 2663820"/>
              <a:gd name="connsiteY2" fmla="*/ 403225 h 403225"/>
              <a:gd name="connsiteX3" fmla="*/ 0 w 2663820"/>
              <a:gd name="connsiteY3" fmla="*/ 403225 h 403225"/>
              <a:gd name="connsiteX4" fmla="*/ 0 w 2663820"/>
              <a:gd name="connsiteY4" fmla="*/ 0 h 403225"/>
              <a:gd name="connsiteX0" fmla="*/ 0 w 2663820"/>
              <a:gd name="connsiteY0" fmla="*/ 0 h 406400"/>
              <a:gd name="connsiteX1" fmla="*/ 2663820 w 2663820"/>
              <a:gd name="connsiteY1" fmla="*/ 0 h 406400"/>
              <a:gd name="connsiteX2" fmla="*/ 1174745 w 2663820"/>
              <a:gd name="connsiteY2" fmla="*/ 406400 h 406400"/>
              <a:gd name="connsiteX3" fmla="*/ 0 w 2663820"/>
              <a:gd name="connsiteY3" fmla="*/ 403225 h 406400"/>
              <a:gd name="connsiteX4" fmla="*/ 0 w 2663820"/>
              <a:gd name="connsiteY4" fmla="*/ 0 h 406400"/>
              <a:gd name="connsiteX0" fmla="*/ 0 w 2663820"/>
              <a:gd name="connsiteY0" fmla="*/ 0 h 403225"/>
              <a:gd name="connsiteX1" fmla="*/ 2663820 w 2663820"/>
              <a:gd name="connsiteY1" fmla="*/ 0 h 403225"/>
              <a:gd name="connsiteX2" fmla="*/ 806384 w 2663820"/>
              <a:gd name="connsiteY2" fmla="*/ 397733 h 403225"/>
              <a:gd name="connsiteX3" fmla="*/ 0 w 2663820"/>
              <a:gd name="connsiteY3" fmla="*/ 403225 h 403225"/>
              <a:gd name="connsiteX4" fmla="*/ 0 w 2663820"/>
              <a:gd name="connsiteY4" fmla="*/ 0 h 403225"/>
              <a:gd name="connsiteX0" fmla="*/ 0 w 4254270"/>
              <a:gd name="connsiteY0" fmla="*/ 4333 h 407558"/>
              <a:gd name="connsiteX1" fmla="*/ 4254270 w 4254270"/>
              <a:gd name="connsiteY1" fmla="*/ 0 h 407558"/>
              <a:gd name="connsiteX2" fmla="*/ 806384 w 4254270"/>
              <a:gd name="connsiteY2" fmla="*/ 402066 h 407558"/>
              <a:gd name="connsiteX3" fmla="*/ 0 w 4254270"/>
              <a:gd name="connsiteY3" fmla="*/ 407558 h 407558"/>
              <a:gd name="connsiteX4" fmla="*/ 0 w 4254270"/>
              <a:gd name="connsiteY4" fmla="*/ 4333 h 407558"/>
              <a:gd name="connsiteX0" fmla="*/ 940402 w 4254270"/>
              <a:gd name="connsiteY0" fmla="*/ 0 h 407559"/>
              <a:gd name="connsiteX1" fmla="*/ 4254270 w 4254270"/>
              <a:gd name="connsiteY1" fmla="*/ 1 h 407559"/>
              <a:gd name="connsiteX2" fmla="*/ 806384 w 4254270"/>
              <a:gd name="connsiteY2" fmla="*/ 402067 h 407559"/>
              <a:gd name="connsiteX3" fmla="*/ 0 w 4254270"/>
              <a:gd name="connsiteY3" fmla="*/ 407559 h 407559"/>
              <a:gd name="connsiteX4" fmla="*/ 940402 w 4254270"/>
              <a:gd name="connsiteY4" fmla="*/ 0 h 407559"/>
              <a:gd name="connsiteX0" fmla="*/ 927401 w 4241269"/>
              <a:gd name="connsiteY0" fmla="*/ 0 h 403226"/>
              <a:gd name="connsiteX1" fmla="*/ 4241269 w 4241269"/>
              <a:gd name="connsiteY1" fmla="*/ 1 h 403226"/>
              <a:gd name="connsiteX2" fmla="*/ 793383 w 4241269"/>
              <a:gd name="connsiteY2" fmla="*/ 402067 h 403226"/>
              <a:gd name="connsiteX3" fmla="*/ 0 w 4241269"/>
              <a:gd name="connsiteY3" fmla="*/ 403226 h 403226"/>
              <a:gd name="connsiteX4" fmla="*/ 927401 w 4241269"/>
              <a:gd name="connsiteY4" fmla="*/ 0 h 403226"/>
              <a:gd name="connsiteX0" fmla="*/ 719386 w 4033254"/>
              <a:gd name="connsiteY0" fmla="*/ 0 h 403226"/>
              <a:gd name="connsiteX1" fmla="*/ 4033254 w 4033254"/>
              <a:gd name="connsiteY1" fmla="*/ 1 h 403226"/>
              <a:gd name="connsiteX2" fmla="*/ 585368 w 4033254"/>
              <a:gd name="connsiteY2" fmla="*/ 402067 h 403226"/>
              <a:gd name="connsiteX3" fmla="*/ 0 w 4033254"/>
              <a:gd name="connsiteY3" fmla="*/ 403226 h 403226"/>
              <a:gd name="connsiteX4" fmla="*/ 719386 w 4033254"/>
              <a:gd name="connsiteY4" fmla="*/ 0 h 4032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33254" h="403226">
                <a:moveTo>
                  <a:pt x="719386" y="0"/>
                </a:moveTo>
                <a:lnTo>
                  <a:pt x="4033254" y="1"/>
                </a:lnTo>
                <a:lnTo>
                  <a:pt x="585368" y="402067"/>
                </a:lnTo>
                <a:lnTo>
                  <a:pt x="0" y="403226"/>
                </a:lnTo>
                <a:lnTo>
                  <a:pt x="719386" y="0"/>
                </a:lnTo>
                <a:close/>
              </a:path>
            </a:pathLst>
          </a:custGeom>
          <a:gradFill>
            <a:gsLst>
              <a:gs pos="19000">
                <a:schemeClr val="accent5">
                  <a:alpha val="45000"/>
                </a:schemeClr>
              </a:gs>
              <a:gs pos="100000">
                <a:srgbClr val="565656">
                  <a:alpha val="22000"/>
                </a:srgb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9" name="Group 58"/>
          <p:cNvGrpSpPr/>
          <p:nvPr/>
        </p:nvGrpSpPr>
        <p:grpSpPr>
          <a:xfrm>
            <a:off x="435927" y="1735582"/>
            <a:ext cx="3316531" cy="2218961"/>
            <a:chOff x="-5748456" y="1518016"/>
            <a:chExt cx="2683174" cy="2218961"/>
          </a:xfrm>
        </p:grpSpPr>
        <p:grpSp>
          <p:nvGrpSpPr>
            <p:cNvPr id="60" name="Group 26"/>
            <p:cNvGrpSpPr/>
            <p:nvPr/>
          </p:nvGrpSpPr>
          <p:grpSpPr>
            <a:xfrm>
              <a:off x="-5748456" y="1741605"/>
              <a:ext cx="2682527" cy="1995372"/>
              <a:chOff x="2936594" y="1658730"/>
              <a:chExt cx="2290895" cy="1185030"/>
            </a:xfrm>
          </p:grpSpPr>
          <p:sp>
            <p:nvSpPr>
              <p:cNvPr id="63" name="Rectangle 62"/>
              <p:cNvSpPr/>
              <p:nvPr/>
            </p:nvSpPr>
            <p:spPr>
              <a:xfrm>
                <a:off x="2936594" y="1658730"/>
                <a:ext cx="2290895" cy="1185030"/>
              </a:xfrm>
              <a:prstGeom prst="rect">
                <a:avLst/>
              </a:prstGeom>
              <a:solidFill>
                <a:srgbClr val="FFFFFF">
                  <a:alpha val="37000"/>
                </a:srgbClr>
              </a:solidFill>
              <a:ln w="76200" cap="flat" cmpd="sng" algn="ctr">
                <a:noFill/>
                <a:prstDash val="solid"/>
                <a:round/>
                <a:headEnd type="none" w="med" len="med"/>
                <a:tailEnd type="none" w="med" len="med"/>
              </a:ln>
              <a:effectLst>
                <a:outerShdw blurRad="241300" dist="25400" dir="5400000" algn="ctr" rotWithShape="0">
                  <a:schemeClr val="accent3">
                    <a:lumMod val="10000"/>
                    <a:alpha val="63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fontAlgn="base">
                  <a:spcBef>
                    <a:spcPct val="0"/>
                  </a:spcBef>
                  <a:spcAft>
                    <a:spcPct val="0"/>
                  </a:spcAft>
                </a:pPr>
                <a:endParaRPr lang="en-US" kern="1200" dirty="0">
                  <a:solidFill>
                    <a:srgbClr val="FFFFFF"/>
                  </a:solidFill>
                  <a:latin typeface="Arial"/>
                  <a:ea typeface="+mn-ea"/>
                  <a:cs typeface="+mn-cs"/>
                </a:endParaRPr>
              </a:p>
            </p:txBody>
          </p:sp>
          <p:sp>
            <p:nvSpPr>
              <p:cNvPr id="64" name="Rectangle 63"/>
              <p:cNvSpPr/>
              <p:nvPr/>
            </p:nvSpPr>
            <p:spPr>
              <a:xfrm>
                <a:off x="2936594" y="1658730"/>
                <a:ext cx="2290895" cy="1185030"/>
              </a:xfrm>
              <a:prstGeom prst="rect">
                <a:avLst/>
              </a:prstGeom>
              <a:solidFill>
                <a:srgbClr val="FFFFFF">
                  <a:alpha val="31000"/>
                </a:srgbClr>
              </a:solidFill>
              <a:ln w="76200"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fontAlgn="base">
                  <a:spcBef>
                    <a:spcPct val="0"/>
                  </a:spcBef>
                  <a:spcAft>
                    <a:spcPct val="0"/>
                  </a:spcAft>
                </a:pPr>
                <a:endParaRPr lang="en-US" kern="1200" dirty="0">
                  <a:solidFill>
                    <a:srgbClr val="FFFFFF"/>
                  </a:solidFill>
                  <a:latin typeface="Arial"/>
                  <a:ea typeface="+mn-ea"/>
                  <a:cs typeface="+mn-cs"/>
                </a:endParaRPr>
              </a:p>
            </p:txBody>
          </p:sp>
        </p:grpSp>
        <p:sp>
          <p:nvSpPr>
            <p:cNvPr id="61" name="Title 1"/>
            <p:cNvSpPr txBox="1">
              <a:spLocks/>
            </p:cNvSpPr>
            <p:nvPr/>
          </p:nvSpPr>
          <p:spPr>
            <a:xfrm>
              <a:off x="-5651602" y="1917313"/>
              <a:ext cx="2575078" cy="1781169"/>
            </a:xfrm>
            <a:prstGeom prst="rect">
              <a:avLst/>
            </a:prstGeom>
          </p:spPr>
          <p:txBody>
            <a:bodyPr vert="horz" lIns="82296" tIns="45720" rIns="82296" bIns="45720" rtlCol="0" anchor="b" anchorCtr="0">
              <a:noAutofit/>
            </a:bodyPr>
            <a:lstStyle/>
            <a:p>
              <a:pPr>
                <a:lnSpc>
                  <a:spcPct val="95000"/>
                </a:lnSpc>
                <a:spcAft>
                  <a:spcPts val="300"/>
                </a:spcAft>
                <a:buClr>
                  <a:schemeClr val="tx1"/>
                </a:buClr>
                <a:buSzPct val="80000"/>
              </a:pPr>
              <a:r>
                <a:rPr lang="en-US" sz="1400" b="1" dirty="0">
                  <a:solidFill>
                    <a:schemeClr val="tx2"/>
                  </a:solidFill>
                </a:rPr>
                <a:t>YOUR BUSINESS EXPERTISE</a:t>
              </a:r>
            </a:p>
            <a:p>
              <a:pPr marL="173038" indent="-173038">
                <a:lnSpc>
                  <a:spcPct val="95000"/>
                </a:lnSpc>
                <a:spcAft>
                  <a:spcPts val="200"/>
                </a:spcAft>
                <a:buClr>
                  <a:schemeClr val="tx2"/>
                </a:buClr>
                <a:buSzPct val="80000"/>
                <a:buFont typeface="Arial" pitchFamily="34" charset="0"/>
                <a:buChar char="•"/>
              </a:pPr>
              <a:r>
                <a:rPr lang="en-US" sz="1400" dirty="0">
                  <a:solidFill>
                    <a:srgbClr val="565656"/>
                  </a:solidFill>
                </a:rPr>
                <a:t>Your </a:t>
              </a:r>
              <a:r>
                <a:rPr lang="en-US" sz="1400" dirty="0" smtClean="0">
                  <a:solidFill>
                    <a:srgbClr val="565656"/>
                  </a:solidFill>
                </a:rPr>
                <a:t>Managed </a:t>
              </a:r>
              <a:r>
                <a:rPr lang="en-US" sz="1400" dirty="0">
                  <a:solidFill>
                    <a:srgbClr val="565656"/>
                  </a:solidFill>
                </a:rPr>
                <a:t>Services </a:t>
              </a:r>
              <a:r>
                <a:rPr lang="en-US" sz="1400" dirty="0" smtClean="0">
                  <a:solidFill>
                    <a:srgbClr val="565656"/>
                  </a:solidFill>
                </a:rPr>
                <a:t>brand</a:t>
              </a:r>
            </a:p>
            <a:p>
              <a:pPr marL="171450" indent="-171450">
                <a:lnSpc>
                  <a:spcPct val="95000"/>
                </a:lnSpc>
                <a:spcAft>
                  <a:spcPts val="200"/>
                </a:spcAft>
                <a:buClr>
                  <a:schemeClr val="tx2"/>
                </a:buClr>
                <a:buSzPct val="80000"/>
                <a:buFont typeface="Arial" pitchFamily="34" charset="0"/>
                <a:buChar char="•"/>
              </a:pPr>
              <a:r>
                <a:rPr lang="en-US" sz="1400" dirty="0">
                  <a:solidFill>
                    <a:srgbClr val="565656"/>
                  </a:solidFill>
                </a:rPr>
                <a:t>U</a:t>
              </a:r>
              <a:r>
                <a:rPr lang="en-US" sz="1400" dirty="0" smtClean="0">
                  <a:solidFill>
                    <a:srgbClr val="565656"/>
                  </a:solidFill>
                </a:rPr>
                <a:t>nderstanding of business culture</a:t>
              </a:r>
            </a:p>
            <a:p>
              <a:pPr marL="171450" indent="-171450">
                <a:lnSpc>
                  <a:spcPct val="95000"/>
                </a:lnSpc>
                <a:spcAft>
                  <a:spcPts val="200"/>
                </a:spcAft>
                <a:buClr>
                  <a:schemeClr val="tx2"/>
                </a:buClr>
                <a:buSzPct val="80000"/>
                <a:buFont typeface="Arial" pitchFamily="34" charset="0"/>
                <a:buChar char="•"/>
              </a:pPr>
              <a:r>
                <a:rPr lang="en-US" sz="1400" dirty="0" smtClean="0">
                  <a:solidFill>
                    <a:srgbClr val="565656"/>
                  </a:solidFill>
                </a:rPr>
                <a:t>Local language</a:t>
              </a:r>
              <a:endParaRPr lang="en-US" sz="1400" dirty="0">
                <a:solidFill>
                  <a:srgbClr val="565656"/>
                </a:solidFill>
              </a:endParaRPr>
            </a:p>
            <a:p>
              <a:pPr marL="171450" indent="-171450">
                <a:lnSpc>
                  <a:spcPct val="95000"/>
                </a:lnSpc>
                <a:spcAft>
                  <a:spcPts val="200"/>
                </a:spcAft>
                <a:buClr>
                  <a:schemeClr val="tx2"/>
                </a:buClr>
                <a:buSzPct val="80000"/>
                <a:buFont typeface="Arial" pitchFamily="34" charset="0"/>
                <a:buChar char="•"/>
              </a:pPr>
              <a:r>
                <a:rPr lang="en-US" sz="1400" dirty="0">
                  <a:solidFill>
                    <a:srgbClr val="565656"/>
                  </a:solidFill>
                </a:rPr>
                <a:t>Personalized </a:t>
              </a:r>
              <a:r>
                <a:rPr lang="en-US" sz="1400" dirty="0" smtClean="0">
                  <a:solidFill>
                    <a:srgbClr val="565656"/>
                  </a:solidFill>
                </a:rPr>
                <a:t>service offerings</a:t>
              </a:r>
              <a:endParaRPr lang="en-US" sz="1400" dirty="0">
                <a:solidFill>
                  <a:srgbClr val="565656"/>
                </a:solidFill>
              </a:endParaRPr>
            </a:p>
            <a:p>
              <a:pPr marL="171450" indent="-171450">
                <a:lnSpc>
                  <a:spcPct val="95000"/>
                </a:lnSpc>
                <a:spcAft>
                  <a:spcPts val="200"/>
                </a:spcAft>
                <a:buClr>
                  <a:schemeClr val="tx2"/>
                </a:buClr>
                <a:buSzPct val="80000"/>
                <a:buFont typeface="Arial" pitchFamily="34" charset="0"/>
                <a:buChar char="•"/>
              </a:pPr>
              <a:r>
                <a:rPr lang="en-US" sz="1400" dirty="0" smtClean="0">
                  <a:solidFill>
                    <a:srgbClr val="565656"/>
                  </a:solidFill>
                </a:rPr>
                <a:t>Long-standing customer relationships</a:t>
              </a:r>
              <a:endParaRPr lang="en-US" sz="1400" dirty="0">
                <a:solidFill>
                  <a:srgbClr val="565656"/>
                </a:solidFill>
              </a:endParaRPr>
            </a:p>
            <a:p>
              <a:pPr marL="171450" indent="-171450">
                <a:lnSpc>
                  <a:spcPct val="95000"/>
                </a:lnSpc>
                <a:spcAft>
                  <a:spcPts val="200"/>
                </a:spcAft>
                <a:buClr>
                  <a:schemeClr val="tx2"/>
                </a:buClr>
                <a:buSzPct val="80000"/>
                <a:buFont typeface="Arial" pitchFamily="34" charset="0"/>
                <a:buChar char="•"/>
              </a:pPr>
              <a:r>
                <a:rPr lang="en-US" sz="1400" dirty="0">
                  <a:solidFill>
                    <a:srgbClr val="565656"/>
                  </a:solidFill>
                </a:rPr>
                <a:t>Vertical </a:t>
              </a:r>
              <a:r>
                <a:rPr lang="en-US" sz="1400" dirty="0" smtClean="0">
                  <a:solidFill>
                    <a:srgbClr val="565656"/>
                  </a:solidFill>
                </a:rPr>
                <a:t>industry specialization</a:t>
              </a:r>
              <a:endParaRPr lang="en-US" sz="1400" dirty="0">
                <a:solidFill>
                  <a:srgbClr val="565656"/>
                </a:solidFill>
              </a:endParaRPr>
            </a:p>
          </p:txBody>
        </p:sp>
        <p:sp>
          <p:nvSpPr>
            <p:cNvPr id="62" name="Process 34"/>
            <p:cNvSpPr/>
            <p:nvPr/>
          </p:nvSpPr>
          <p:spPr>
            <a:xfrm>
              <a:off x="-5738931" y="1518016"/>
              <a:ext cx="2673649" cy="265947"/>
            </a:xfrm>
            <a:prstGeom prst="flowChartProcess">
              <a:avLst/>
            </a:prstGeom>
            <a:solidFill>
              <a:schemeClr val="tx2"/>
            </a:solidFill>
            <a:ln>
              <a:noFill/>
            </a:ln>
            <a:effectLst>
              <a:outerShdw blurRad="50800" dist="25400" dir="5400000" rotWithShape="0">
                <a:prstClr val="black">
                  <a:alpha val="47000"/>
                </a:prstClr>
              </a:outerShdw>
            </a:effectLst>
            <a:scene3d>
              <a:camera prst="orthographicFront"/>
              <a:lightRig rig="glow" dir="t">
                <a:rot lat="0" lon="0" rev="5400000"/>
              </a:lightRig>
            </a:scene3d>
            <a:sp3d>
              <a:bevelT w="107950" h="88900"/>
              <a:bevelB w="323850" h="679450"/>
              <a:contourClr>
                <a:schemeClr val="bg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lnSpc>
                  <a:spcPct val="90000"/>
                </a:lnSpc>
              </a:pPr>
              <a:endParaRPr lang="en-US" dirty="0" smtClean="0">
                <a:solidFill>
                  <a:srgbClr val="FFFFFF"/>
                </a:solidFill>
                <a:latin typeface="Arial"/>
              </a:endParaRPr>
            </a:p>
          </p:txBody>
        </p:sp>
      </p:grpSp>
      <p:grpSp>
        <p:nvGrpSpPr>
          <p:cNvPr id="65" name="Group 64"/>
          <p:cNvGrpSpPr/>
          <p:nvPr/>
        </p:nvGrpSpPr>
        <p:grpSpPr>
          <a:xfrm>
            <a:off x="3921001" y="1735582"/>
            <a:ext cx="3316531" cy="2218961"/>
            <a:chOff x="-2799068" y="-700945"/>
            <a:chExt cx="2683174" cy="2218961"/>
          </a:xfrm>
        </p:grpSpPr>
        <p:grpSp>
          <p:nvGrpSpPr>
            <p:cNvPr id="66" name="Group 26"/>
            <p:cNvGrpSpPr/>
            <p:nvPr/>
          </p:nvGrpSpPr>
          <p:grpSpPr>
            <a:xfrm>
              <a:off x="-2799068" y="-477356"/>
              <a:ext cx="2682527" cy="1995372"/>
              <a:chOff x="2936594" y="1658730"/>
              <a:chExt cx="2290895" cy="1185030"/>
            </a:xfrm>
          </p:grpSpPr>
          <p:sp>
            <p:nvSpPr>
              <p:cNvPr id="69" name="Rectangle 68"/>
              <p:cNvSpPr/>
              <p:nvPr/>
            </p:nvSpPr>
            <p:spPr>
              <a:xfrm>
                <a:off x="2936594" y="1658730"/>
                <a:ext cx="2290895" cy="1185030"/>
              </a:xfrm>
              <a:prstGeom prst="rect">
                <a:avLst/>
              </a:prstGeom>
              <a:solidFill>
                <a:srgbClr val="FFFFFF">
                  <a:alpha val="37000"/>
                </a:srgbClr>
              </a:solidFill>
              <a:ln w="76200" cap="flat" cmpd="sng" algn="ctr">
                <a:noFill/>
                <a:prstDash val="solid"/>
                <a:round/>
                <a:headEnd type="none" w="med" len="med"/>
                <a:tailEnd type="none" w="med" len="med"/>
              </a:ln>
              <a:effectLst>
                <a:outerShdw blurRad="241300" dist="25400" dir="5400000" algn="ctr" rotWithShape="0">
                  <a:schemeClr val="accent3">
                    <a:lumMod val="10000"/>
                    <a:alpha val="63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fontAlgn="base">
                  <a:spcBef>
                    <a:spcPct val="0"/>
                  </a:spcBef>
                  <a:spcAft>
                    <a:spcPct val="0"/>
                  </a:spcAft>
                </a:pPr>
                <a:endParaRPr lang="en-US" kern="1200" dirty="0">
                  <a:solidFill>
                    <a:srgbClr val="FFFFFF"/>
                  </a:solidFill>
                  <a:latin typeface="Arial"/>
                  <a:ea typeface="+mn-ea"/>
                  <a:cs typeface="+mn-cs"/>
                </a:endParaRPr>
              </a:p>
            </p:txBody>
          </p:sp>
          <p:sp>
            <p:nvSpPr>
              <p:cNvPr id="70" name="Rectangle 69"/>
              <p:cNvSpPr/>
              <p:nvPr/>
            </p:nvSpPr>
            <p:spPr>
              <a:xfrm>
                <a:off x="2936594" y="1658730"/>
                <a:ext cx="2290895" cy="1185030"/>
              </a:xfrm>
              <a:prstGeom prst="rect">
                <a:avLst/>
              </a:prstGeom>
              <a:solidFill>
                <a:srgbClr val="FFFFFF">
                  <a:alpha val="31000"/>
                </a:srgbClr>
              </a:solidFill>
              <a:ln w="76200"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fontAlgn="base">
                  <a:spcBef>
                    <a:spcPct val="0"/>
                  </a:spcBef>
                  <a:spcAft>
                    <a:spcPct val="0"/>
                  </a:spcAft>
                </a:pPr>
                <a:endParaRPr lang="en-US" kern="1200" dirty="0">
                  <a:solidFill>
                    <a:srgbClr val="FFFFFF"/>
                  </a:solidFill>
                  <a:latin typeface="Arial"/>
                  <a:ea typeface="+mn-ea"/>
                  <a:cs typeface="+mn-cs"/>
                </a:endParaRPr>
              </a:p>
            </p:txBody>
          </p:sp>
        </p:grpSp>
        <p:sp>
          <p:nvSpPr>
            <p:cNvPr id="67" name="Title 1"/>
            <p:cNvSpPr txBox="1">
              <a:spLocks/>
            </p:cNvSpPr>
            <p:nvPr/>
          </p:nvSpPr>
          <p:spPr>
            <a:xfrm>
              <a:off x="-2712510" y="-336373"/>
              <a:ext cx="2518989" cy="1781169"/>
            </a:xfrm>
            <a:prstGeom prst="rect">
              <a:avLst/>
            </a:prstGeom>
          </p:spPr>
          <p:txBody>
            <a:bodyPr vert="horz" lIns="82296" tIns="45720" rIns="82296" bIns="45720" rtlCol="0" anchor="t" anchorCtr="0">
              <a:noAutofit/>
            </a:bodyPr>
            <a:lstStyle/>
            <a:p>
              <a:pPr>
                <a:spcAft>
                  <a:spcPts val="600"/>
                </a:spcAft>
              </a:pPr>
              <a:r>
                <a:rPr lang="en-US" sz="1400" b="1" dirty="0">
                  <a:solidFill>
                    <a:schemeClr val="tx2"/>
                  </a:solidFill>
                </a:rPr>
                <a:t>YOUR TECHNOLOGY SPECIALIZATIONS</a:t>
              </a:r>
            </a:p>
            <a:p>
              <a:pPr marL="171450" indent="-171450">
                <a:lnSpc>
                  <a:spcPct val="95000"/>
                </a:lnSpc>
                <a:spcAft>
                  <a:spcPts val="200"/>
                </a:spcAft>
                <a:buClr>
                  <a:schemeClr val="tx2"/>
                </a:buClr>
                <a:buSzPct val="80000"/>
                <a:buFont typeface="Arial" pitchFamily="34" charset="0"/>
                <a:buChar char="•"/>
              </a:pPr>
              <a:r>
                <a:rPr lang="en-US" sz="1400" dirty="0">
                  <a:solidFill>
                    <a:srgbClr val="565656"/>
                  </a:solidFill>
                </a:rPr>
                <a:t>Application </a:t>
              </a:r>
              <a:r>
                <a:rPr lang="en-US" sz="1400" dirty="0" smtClean="0">
                  <a:solidFill>
                    <a:srgbClr val="565656"/>
                  </a:solidFill>
                </a:rPr>
                <a:t>security</a:t>
              </a:r>
              <a:endParaRPr lang="en-US" sz="1400" dirty="0">
                <a:solidFill>
                  <a:srgbClr val="565656"/>
                </a:solidFill>
              </a:endParaRPr>
            </a:p>
            <a:p>
              <a:pPr marL="171450" indent="-171450">
                <a:lnSpc>
                  <a:spcPct val="95000"/>
                </a:lnSpc>
                <a:spcAft>
                  <a:spcPts val="200"/>
                </a:spcAft>
                <a:buClr>
                  <a:schemeClr val="tx2"/>
                </a:buClr>
                <a:buSzPct val="80000"/>
                <a:buFont typeface="Arial" pitchFamily="34" charset="0"/>
                <a:buChar char="•"/>
              </a:pPr>
              <a:r>
                <a:rPr lang="en-US" sz="1400" dirty="0">
                  <a:solidFill>
                    <a:srgbClr val="565656"/>
                  </a:solidFill>
                </a:rPr>
                <a:t>Disaster </a:t>
              </a:r>
              <a:r>
                <a:rPr lang="en-US" sz="1400" dirty="0" smtClean="0">
                  <a:solidFill>
                    <a:srgbClr val="565656"/>
                  </a:solidFill>
                </a:rPr>
                <a:t>recovery</a:t>
              </a:r>
              <a:endParaRPr lang="en-US" sz="1400" dirty="0">
                <a:solidFill>
                  <a:srgbClr val="565656"/>
                </a:solidFill>
              </a:endParaRPr>
            </a:p>
            <a:p>
              <a:pPr marL="171450" indent="-171450">
                <a:lnSpc>
                  <a:spcPct val="95000"/>
                </a:lnSpc>
                <a:spcAft>
                  <a:spcPts val="200"/>
                </a:spcAft>
                <a:buClr>
                  <a:schemeClr val="tx2"/>
                </a:buClr>
                <a:buSzPct val="80000"/>
                <a:buFont typeface="Arial" pitchFamily="34" charset="0"/>
                <a:buChar char="•"/>
              </a:pPr>
              <a:r>
                <a:rPr lang="en-US" sz="1400" dirty="0">
                  <a:solidFill>
                    <a:srgbClr val="565656"/>
                  </a:solidFill>
                </a:rPr>
                <a:t>Remote PC </a:t>
              </a:r>
              <a:r>
                <a:rPr lang="en-US" sz="1400" dirty="0" smtClean="0">
                  <a:solidFill>
                    <a:srgbClr val="565656"/>
                  </a:solidFill>
                </a:rPr>
                <a:t>management</a:t>
              </a:r>
              <a:endParaRPr lang="en-US" sz="1400" dirty="0">
                <a:solidFill>
                  <a:srgbClr val="565656"/>
                </a:solidFill>
              </a:endParaRPr>
            </a:p>
            <a:p>
              <a:pPr marL="171450" indent="-171450">
                <a:lnSpc>
                  <a:spcPct val="95000"/>
                </a:lnSpc>
                <a:spcAft>
                  <a:spcPts val="200"/>
                </a:spcAft>
                <a:buClr>
                  <a:schemeClr val="tx2"/>
                </a:buClr>
                <a:buSzPct val="80000"/>
                <a:buFont typeface="Arial" pitchFamily="34" charset="0"/>
                <a:buChar char="•"/>
              </a:pPr>
              <a:r>
                <a:rPr lang="en-US" sz="1400" dirty="0" smtClean="0">
                  <a:solidFill>
                    <a:srgbClr val="565656"/>
                  </a:solidFill>
                </a:rPr>
                <a:t>Server management</a:t>
              </a:r>
              <a:endParaRPr lang="en-US" sz="1400" dirty="0">
                <a:solidFill>
                  <a:srgbClr val="565656"/>
                </a:solidFill>
              </a:endParaRPr>
            </a:p>
          </p:txBody>
        </p:sp>
        <p:sp>
          <p:nvSpPr>
            <p:cNvPr id="68" name="Process 34"/>
            <p:cNvSpPr/>
            <p:nvPr/>
          </p:nvSpPr>
          <p:spPr>
            <a:xfrm>
              <a:off x="-2789543" y="-700945"/>
              <a:ext cx="2673649" cy="265947"/>
            </a:xfrm>
            <a:prstGeom prst="flowChartProcess">
              <a:avLst/>
            </a:prstGeom>
            <a:solidFill>
              <a:schemeClr val="tx2"/>
            </a:solidFill>
            <a:ln>
              <a:noFill/>
            </a:ln>
            <a:effectLst>
              <a:outerShdw blurRad="50800" dist="25400" dir="5400000" rotWithShape="0">
                <a:prstClr val="black">
                  <a:alpha val="47000"/>
                </a:prstClr>
              </a:outerShdw>
            </a:effectLst>
            <a:scene3d>
              <a:camera prst="orthographicFront"/>
              <a:lightRig rig="glow" dir="t">
                <a:rot lat="0" lon="0" rev="5400000"/>
              </a:lightRig>
            </a:scene3d>
            <a:sp3d>
              <a:bevelT w="107950" h="88900"/>
              <a:bevelB w="323850" h="679450"/>
              <a:contourClr>
                <a:schemeClr val="bg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lnSpc>
                  <a:spcPct val="90000"/>
                </a:lnSpc>
              </a:pPr>
              <a:endParaRPr lang="en-US" dirty="0" smtClean="0">
                <a:solidFill>
                  <a:srgbClr val="FFFFFF"/>
                </a:solidFill>
                <a:latin typeface="Arial"/>
              </a:endParaRPr>
            </a:p>
          </p:txBody>
        </p:sp>
      </p:grpSp>
      <p:sp>
        <p:nvSpPr>
          <p:cNvPr id="44" name="Title 1"/>
          <p:cNvSpPr txBox="1">
            <a:spLocks/>
          </p:cNvSpPr>
          <p:nvPr/>
        </p:nvSpPr>
        <p:spPr>
          <a:xfrm>
            <a:off x="542239" y="5709344"/>
            <a:ext cx="8588861" cy="838200"/>
          </a:xfrm>
          <a:prstGeom prst="rect">
            <a:avLst/>
          </a:prstGeom>
        </p:spPr>
        <p:txBody>
          <a:bodyPr vert="horz" lIns="82296" tIns="45720" rIns="82296" bIns="45720" rtlCol="0" anchor="b" anchorCtr="0">
            <a:noAutofit/>
          </a:bodyPr>
          <a:lstStyle>
            <a:lvl1pPr algn="l" defTabSz="914400" rtl="0" eaLnBrk="1" latinLnBrk="0" hangingPunct="1">
              <a:lnSpc>
                <a:spcPct val="80000"/>
              </a:lnSpc>
              <a:spcBef>
                <a:spcPct val="0"/>
              </a:spcBef>
              <a:buNone/>
              <a:defRPr lang="en-US" sz="3600" b="0" kern="1200" spc="0" baseline="0">
                <a:gradFill>
                  <a:gsLst>
                    <a:gs pos="0">
                      <a:schemeClr val="tx1"/>
                    </a:gs>
                    <a:gs pos="44000">
                      <a:srgbClr val="01BBBB"/>
                    </a:gs>
                    <a:gs pos="100000">
                      <a:schemeClr val="accent4"/>
                    </a:gs>
                  </a:gsLst>
                  <a:lin ang="4800000" scaled="0"/>
                </a:gradFill>
                <a:latin typeface="+mj-lt"/>
                <a:ea typeface="+mj-ea"/>
                <a:cs typeface="+mj-cs"/>
              </a:defRPr>
            </a:lvl1pPr>
          </a:lstStyle>
          <a:p>
            <a:r>
              <a:rPr lang="en-US" dirty="0" smtClean="0"/>
              <a:t>You Own the Customer Relationship</a:t>
            </a:r>
            <a:endParaRPr lang="en-US" dirty="0"/>
          </a:p>
        </p:txBody>
      </p:sp>
    </p:spTree>
    <p:extLst>
      <p:ext uri="{BB962C8B-B14F-4D97-AF65-F5344CB8AC3E}">
        <p14:creationId xmlns:p14="http://schemas.microsoft.com/office/powerpoint/2010/main" val="2156442597"/>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repeatCount="4000" fill="hold" nodeType="after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100"/>
                                        <p:tgtEl>
                                          <p:spTgt spid="32"/>
                                        </p:tgtEl>
                                      </p:cBhvr>
                                    </p:animEffect>
                                  </p:childTnLst>
                                </p:cTn>
                              </p:par>
                              <p:par>
                                <p:cTn id="8" presetID="22" presetClass="entr" presetSubtype="2" fill="hold" grpId="0" nodeType="withEffect">
                                  <p:stCondLst>
                                    <p:cond delay="0"/>
                                  </p:stCondLst>
                                  <p:childTnLst>
                                    <p:set>
                                      <p:cBhvr>
                                        <p:cTn id="9" dur="1" fill="hold">
                                          <p:stCondLst>
                                            <p:cond delay="0"/>
                                          </p:stCondLst>
                                        </p:cTn>
                                        <p:tgtEl>
                                          <p:spTgt spid="120"/>
                                        </p:tgtEl>
                                        <p:attrNameLst>
                                          <p:attrName>style.visibility</p:attrName>
                                        </p:attrNameLst>
                                      </p:cBhvr>
                                      <p:to>
                                        <p:strVal val="visible"/>
                                      </p:to>
                                    </p:set>
                                    <p:animEffect transition="in" filter="wipe(right)">
                                      <p:cBhvr>
                                        <p:cTn id="10" dur="500"/>
                                        <p:tgtEl>
                                          <p:spTgt spid="120"/>
                                        </p:tgtEl>
                                      </p:cBhvr>
                                    </p:animEffect>
                                  </p:childTnLst>
                                </p:cTn>
                              </p:par>
                              <p:par>
                                <p:cTn id="11" presetID="22" presetClass="entr" presetSubtype="2" fill="hold" grpId="0" nodeType="withEffect">
                                  <p:stCondLst>
                                    <p:cond delay="0"/>
                                  </p:stCondLst>
                                  <p:childTnLst>
                                    <p:set>
                                      <p:cBhvr>
                                        <p:cTn id="12" dur="1" fill="hold">
                                          <p:stCondLst>
                                            <p:cond delay="0"/>
                                          </p:stCondLst>
                                        </p:cTn>
                                        <p:tgtEl>
                                          <p:spTgt spid="50"/>
                                        </p:tgtEl>
                                        <p:attrNameLst>
                                          <p:attrName>style.visibility</p:attrName>
                                        </p:attrNameLst>
                                      </p:cBhvr>
                                      <p:to>
                                        <p:strVal val="visible"/>
                                      </p:to>
                                    </p:set>
                                    <p:animEffect transition="in" filter="wipe(right)">
                                      <p:cBhvr>
                                        <p:cTn id="13" dur="500"/>
                                        <p:tgtEl>
                                          <p:spTgt spid="50"/>
                                        </p:tgtEl>
                                      </p:cBhvr>
                                    </p:animEffect>
                                  </p:childTnLst>
                                </p:cTn>
                              </p:par>
                            </p:childTnLst>
                          </p:cTn>
                        </p:par>
                        <p:par>
                          <p:cTn id="14" fill="hold">
                            <p:stCondLst>
                              <p:cond delay="500"/>
                            </p:stCondLst>
                            <p:childTnLst>
                              <p:par>
                                <p:cTn id="15" presetID="22" presetClass="entr" presetSubtype="4" fill="hold" grpId="0" nodeType="afterEffect">
                                  <p:stCondLst>
                                    <p:cond delay="0"/>
                                  </p:stCondLst>
                                  <p:childTnLst>
                                    <p:set>
                                      <p:cBhvr>
                                        <p:cTn id="16" dur="1" fill="hold">
                                          <p:stCondLst>
                                            <p:cond delay="0"/>
                                          </p:stCondLst>
                                        </p:cTn>
                                        <p:tgtEl>
                                          <p:spTgt spid="57"/>
                                        </p:tgtEl>
                                        <p:attrNameLst>
                                          <p:attrName>style.visibility</p:attrName>
                                        </p:attrNameLst>
                                      </p:cBhvr>
                                      <p:to>
                                        <p:strVal val="visible"/>
                                      </p:to>
                                    </p:set>
                                    <p:animEffect transition="in" filter="wipe(down)">
                                      <p:cBhvr>
                                        <p:cTn id="17" dur="500"/>
                                        <p:tgtEl>
                                          <p:spTgt spid="57"/>
                                        </p:tgtEl>
                                      </p:cBhvr>
                                    </p:animEffect>
                                  </p:childTnLst>
                                </p:cTn>
                              </p:par>
                            </p:childTnLst>
                          </p:cTn>
                        </p:par>
                        <p:par>
                          <p:cTn id="18" fill="hold">
                            <p:stCondLst>
                              <p:cond delay="1000"/>
                            </p:stCondLst>
                            <p:childTnLst>
                              <p:par>
                                <p:cTn id="19" presetID="10" presetClass="entr" presetSubtype="0" fill="hold" nodeType="afterEffect">
                                  <p:stCondLst>
                                    <p:cond delay="0"/>
                                  </p:stCondLst>
                                  <p:childTnLst>
                                    <p:set>
                                      <p:cBhvr>
                                        <p:cTn id="20" dur="1" fill="hold">
                                          <p:stCondLst>
                                            <p:cond delay="0"/>
                                          </p:stCondLst>
                                        </p:cTn>
                                        <p:tgtEl>
                                          <p:spTgt spid="59"/>
                                        </p:tgtEl>
                                        <p:attrNameLst>
                                          <p:attrName>style.visibility</p:attrName>
                                        </p:attrNameLst>
                                      </p:cBhvr>
                                      <p:to>
                                        <p:strVal val="visible"/>
                                      </p:to>
                                    </p:set>
                                    <p:animEffect transition="in" filter="fade">
                                      <p:cBhvr>
                                        <p:cTn id="21" dur="500"/>
                                        <p:tgtEl>
                                          <p:spTgt spid="59"/>
                                        </p:tgtEl>
                                      </p:cBhvr>
                                    </p:animEffect>
                                  </p:childTnLst>
                                </p:cTn>
                              </p:par>
                            </p:childTnLst>
                          </p:cTn>
                        </p:par>
                        <p:par>
                          <p:cTn id="22" fill="hold">
                            <p:stCondLst>
                              <p:cond delay="1500"/>
                            </p:stCondLst>
                            <p:childTnLst>
                              <p:par>
                                <p:cTn id="23" presetID="22" presetClass="entr" presetSubtype="4" fill="hold" grpId="0" nodeType="afterEffect">
                                  <p:stCondLst>
                                    <p:cond delay="0"/>
                                  </p:stCondLst>
                                  <p:childTnLst>
                                    <p:set>
                                      <p:cBhvr>
                                        <p:cTn id="24" dur="1" fill="hold">
                                          <p:stCondLst>
                                            <p:cond delay="0"/>
                                          </p:stCondLst>
                                        </p:cTn>
                                        <p:tgtEl>
                                          <p:spTgt spid="58"/>
                                        </p:tgtEl>
                                        <p:attrNameLst>
                                          <p:attrName>style.visibility</p:attrName>
                                        </p:attrNameLst>
                                      </p:cBhvr>
                                      <p:to>
                                        <p:strVal val="visible"/>
                                      </p:to>
                                    </p:set>
                                    <p:animEffect transition="in" filter="wipe(down)">
                                      <p:cBhvr>
                                        <p:cTn id="25" dur="500"/>
                                        <p:tgtEl>
                                          <p:spTgt spid="58"/>
                                        </p:tgtEl>
                                      </p:cBhvr>
                                    </p:animEffect>
                                  </p:childTnLst>
                                </p:cTn>
                              </p:par>
                            </p:childTnLst>
                          </p:cTn>
                        </p:par>
                        <p:par>
                          <p:cTn id="26" fill="hold">
                            <p:stCondLst>
                              <p:cond delay="2000"/>
                            </p:stCondLst>
                            <p:childTnLst>
                              <p:par>
                                <p:cTn id="27" presetID="10" presetClass="entr" presetSubtype="0" fill="hold" nodeType="afterEffect">
                                  <p:stCondLst>
                                    <p:cond delay="0"/>
                                  </p:stCondLst>
                                  <p:childTnLst>
                                    <p:set>
                                      <p:cBhvr>
                                        <p:cTn id="28" dur="1" fill="hold">
                                          <p:stCondLst>
                                            <p:cond delay="0"/>
                                          </p:stCondLst>
                                        </p:cTn>
                                        <p:tgtEl>
                                          <p:spTgt spid="65"/>
                                        </p:tgtEl>
                                        <p:attrNameLst>
                                          <p:attrName>style.visibility</p:attrName>
                                        </p:attrNameLst>
                                      </p:cBhvr>
                                      <p:to>
                                        <p:strVal val="visible"/>
                                      </p:to>
                                    </p:set>
                                    <p:animEffect transition="in" filter="fade">
                                      <p:cBhvr>
                                        <p:cTn id="29"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0" grpId="0"/>
      <p:bldP spid="50" grpId="0"/>
      <p:bldP spid="57" grpId="0" animBg="1"/>
      <p:bldP spid="5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Freeform 31"/>
          <p:cNvSpPr/>
          <p:nvPr/>
        </p:nvSpPr>
        <p:spPr>
          <a:xfrm flipV="1">
            <a:off x="4746171" y="1952168"/>
            <a:ext cx="4397829" cy="5423506"/>
          </a:xfrm>
          <a:custGeom>
            <a:avLst/>
            <a:gdLst>
              <a:gd name="connsiteX0" fmla="*/ 0 w 7170058"/>
              <a:gd name="connsiteY0" fmla="*/ 5900060 h 5900060"/>
              <a:gd name="connsiteX1" fmla="*/ 3585029 w 7170058"/>
              <a:gd name="connsiteY1" fmla="*/ 0 h 5900060"/>
              <a:gd name="connsiteX2" fmla="*/ 7170058 w 7170058"/>
              <a:gd name="connsiteY2" fmla="*/ 5900060 h 5900060"/>
              <a:gd name="connsiteX3" fmla="*/ 0 w 7170058"/>
              <a:gd name="connsiteY3" fmla="*/ 5900060 h 5900060"/>
              <a:gd name="connsiteX0" fmla="*/ 0 w 4122058"/>
              <a:gd name="connsiteY0" fmla="*/ 5900060 h 5900060"/>
              <a:gd name="connsiteX1" fmla="*/ 3585029 w 4122058"/>
              <a:gd name="connsiteY1" fmla="*/ 0 h 5900060"/>
              <a:gd name="connsiteX2" fmla="*/ 4122058 w 4122058"/>
              <a:gd name="connsiteY2" fmla="*/ 5842003 h 5900060"/>
              <a:gd name="connsiteX3" fmla="*/ 0 w 4122058"/>
              <a:gd name="connsiteY3" fmla="*/ 5900060 h 5900060"/>
              <a:gd name="connsiteX0" fmla="*/ 0 w 4122058"/>
              <a:gd name="connsiteY0" fmla="*/ 4905832 h 4905832"/>
              <a:gd name="connsiteX1" fmla="*/ 4122058 w 4122058"/>
              <a:gd name="connsiteY1" fmla="*/ 0 h 4905832"/>
              <a:gd name="connsiteX2" fmla="*/ 4122058 w 4122058"/>
              <a:gd name="connsiteY2" fmla="*/ 4847775 h 4905832"/>
              <a:gd name="connsiteX3" fmla="*/ 0 w 4122058"/>
              <a:gd name="connsiteY3" fmla="*/ 4905832 h 4905832"/>
              <a:gd name="connsiteX0" fmla="*/ 0 w 4122058"/>
              <a:gd name="connsiteY0" fmla="*/ 5041298 h 5041298"/>
              <a:gd name="connsiteX1" fmla="*/ 4122058 w 4122058"/>
              <a:gd name="connsiteY1" fmla="*/ 135466 h 5041298"/>
              <a:gd name="connsiteX2" fmla="*/ 4122058 w 4122058"/>
              <a:gd name="connsiteY2" fmla="*/ 4983241 h 5041298"/>
              <a:gd name="connsiteX3" fmla="*/ 0 w 4122058"/>
              <a:gd name="connsiteY3" fmla="*/ 5041298 h 5041298"/>
              <a:gd name="connsiteX0" fmla="*/ 0 w 4122058"/>
              <a:gd name="connsiteY0" fmla="*/ 5423506 h 5423506"/>
              <a:gd name="connsiteX1" fmla="*/ 4122058 w 4122058"/>
              <a:gd name="connsiteY1" fmla="*/ 517674 h 5423506"/>
              <a:gd name="connsiteX2" fmla="*/ 4122058 w 4122058"/>
              <a:gd name="connsiteY2" fmla="*/ 5365449 h 5423506"/>
              <a:gd name="connsiteX3" fmla="*/ 0 w 4122058"/>
              <a:gd name="connsiteY3" fmla="*/ 5423506 h 5423506"/>
              <a:gd name="connsiteX0" fmla="*/ 0 w 4122058"/>
              <a:gd name="connsiteY0" fmla="*/ 5423506 h 5423506"/>
              <a:gd name="connsiteX1" fmla="*/ 4122058 w 4122058"/>
              <a:gd name="connsiteY1" fmla="*/ 786188 h 5423506"/>
              <a:gd name="connsiteX2" fmla="*/ 4122058 w 4122058"/>
              <a:gd name="connsiteY2" fmla="*/ 5365449 h 5423506"/>
              <a:gd name="connsiteX3" fmla="*/ 0 w 4122058"/>
              <a:gd name="connsiteY3" fmla="*/ 5423506 h 5423506"/>
            </a:gdLst>
            <a:ahLst/>
            <a:cxnLst>
              <a:cxn ang="0">
                <a:pos x="connsiteX0" y="connsiteY0"/>
              </a:cxn>
              <a:cxn ang="0">
                <a:pos x="connsiteX1" y="connsiteY1"/>
              </a:cxn>
              <a:cxn ang="0">
                <a:pos x="connsiteX2" y="connsiteY2"/>
              </a:cxn>
              <a:cxn ang="0">
                <a:pos x="connsiteX3" y="connsiteY3"/>
              </a:cxn>
            </a:cxnLst>
            <a:rect l="l" t="t" r="r" b="b"/>
            <a:pathLst>
              <a:path w="4122058" h="5423506">
                <a:moveTo>
                  <a:pt x="0" y="5423506"/>
                </a:moveTo>
                <a:cubicBezTo>
                  <a:pt x="938687" y="0"/>
                  <a:pt x="1862668" y="650722"/>
                  <a:pt x="4122058" y="786188"/>
                </a:cubicBezTo>
                <a:lnTo>
                  <a:pt x="4122058" y="5365449"/>
                </a:lnTo>
                <a:lnTo>
                  <a:pt x="0" y="5423506"/>
                </a:lnTo>
                <a:close/>
              </a:path>
            </a:pathLst>
          </a:custGeom>
          <a:gradFill flip="none" rotWithShape="1">
            <a:gsLst>
              <a:gs pos="0">
                <a:schemeClr val="accent3"/>
              </a:gs>
              <a:gs pos="92000">
                <a:schemeClr val="accent1">
                  <a:alpha val="0"/>
                </a:schemeClr>
              </a:gs>
            </a:gsLst>
            <a:lin ang="54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pic>
        <p:nvPicPr>
          <p:cNvPr id="21" name="Picture 20" descr="HIG00750.png"/>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a:xfrm>
            <a:off x="2839359" y="914398"/>
            <a:ext cx="6304641" cy="5943602"/>
          </a:xfrm>
          <a:prstGeom prst="rect">
            <a:avLst/>
          </a:prstGeom>
          <a:effectLst>
            <a:outerShdw blurRad="50800" dist="38100" dir="2700000" algn="tl" rotWithShape="0">
              <a:prstClr val="black">
                <a:alpha val="40000"/>
              </a:prstClr>
            </a:outerShdw>
          </a:effectLst>
        </p:spPr>
      </p:pic>
      <p:sp>
        <p:nvSpPr>
          <p:cNvPr id="2" name="Title 1"/>
          <p:cNvSpPr>
            <a:spLocks noGrp="1"/>
          </p:cNvSpPr>
          <p:nvPr>
            <p:ph type="title"/>
          </p:nvPr>
        </p:nvSpPr>
        <p:spPr/>
        <p:txBody>
          <a:bodyPr/>
          <a:lstStyle/>
          <a:p>
            <a:pPr lvl="0"/>
            <a:r>
              <a:rPr lang="en-US" dirty="0" smtClean="0"/>
              <a:t>Cisco Smart Care </a:t>
            </a:r>
            <a:br>
              <a:rPr lang="en-US" dirty="0" smtClean="0"/>
            </a:br>
            <a:r>
              <a:rPr lang="en-US" dirty="0" smtClean="0"/>
              <a:t>Service Target Customer </a:t>
            </a:r>
            <a:endParaRPr lang="en-US" dirty="0"/>
          </a:p>
        </p:txBody>
      </p:sp>
      <p:sp>
        <p:nvSpPr>
          <p:cNvPr id="13" name="Text Placeholder 12"/>
          <p:cNvSpPr>
            <a:spLocks noGrp="1"/>
          </p:cNvSpPr>
          <p:nvPr>
            <p:ph type="body" sz="quarter" idx="10"/>
          </p:nvPr>
        </p:nvSpPr>
        <p:spPr>
          <a:xfrm>
            <a:off x="341317" y="1441345"/>
            <a:ext cx="3918167" cy="4527655"/>
          </a:xfrm>
        </p:spPr>
        <p:txBody>
          <a:bodyPr>
            <a:normAutofit/>
          </a:bodyPr>
          <a:lstStyle/>
          <a:p>
            <a:pPr lvl="0">
              <a:buClr>
                <a:schemeClr val="bg1"/>
              </a:buClr>
            </a:pPr>
            <a:r>
              <a:rPr lang="en-US" sz="2000" dirty="0" smtClean="0"/>
              <a:t>Businesses that value a secure and </a:t>
            </a:r>
            <a:r>
              <a:rPr lang="en-US" sz="2000" dirty="0"/>
              <a:t>h</a:t>
            </a:r>
            <a:r>
              <a:rPr lang="en-US" sz="2000" dirty="0" smtClean="0"/>
              <a:t>ighly available network</a:t>
            </a:r>
          </a:p>
          <a:p>
            <a:pPr lvl="0">
              <a:buClr>
                <a:schemeClr val="bg1"/>
              </a:buClr>
            </a:pPr>
            <a:r>
              <a:rPr lang="en-US" sz="2000" dirty="0" smtClean="0"/>
              <a:t>Network is critical to business operation</a:t>
            </a:r>
          </a:p>
          <a:p>
            <a:pPr lvl="0">
              <a:buClr>
                <a:schemeClr val="bg1"/>
              </a:buClr>
            </a:pPr>
            <a:r>
              <a:rPr lang="en-US" sz="2000" dirty="0" smtClean="0"/>
              <a:t>Minimal IT staff with limited </a:t>
            </a:r>
            <a:br>
              <a:rPr lang="en-US" sz="2000" dirty="0" smtClean="0"/>
            </a:br>
            <a:r>
              <a:rPr lang="en-US" sz="2000" dirty="0" smtClean="0"/>
              <a:t>networking expertise </a:t>
            </a:r>
          </a:p>
          <a:p>
            <a:pPr lvl="0">
              <a:buClr>
                <a:schemeClr val="bg1"/>
              </a:buClr>
            </a:pPr>
            <a:r>
              <a:rPr lang="en-US" sz="2000" dirty="0" smtClean="0"/>
              <a:t>Want to out-task to save time and effort to a trusted partner</a:t>
            </a:r>
          </a:p>
        </p:txBody>
      </p:sp>
      <p:grpSp>
        <p:nvGrpSpPr>
          <p:cNvPr id="4" name="Group 23"/>
          <p:cNvGrpSpPr/>
          <p:nvPr/>
        </p:nvGrpSpPr>
        <p:grpSpPr>
          <a:xfrm>
            <a:off x="265447" y="2279304"/>
            <a:ext cx="313267" cy="327978"/>
            <a:chOff x="787400" y="2164292"/>
            <a:chExt cx="407988" cy="427147"/>
          </a:xfrm>
        </p:grpSpPr>
        <p:sp>
          <p:nvSpPr>
            <p:cNvPr id="22" name="Rectangle 21"/>
            <p:cNvSpPr/>
            <p:nvPr/>
          </p:nvSpPr>
          <p:spPr>
            <a:xfrm>
              <a:off x="863600" y="2346857"/>
              <a:ext cx="245534" cy="244582"/>
            </a:xfrm>
            <a:prstGeom prst="rect">
              <a:avLst/>
            </a:prstGeom>
            <a:noFill/>
            <a:ln>
              <a:gradFill>
                <a:gsLst>
                  <a:gs pos="0">
                    <a:schemeClr val="bg2">
                      <a:lumMod val="85000"/>
                    </a:schemeClr>
                  </a:gs>
                  <a:gs pos="100000">
                    <a:schemeClr val="bg1">
                      <a:lumMod val="65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itchFamily="34" charset="0"/>
              </a:endParaRPr>
            </a:p>
          </p:txBody>
        </p:sp>
        <p:sp>
          <p:nvSpPr>
            <p:cNvPr id="23" name="Freeform 10"/>
            <p:cNvSpPr>
              <a:spLocks/>
            </p:cNvSpPr>
            <p:nvPr/>
          </p:nvSpPr>
          <p:spPr bwMode="auto">
            <a:xfrm>
              <a:off x="787400" y="2164292"/>
              <a:ext cx="407988" cy="412751"/>
            </a:xfrm>
            <a:custGeom>
              <a:avLst/>
              <a:gdLst/>
              <a:ahLst/>
              <a:cxnLst>
                <a:cxn ang="0">
                  <a:pos x="0" y="67"/>
                </a:cxn>
                <a:cxn ang="0">
                  <a:pos x="28" y="52"/>
                </a:cxn>
                <a:cxn ang="0">
                  <a:pos x="46" y="82"/>
                </a:cxn>
                <a:cxn ang="0">
                  <a:pos x="108" y="0"/>
                </a:cxn>
                <a:cxn ang="0">
                  <a:pos x="109" y="37"/>
                </a:cxn>
                <a:cxn ang="0">
                  <a:pos x="46" y="110"/>
                </a:cxn>
                <a:cxn ang="0">
                  <a:pos x="0" y="67"/>
                </a:cxn>
              </a:cxnLst>
              <a:rect l="0" t="0" r="r" b="b"/>
              <a:pathLst>
                <a:path w="109" h="110">
                  <a:moveTo>
                    <a:pt x="0" y="67"/>
                  </a:moveTo>
                  <a:cubicBezTo>
                    <a:pt x="28" y="52"/>
                    <a:pt x="28" y="52"/>
                    <a:pt x="28" y="52"/>
                  </a:cubicBezTo>
                  <a:cubicBezTo>
                    <a:pt x="28" y="52"/>
                    <a:pt x="43" y="79"/>
                    <a:pt x="46" y="82"/>
                  </a:cubicBezTo>
                  <a:cubicBezTo>
                    <a:pt x="46" y="82"/>
                    <a:pt x="70" y="24"/>
                    <a:pt x="108" y="0"/>
                  </a:cubicBezTo>
                  <a:cubicBezTo>
                    <a:pt x="108" y="0"/>
                    <a:pt x="104" y="24"/>
                    <a:pt x="109" y="37"/>
                  </a:cubicBezTo>
                  <a:cubicBezTo>
                    <a:pt x="109" y="37"/>
                    <a:pt x="57" y="73"/>
                    <a:pt x="46" y="110"/>
                  </a:cubicBezTo>
                  <a:cubicBezTo>
                    <a:pt x="46" y="110"/>
                    <a:pt x="32" y="78"/>
                    <a:pt x="0" y="67"/>
                  </a:cubicBezTo>
                  <a:close/>
                </a:path>
              </a:pathLst>
            </a:custGeom>
            <a:solidFill>
              <a:schemeClr val="tx2"/>
            </a:solidFill>
            <a:ln w="9525">
              <a:noFill/>
              <a:round/>
              <a:headEnd/>
              <a:tailEnd/>
            </a:ln>
            <a:effectLst>
              <a:outerShdw blurRad="50800" dist="381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en-US" dirty="0"/>
            </a:p>
          </p:txBody>
        </p:sp>
      </p:grpSp>
      <p:grpSp>
        <p:nvGrpSpPr>
          <p:cNvPr id="5" name="Group 24"/>
          <p:cNvGrpSpPr/>
          <p:nvPr/>
        </p:nvGrpSpPr>
        <p:grpSpPr>
          <a:xfrm>
            <a:off x="279402" y="3001677"/>
            <a:ext cx="313267" cy="327978"/>
            <a:chOff x="787400" y="2164292"/>
            <a:chExt cx="407988" cy="427147"/>
          </a:xfrm>
        </p:grpSpPr>
        <p:sp>
          <p:nvSpPr>
            <p:cNvPr id="26" name="Rectangle 25"/>
            <p:cNvSpPr/>
            <p:nvPr/>
          </p:nvSpPr>
          <p:spPr>
            <a:xfrm>
              <a:off x="863600" y="2346857"/>
              <a:ext cx="245534" cy="244582"/>
            </a:xfrm>
            <a:prstGeom prst="rect">
              <a:avLst/>
            </a:prstGeom>
            <a:noFill/>
            <a:ln>
              <a:gradFill>
                <a:gsLst>
                  <a:gs pos="0">
                    <a:schemeClr val="bg2">
                      <a:lumMod val="85000"/>
                    </a:schemeClr>
                  </a:gs>
                  <a:gs pos="100000">
                    <a:schemeClr val="bg1">
                      <a:lumMod val="65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itchFamily="34" charset="0"/>
              </a:endParaRPr>
            </a:p>
          </p:txBody>
        </p:sp>
        <p:sp>
          <p:nvSpPr>
            <p:cNvPr id="27" name="Freeform 10"/>
            <p:cNvSpPr>
              <a:spLocks/>
            </p:cNvSpPr>
            <p:nvPr/>
          </p:nvSpPr>
          <p:spPr bwMode="auto">
            <a:xfrm>
              <a:off x="787400" y="2164292"/>
              <a:ext cx="407988" cy="412751"/>
            </a:xfrm>
            <a:custGeom>
              <a:avLst/>
              <a:gdLst/>
              <a:ahLst/>
              <a:cxnLst>
                <a:cxn ang="0">
                  <a:pos x="0" y="67"/>
                </a:cxn>
                <a:cxn ang="0">
                  <a:pos x="28" y="52"/>
                </a:cxn>
                <a:cxn ang="0">
                  <a:pos x="46" y="82"/>
                </a:cxn>
                <a:cxn ang="0">
                  <a:pos x="108" y="0"/>
                </a:cxn>
                <a:cxn ang="0">
                  <a:pos x="109" y="37"/>
                </a:cxn>
                <a:cxn ang="0">
                  <a:pos x="46" y="110"/>
                </a:cxn>
                <a:cxn ang="0">
                  <a:pos x="0" y="67"/>
                </a:cxn>
              </a:cxnLst>
              <a:rect l="0" t="0" r="r" b="b"/>
              <a:pathLst>
                <a:path w="109" h="110">
                  <a:moveTo>
                    <a:pt x="0" y="67"/>
                  </a:moveTo>
                  <a:cubicBezTo>
                    <a:pt x="28" y="52"/>
                    <a:pt x="28" y="52"/>
                    <a:pt x="28" y="52"/>
                  </a:cubicBezTo>
                  <a:cubicBezTo>
                    <a:pt x="28" y="52"/>
                    <a:pt x="43" y="79"/>
                    <a:pt x="46" y="82"/>
                  </a:cubicBezTo>
                  <a:cubicBezTo>
                    <a:pt x="46" y="82"/>
                    <a:pt x="70" y="24"/>
                    <a:pt x="108" y="0"/>
                  </a:cubicBezTo>
                  <a:cubicBezTo>
                    <a:pt x="108" y="0"/>
                    <a:pt x="104" y="24"/>
                    <a:pt x="109" y="37"/>
                  </a:cubicBezTo>
                  <a:cubicBezTo>
                    <a:pt x="109" y="37"/>
                    <a:pt x="57" y="73"/>
                    <a:pt x="46" y="110"/>
                  </a:cubicBezTo>
                  <a:cubicBezTo>
                    <a:pt x="46" y="110"/>
                    <a:pt x="32" y="78"/>
                    <a:pt x="0" y="67"/>
                  </a:cubicBezTo>
                  <a:close/>
                </a:path>
              </a:pathLst>
            </a:custGeom>
            <a:solidFill>
              <a:schemeClr val="tx2"/>
            </a:solidFill>
            <a:ln w="9525">
              <a:noFill/>
              <a:round/>
              <a:headEnd/>
              <a:tailEnd/>
            </a:ln>
            <a:effectLst>
              <a:outerShdw blurRad="50800" dist="381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en-US" dirty="0"/>
            </a:p>
          </p:txBody>
        </p:sp>
      </p:grpSp>
      <p:grpSp>
        <p:nvGrpSpPr>
          <p:cNvPr id="7" name="Group 28"/>
          <p:cNvGrpSpPr/>
          <p:nvPr/>
        </p:nvGrpSpPr>
        <p:grpSpPr>
          <a:xfrm>
            <a:off x="279402" y="1393826"/>
            <a:ext cx="313267" cy="327978"/>
            <a:chOff x="787400" y="2164292"/>
            <a:chExt cx="407988" cy="427147"/>
          </a:xfrm>
        </p:grpSpPr>
        <p:sp>
          <p:nvSpPr>
            <p:cNvPr id="30" name="Rectangle 29"/>
            <p:cNvSpPr/>
            <p:nvPr/>
          </p:nvSpPr>
          <p:spPr>
            <a:xfrm>
              <a:off x="863600" y="2346857"/>
              <a:ext cx="245534" cy="244582"/>
            </a:xfrm>
            <a:prstGeom prst="rect">
              <a:avLst/>
            </a:prstGeom>
            <a:noFill/>
            <a:ln>
              <a:gradFill>
                <a:gsLst>
                  <a:gs pos="0">
                    <a:schemeClr val="bg2">
                      <a:lumMod val="85000"/>
                    </a:schemeClr>
                  </a:gs>
                  <a:gs pos="100000">
                    <a:schemeClr val="bg1">
                      <a:lumMod val="65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itchFamily="34" charset="0"/>
              </a:endParaRPr>
            </a:p>
          </p:txBody>
        </p:sp>
        <p:sp>
          <p:nvSpPr>
            <p:cNvPr id="31" name="Freeform 10"/>
            <p:cNvSpPr>
              <a:spLocks/>
            </p:cNvSpPr>
            <p:nvPr/>
          </p:nvSpPr>
          <p:spPr bwMode="auto">
            <a:xfrm>
              <a:off x="787400" y="2164292"/>
              <a:ext cx="407988" cy="412751"/>
            </a:xfrm>
            <a:custGeom>
              <a:avLst/>
              <a:gdLst/>
              <a:ahLst/>
              <a:cxnLst>
                <a:cxn ang="0">
                  <a:pos x="0" y="67"/>
                </a:cxn>
                <a:cxn ang="0">
                  <a:pos x="28" y="52"/>
                </a:cxn>
                <a:cxn ang="0">
                  <a:pos x="46" y="82"/>
                </a:cxn>
                <a:cxn ang="0">
                  <a:pos x="108" y="0"/>
                </a:cxn>
                <a:cxn ang="0">
                  <a:pos x="109" y="37"/>
                </a:cxn>
                <a:cxn ang="0">
                  <a:pos x="46" y="110"/>
                </a:cxn>
                <a:cxn ang="0">
                  <a:pos x="0" y="67"/>
                </a:cxn>
              </a:cxnLst>
              <a:rect l="0" t="0" r="r" b="b"/>
              <a:pathLst>
                <a:path w="109" h="110">
                  <a:moveTo>
                    <a:pt x="0" y="67"/>
                  </a:moveTo>
                  <a:cubicBezTo>
                    <a:pt x="28" y="52"/>
                    <a:pt x="28" y="52"/>
                    <a:pt x="28" y="52"/>
                  </a:cubicBezTo>
                  <a:cubicBezTo>
                    <a:pt x="28" y="52"/>
                    <a:pt x="43" y="79"/>
                    <a:pt x="46" y="82"/>
                  </a:cubicBezTo>
                  <a:cubicBezTo>
                    <a:pt x="46" y="82"/>
                    <a:pt x="70" y="24"/>
                    <a:pt x="108" y="0"/>
                  </a:cubicBezTo>
                  <a:cubicBezTo>
                    <a:pt x="108" y="0"/>
                    <a:pt x="104" y="24"/>
                    <a:pt x="109" y="37"/>
                  </a:cubicBezTo>
                  <a:cubicBezTo>
                    <a:pt x="109" y="37"/>
                    <a:pt x="57" y="73"/>
                    <a:pt x="46" y="110"/>
                  </a:cubicBezTo>
                  <a:cubicBezTo>
                    <a:pt x="46" y="110"/>
                    <a:pt x="32" y="78"/>
                    <a:pt x="0" y="67"/>
                  </a:cubicBezTo>
                  <a:close/>
                </a:path>
              </a:pathLst>
            </a:custGeom>
            <a:solidFill>
              <a:schemeClr val="tx2"/>
            </a:solidFill>
            <a:ln w="9525">
              <a:noFill/>
              <a:round/>
              <a:headEnd/>
              <a:tailEnd/>
            </a:ln>
            <a:effectLst>
              <a:outerShdw blurRad="50800" dist="381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en-US" dirty="0"/>
            </a:p>
          </p:txBody>
        </p:sp>
      </p:grpSp>
      <p:grpSp>
        <p:nvGrpSpPr>
          <p:cNvPr id="15" name="Group 24"/>
          <p:cNvGrpSpPr/>
          <p:nvPr/>
        </p:nvGrpSpPr>
        <p:grpSpPr>
          <a:xfrm>
            <a:off x="333677" y="3722210"/>
            <a:ext cx="313267" cy="327978"/>
            <a:chOff x="787400" y="2164292"/>
            <a:chExt cx="407988" cy="427147"/>
          </a:xfrm>
        </p:grpSpPr>
        <p:sp>
          <p:nvSpPr>
            <p:cNvPr id="16" name="Rectangle 15"/>
            <p:cNvSpPr/>
            <p:nvPr/>
          </p:nvSpPr>
          <p:spPr>
            <a:xfrm>
              <a:off x="863600" y="2346857"/>
              <a:ext cx="245534" cy="244582"/>
            </a:xfrm>
            <a:prstGeom prst="rect">
              <a:avLst/>
            </a:prstGeom>
            <a:noFill/>
            <a:ln>
              <a:gradFill>
                <a:gsLst>
                  <a:gs pos="0">
                    <a:schemeClr val="bg2">
                      <a:lumMod val="85000"/>
                    </a:schemeClr>
                  </a:gs>
                  <a:gs pos="100000">
                    <a:schemeClr val="bg1">
                      <a:lumMod val="65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itchFamily="34" charset="0"/>
              </a:endParaRPr>
            </a:p>
          </p:txBody>
        </p:sp>
        <p:sp>
          <p:nvSpPr>
            <p:cNvPr id="17" name="Freeform 10"/>
            <p:cNvSpPr>
              <a:spLocks/>
            </p:cNvSpPr>
            <p:nvPr/>
          </p:nvSpPr>
          <p:spPr bwMode="auto">
            <a:xfrm>
              <a:off x="787400" y="2164292"/>
              <a:ext cx="407988" cy="412751"/>
            </a:xfrm>
            <a:custGeom>
              <a:avLst/>
              <a:gdLst/>
              <a:ahLst/>
              <a:cxnLst>
                <a:cxn ang="0">
                  <a:pos x="0" y="67"/>
                </a:cxn>
                <a:cxn ang="0">
                  <a:pos x="28" y="52"/>
                </a:cxn>
                <a:cxn ang="0">
                  <a:pos x="46" y="82"/>
                </a:cxn>
                <a:cxn ang="0">
                  <a:pos x="108" y="0"/>
                </a:cxn>
                <a:cxn ang="0">
                  <a:pos x="109" y="37"/>
                </a:cxn>
                <a:cxn ang="0">
                  <a:pos x="46" y="110"/>
                </a:cxn>
                <a:cxn ang="0">
                  <a:pos x="0" y="67"/>
                </a:cxn>
              </a:cxnLst>
              <a:rect l="0" t="0" r="r" b="b"/>
              <a:pathLst>
                <a:path w="109" h="110">
                  <a:moveTo>
                    <a:pt x="0" y="67"/>
                  </a:moveTo>
                  <a:cubicBezTo>
                    <a:pt x="28" y="52"/>
                    <a:pt x="28" y="52"/>
                    <a:pt x="28" y="52"/>
                  </a:cubicBezTo>
                  <a:cubicBezTo>
                    <a:pt x="28" y="52"/>
                    <a:pt x="43" y="79"/>
                    <a:pt x="46" y="82"/>
                  </a:cubicBezTo>
                  <a:cubicBezTo>
                    <a:pt x="46" y="82"/>
                    <a:pt x="70" y="24"/>
                    <a:pt x="108" y="0"/>
                  </a:cubicBezTo>
                  <a:cubicBezTo>
                    <a:pt x="108" y="0"/>
                    <a:pt x="104" y="24"/>
                    <a:pt x="109" y="37"/>
                  </a:cubicBezTo>
                  <a:cubicBezTo>
                    <a:pt x="109" y="37"/>
                    <a:pt x="57" y="73"/>
                    <a:pt x="46" y="110"/>
                  </a:cubicBezTo>
                  <a:cubicBezTo>
                    <a:pt x="46" y="110"/>
                    <a:pt x="32" y="78"/>
                    <a:pt x="0" y="67"/>
                  </a:cubicBezTo>
                  <a:close/>
                </a:path>
              </a:pathLst>
            </a:custGeom>
            <a:solidFill>
              <a:schemeClr val="tx2"/>
            </a:solidFill>
            <a:ln w="9525">
              <a:noFill/>
              <a:round/>
              <a:headEnd/>
              <a:tailEnd/>
            </a:ln>
            <a:effectLst>
              <a:outerShdw blurRad="50800" dist="381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2657132303"/>
      </p:ext>
    </p:extLst>
  </p:cSld>
  <p:clrMapOvr>
    <a:masterClrMapping/>
  </p:clrMapOvr>
  <p:transition>
    <p:wipe dir="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ln>
            <a:noFill/>
          </a:ln>
        </p:spPr>
        <p:txBody>
          <a:bodyPr/>
          <a:lstStyle/>
          <a:p>
            <a:pPr lvl="0"/>
            <a:r>
              <a:rPr lang="en-US" dirty="0" smtClean="0"/>
              <a:t>Smart Care Service Key Features  </a:t>
            </a:r>
            <a:br>
              <a:rPr lang="en-US" dirty="0" smtClean="0"/>
            </a:br>
            <a:endParaRPr lang="en-US" sz="2400" dirty="0">
              <a:solidFill>
                <a:srgbClr val="555657"/>
              </a:solidFill>
              <a:latin typeface="+mn-lt"/>
              <a:ea typeface="+mn-ea"/>
              <a:cs typeface="+mn-cs"/>
            </a:endParaRPr>
          </a:p>
        </p:txBody>
      </p:sp>
      <p:sp>
        <p:nvSpPr>
          <p:cNvPr id="5" name="Text Placeholder 2"/>
          <p:cNvSpPr txBox="1">
            <a:spLocks/>
          </p:cNvSpPr>
          <p:nvPr/>
        </p:nvSpPr>
        <p:spPr>
          <a:xfrm>
            <a:off x="392195" y="1168404"/>
            <a:ext cx="8034175" cy="5217471"/>
          </a:xfrm>
          <a:prstGeom prst="rect">
            <a:avLst/>
          </a:prstGeom>
        </p:spPr>
        <p:txBody>
          <a:bodyPr vert="horz" lIns="91440" tIns="45720" rIns="91440" bIns="45720" rtlCol="0">
            <a:noAutofit/>
          </a:bodyPr>
          <a:lstStyle/>
          <a:p>
            <a:pPr marL="228600" marR="0" lvl="0" indent="-228600" algn="l" defTabSz="914400" rtl="0" eaLnBrk="1" fontAlgn="auto" latinLnBrk="0" hangingPunct="1">
              <a:lnSpc>
                <a:spcPct val="100000"/>
              </a:lnSpc>
              <a:spcBef>
                <a:spcPts val="600"/>
              </a:spcBef>
              <a:spcAft>
                <a:spcPts val="0"/>
              </a:spcAft>
              <a:buClr>
                <a:schemeClr val="tx1"/>
              </a:buClr>
              <a:buSzPct val="90000"/>
              <a:buFont typeface="Arial" pitchFamily="34" charset="0"/>
              <a:buChar char="•"/>
              <a:tabLst/>
              <a:defRPr/>
            </a:pPr>
            <a:r>
              <a:rPr lang="en-US" b="1" kern="0" dirty="0" smtClean="0">
                <a:solidFill>
                  <a:srgbClr val="0071A0"/>
                </a:solidFill>
              </a:rPr>
              <a:t>Smart Care Control Panel:  </a:t>
            </a:r>
            <a:r>
              <a:rPr lang="en-US" dirty="0" smtClean="0">
                <a:solidFill>
                  <a:srgbClr val="435153"/>
                </a:solidFill>
              </a:rPr>
              <a:t>One-stop shop for </a:t>
            </a:r>
            <a:r>
              <a:rPr lang="en-US" dirty="0">
                <a:solidFill>
                  <a:srgbClr val="435153"/>
                </a:solidFill>
              </a:rPr>
              <a:t>monitoring </a:t>
            </a:r>
            <a:r>
              <a:rPr kumimoji="0" lang="en-US" b="0" i="0" u="none" strike="noStrike" kern="1200" cap="none" spc="0" normalizeH="0" baseline="0" noProof="0" dirty="0" smtClean="0">
                <a:ln>
                  <a:noFill/>
                </a:ln>
                <a:solidFill>
                  <a:srgbClr val="435153"/>
                </a:solidFill>
                <a:effectLst/>
                <a:uLnTx/>
                <a:uFillTx/>
              </a:rPr>
              <a:t>networks</a:t>
            </a:r>
          </a:p>
          <a:p>
            <a:pPr marL="228600" marR="0" lvl="0" indent="-228600" algn="l" defTabSz="914400" rtl="0" eaLnBrk="1" fontAlgn="auto" latinLnBrk="0" hangingPunct="1">
              <a:lnSpc>
                <a:spcPct val="100000"/>
              </a:lnSpc>
              <a:spcBef>
                <a:spcPts val="600"/>
              </a:spcBef>
              <a:spcAft>
                <a:spcPts val="0"/>
              </a:spcAft>
              <a:buClr>
                <a:schemeClr val="tx1"/>
              </a:buClr>
              <a:buSzPct val="90000"/>
              <a:buFont typeface="Arial" pitchFamily="34" charset="0"/>
              <a:buChar char="•"/>
              <a:tabLst/>
              <a:defRPr/>
            </a:pPr>
            <a:r>
              <a:rPr lang="en-US" b="1" kern="0" dirty="0" smtClean="0">
                <a:solidFill>
                  <a:srgbClr val="0071A0"/>
                </a:solidFill>
              </a:rPr>
              <a:t>Installed </a:t>
            </a:r>
            <a:r>
              <a:rPr lang="en-US" b="1" kern="0" dirty="0">
                <a:solidFill>
                  <a:srgbClr val="0071A0"/>
                </a:solidFill>
              </a:rPr>
              <a:t>Base Management: </a:t>
            </a:r>
            <a:r>
              <a:rPr lang="en-US" dirty="0" smtClean="0">
                <a:solidFill>
                  <a:srgbClr val="435153"/>
                </a:solidFill>
              </a:rPr>
              <a:t>Validation of Cisco</a:t>
            </a:r>
            <a:r>
              <a:rPr lang="en-US" dirty="0" smtClean="0">
                <a:solidFill>
                  <a:srgbClr val="435153"/>
                </a:solidFill>
                <a:latin typeface="Arial"/>
                <a:cs typeface="Arial"/>
              </a:rPr>
              <a:t>®</a:t>
            </a:r>
            <a:r>
              <a:rPr lang="en-US" dirty="0" smtClean="0">
                <a:solidFill>
                  <a:srgbClr val="435153"/>
                </a:solidFill>
              </a:rPr>
              <a:t> </a:t>
            </a:r>
            <a:r>
              <a:rPr lang="en-US" dirty="0">
                <a:solidFill>
                  <a:srgbClr val="435153"/>
                </a:solidFill>
              </a:rPr>
              <a:t>devices’ service levels against </a:t>
            </a:r>
            <a:r>
              <a:rPr lang="en-US" dirty="0" smtClean="0">
                <a:solidFill>
                  <a:srgbClr val="435153"/>
                </a:solidFill>
              </a:rPr>
              <a:t>Cisco </a:t>
            </a:r>
            <a:r>
              <a:rPr lang="en-US" dirty="0">
                <a:solidFill>
                  <a:srgbClr val="435153"/>
                </a:solidFill>
              </a:rPr>
              <a:t>intellectual </a:t>
            </a:r>
            <a:r>
              <a:rPr lang="en-US" dirty="0" smtClean="0">
                <a:solidFill>
                  <a:srgbClr val="435153"/>
                </a:solidFill>
              </a:rPr>
              <a:t>capital</a:t>
            </a:r>
            <a:endParaRPr lang="en-US" dirty="0">
              <a:solidFill>
                <a:srgbClr val="435153"/>
              </a:solidFill>
            </a:endParaRPr>
          </a:p>
          <a:p>
            <a:pPr marL="228600" indent="-228600">
              <a:spcBef>
                <a:spcPts val="600"/>
              </a:spcBef>
              <a:buClr>
                <a:schemeClr val="tx1"/>
              </a:buClr>
              <a:buSzPct val="90000"/>
              <a:buFont typeface="Arial" pitchFamily="34" charset="0"/>
              <a:buChar char="•"/>
              <a:defRPr/>
            </a:pPr>
            <a:r>
              <a:rPr lang="en-US" b="1" kern="0" dirty="0">
                <a:solidFill>
                  <a:srgbClr val="0071A0"/>
                </a:solidFill>
              </a:rPr>
              <a:t>Proactive </a:t>
            </a:r>
            <a:r>
              <a:rPr lang="en-US" b="1" kern="0" dirty="0" smtClean="0">
                <a:solidFill>
                  <a:srgbClr val="0071A0"/>
                </a:solidFill>
              </a:rPr>
              <a:t>Notifications</a:t>
            </a:r>
            <a:r>
              <a:rPr lang="en-US" b="1" kern="0" dirty="0">
                <a:solidFill>
                  <a:srgbClr val="0071A0"/>
                </a:solidFill>
              </a:rPr>
              <a:t>:  </a:t>
            </a:r>
            <a:r>
              <a:rPr lang="en-US" dirty="0">
                <a:solidFill>
                  <a:srgbClr val="435153"/>
                </a:solidFill>
              </a:rPr>
              <a:t>PSIRTs </a:t>
            </a:r>
            <a:r>
              <a:rPr lang="en-US" dirty="0" smtClean="0">
                <a:solidFill>
                  <a:srgbClr val="435153"/>
                </a:solidFill>
              </a:rPr>
              <a:t>correlated </a:t>
            </a:r>
            <a:r>
              <a:rPr lang="en-US" dirty="0">
                <a:solidFill>
                  <a:srgbClr val="435153"/>
                </a:solidFill>
              </a:rPr>
              <a:t>with IntelliShield alerts to provide security vulnerability </a:t>
            </a:r>
            <a:r>
              <a:rPr lang="en-US" dirty="0" smtClean="0">
                <a:solidFill>
                  <a:srgbClr val="435153"/>
                </a:solidFill>
              </a:rPr>
              <a:t>information</a:t>
            </a:r>
            <a:r>
              <a:rPr lang="en-US" dirty="0">
                <a:solidFill>
                  <a:srgbClr val="435153"/>
                </a:solidFill>
              </a:rPr>
              <a:t>;</a:t>
            </a:r>
            <a:r>
              <a:rPr lang="en-US" dirty="0" smtClean="0">
                <a:solidFill>
                  <a:srgbClr val="435153"/>
                </a:solidFill>
              </a:rPr>
              <a:t> EOX alerts </a:t>
            </a:r>
          </a:p>
          <a:p>
            <a:pPr marL="228600" indent="-228600">
              <a:spcBef>
                <a:spcPts val="600"/>
              </a:spcBef>
              <a:buClr>
                <a:schemeClr val="tx1"/>
              </a:buClr>
              <a:buSzPct val="90000"/>
              <a:buFont typeface="Arial" pitchFamily="34" charset="0"/>
              <a:buChar char="•"/>
              <a:defRPr/>
            </a:pPr>
            <a:r>
              <a:rPr lang="en-US" b="1" kern="0" dirty="0" smtClean="0">
                <a:solidFill>
                  <a:srgbClr val="0071A0"/>
                </a:solidFill>
              </a:rPr>
              <a:t>Assess &amp; </a:t>
            </a:r>
            <a:r>
              <a:rPr lang="en-US" b="1" kern="0" dirty="0">
                <a:solidFill>
                  <a:srgbClr val="0071A0"/>
                </a:solidFill>
              </a:rPr>
              <a:t>Repair:</a:t>
            </a:r>
            <a:r>
              <a:rPr lang="en-US" sz="2400" b="1" kern="0" dirty="0">
                <a:solidFill>
                  <a:srgbClr val="0071A0"/>
                </a:solidFill>
              </a:rPr>
              <a:t> </a:t>
            </a:r>
            <a:r>
              <a:rPr lang="en-US" baseline="0" dirty="0" smtClean="0">
                <a:solidFill>
                  <a:srgbClr val="435153"/>
                </a:solidFill>
              </a:rPr>
              <a:t>Proactive, periodic</a:t>
            </a:r>
            <a:r>
              <a:rPr lang="en-US" dirty="0" smtClean="0">
                <a:solidFill>
                  <a:srgbClr val="435153"/>
                </a:solidFill>
              </a:rPr>
              <a:t> assessments to identify and fix issues</a:t>
            </a:r>
            <a:endParaRPr kumimoji="0" lang="en-US" b="0" i="0" u="none" strike="noStrike" kern="1200" cap="none" spc="0" normalizeH="0" baseline="0" noProof="0" dirty="0" smtClean="0">
              <a:ln>
                <a:noFill/>
              </a:ln>
              <a:solidFill>
                <a:srgbClr val="435153"/>
              </a:solidFill>
              <a:effectLst/>
              <a:uLnTx/>
              <a:uFillTx/>
            </a:endParaRPr>
          </a:p>
          <a:p>
            <a:pPr marL="228600" marR="0" lvl="0" indent="-228600" algn="l" defTabSz="914400" rtl="0" eaLnBrk="1" fontAlgn="auto" latinLnBrk="0" hangingPunct="1">
              <a:lnSpc>
                <a:spcPct val="100000"/>
              </a:lnSpc>
              <a:spcBef>
                <a:spcPts val="600"/>
              </a:spcBef>
              <a:spcAft>
                <a:spcPts val="0"/>
              </a:spcAft>
              <a:buClr>
                <a:schemeClr val="tx1"/>
              </a:buClr>
              <a:buSzPct val="90000"/>
              <a:buFont typeface="Arial" pitchFamily="34" charset="0"/>
              <a:buChar char="•"/>
              <a:tabLst/>
              <a:defRPr/>
            </a:pPr>
            <a:r>
              <a:rPr lang="en-US" b="1" kern="0" dirty="0">
                <a:solidFill>
                  <a:srgbClr val="0071A0"/>
                </a:solidFill>
              </a:rPr>
              <a:t>Assess </a:t>
            </a:r>
            <a:r>
              <a:rPr lang="en-US" b="1" kern="0" dirty="0" smtClean="0">
                <a:solidFill>
                  <a:srgbClr val="0071A0"/>
                </a:solidFill>
              </a:rPr>
              <a:t>&amp; </a:t>
            </a:r>
            <a:r>
              <a:rPr lang="en-US" b="1" kern="0" dirty="0">
                <a:solidFill>
                  <a:srgbClr val="0071A0"/>
                </a:solidFill>
              </a:rPr>
              <a:t>Prepare: </a:t>
            </a:r>
            <a:r>
              <a:rPr kumimoji="0" lang="en-US" b="0" i="0" u="none" strike="noStrike" kern="1200" cap="none" spc="0" normalizeH="0" baseline="0" noProof="0" dirty="0" smtClean="0">
                <a:ln>
                  <a:noFill/>
                </a:ln>
                <a:solidFill>
                  <a:srgbClr val="435153"/>
                </a:solidFill>
                <a:effectLst/>
                <a:uLnTx/>
                <a:uFillTx/>
              </a:rPr>
              <a:t>Assessment of network’s readiness for new technologies</a:t>
            </a:r>
          </a:p>
          <a:p>
            <a:pPr marL="228600" indent="-228600">
              <a:spcBef>
                <a:spcPts val="600"/>
              </a:spcBef>
              <a:buClr>
                <a:schemeClr val="tx1"/>
              </a:buClr>
              <a:buSzPct val="90000"/>
              <a:buFont typeface="Arial" pitchFamily="34" charset="0"/>
              <a:buChar char="•"/>
              <a:defRPr/>
            </a:pPr>
            <a:r>
              <a:rPr lang="en-US" b="1" kern="0" dirty="0">
                <a:solidFill>
                  <a:srgbClr val="0071A0"/>
                </a:solidFill>
              </a:rPr>
              <a:t>Disaster Recovery Services: </a:t>
            </a:r>
            <a:r>
              <a:rPr lang="en-US" dirty="0" smtClean="0">
                <a:solidFill>
                  <a:srgbClr val="435153"/>
                </a:solidFill>
              </a:rPr>
              <a:t>Backs </a:t>
            </a:r>
            <a:r>
              <a:rPr lang="en-US" dirty="0">
                <a:solidFill>
                  <a:srgbClr val="435153"/>
                </a:solidFill>
              </a:rPr>
              <a:t>up </a:t>
            </a:r>
            <a:r>
              <a:rPr lang="en-US" dirty="0" smtClean="0">
                <a:solidFill>
                  <a:srgbClr val="435153"/>
                </a:solidFill>
              </a:rPr>
              <a:t>configuration offsite</a:t>
            </a:r>
            <a:endParaRPr lang="en-US" dirty="0">
              <a:solidFill>
                <a:srgbClr val="435153"/>
              </a:solidFill>
            </a:endParaRPr>
          </a:p>
          <a:p>
            <a:pPr marL="228600" lvl="0" indent="-228600">
              <a:spcBef>
                <a:spcPts val="600"/>
              </a:spcBef>
              <a:buClr>
                <a:schemeClr val="tx1"/>
              </a:buClr>
              <a:buSzPct val="90000"/>
              <a:buFont typeface="Arial" pitchFamily="34" charset="0"/>
              <a:buChar char="•"/>
              <a:defRPr/>
            </a:pPr>
            <a:r>
              <a:rPr lang="en-US" b="1" kern="0" dirty="0" smtClean="0">
                <a:solidFill>
                  <a:srgbClr val="0071A0"/>
                </a:solidFill>
              </a:rPr>
              <a:t>IPS </a:t>
            </a:r>
            <a:r>
              <a:rPr lang="en-US" b="1" kern="0" dirty="0">
                <a:solidFill>
                  <a:srgbClr val="0071A0"/>
                </a:solidFill>
              </a:rPr>
              <a:t>Services: </a:t>
            </a:r>
            <a:r>
              <a:rPr lang="en-US" baseline="0" dirty="0" smtClean="0">
                <a:solidFill>
                  <a:srgbClr val="435153"/>
                </a:solidFill>
              </a:rPr>
              <a:t>Ensures </a:t>
            </a:r>
            <a:r>
              <a:rPr lang="en-US" dirty="0" smtClean="0">
                <a:solidFill>
                  <a:srgbClr val="435153"/>
                </a:solidFill>
              </a:rPr>
              <a:t>IPS signature are up-to-date to protect against attacks </a:t>
            </a:r>
            <a:endParaRPr lang="en-US" dirty="0">
              <a:solidFill>
                <a:srgbClr val="435153"/>
              </a:solidFill>
            </a:endParaRPr>
          </a:p>
          <a:p>
            <a:pPr marL="228600" indent="-228600">
              <a:spcBef>
                <a:spcPts val="600"/>
              </a:spcBef>
              <a:buClr>
                <a:schemeClr val="tx1"/>
              </a:buClr>
              <a:buSzPct val="90000"/>
              <a:buFont typeface="Arial" pitchFamily="34" charset="0"/>
              <a:buChar char="•"/>
              <a:defRPr/>
            </a:pPr>
            <a:r>
              <a:rPr lang="en-US" b="1" kern="0" dirty="0">
                <a:solidFill>
                  <a:srgbClr val="0071A0"/>
                </a:solidFill>
              </a:rPr>
              <a:t>Reports: </a:t>
            </a:r>
            <a:r>
              <a:rPr lang="en-US" dirty="0">
                <a:solidFill>
                  <a:srgbClr val="435153"/>
                </a:solidFill>
              </a:rPr>
              <a:t>Monthly</a:t>
            </a:r>
            <a:r>
              <a:rPr lang="en-US" b="1" kern="0" dirty="0" smtClean="0">
                <a:solidFill>
                  <a:srgbClr val="0071A0"/>
                </a:solidFill>
              </a:rPr>
              <a:t> </a:t>
            </a:r>
            <a:r>
              <a:rPr lang="en-US" dirty="0" smtClean="0">
                <a:solidFill>
                  <a:srgbClr val="435153"/>
                </a:solidFill>
              </a:rPr>
              <a:t>business reports; weekly network </a:t>
            </a:r>
            <a:r>
              <a:rPr lang="en-US" dirty="0">
                <a:solidFill>
                  <a:srgbClr val="435153"/>
                </a:solidFill>
              </a:rPr>
              <a:t>exception </a:t>
            </a:r>
            <a:r>
              <a:rPr lang="en-US" dirty="0" smtClean="0">
                <a:solidFill>
                  <a:srgbClr val="435153"/>
                </a:solidFill>
              </a:rPr>
              <a:t>reports</a:t>
            </a:r>
            <a:endParaRPr lang="en-US" dirty="0">
              <a:solidFill>
                <a:srgbClr val="435153"/>
              </a:solidFill>
            </a:endParaRPr>
          </a:p>
          <a:p>
            <a:pPr marL="228600" indent="-228600">
              <a:spcBef>
                <a:spcPts val="600"/>
              </a:spcBef>
              <a:buClr>
                <a:schemeClr val="tx1"/>
              </a:buClr>
              <a:buSzPct val="90000"/>
              <a:buFont typeface="Arial" pitchFamily="34" charset="0"/>
              <a:buChar char="•"/>
              <a:defRPr/>
            </a:pPr>
            <a:endParaRPr kumimoji="0" lang="en-US" sz="1500" b="0" i="0" u="none" strike="noStrike" kern="1200" cap="none" spc="0" normalizeH="0" baseline="0" noProof="0" dirty="0" smtClean="0">
              <a:ln>
                <a:noFill/>
              </a:ln>
              <a:solidFill>
                <a:srgbClr val="435153"/>
              </a:solidFill>
              <a:effectLst/>
              <a:uLnTx/>
              <a:uFillTx/>
              <a:latin typeface="+mj-lt"/>
              <a:ea typeface="+mn-ea"/>
              <a:cs typeface="+mn-cs"/>
            </a:endParaRPr>
          </a:p>
        </p:txBody>
      </p:sp>
    </p:spTree>
    <p:extLst>
      <p:ext uri="{BB962C8B-B14F-4D97-AF65-F5344CB8AC3E}">
        <p14:creationId xmlns:p14="http://schemas.microsoft.com/office/powerpoint/2010/main" val="1503581448"/>
      </p:ext>
    </p:extLst>
  </p:cSld>
  <p:clrMapOvr>
    <a:masterClrMapping/>
  </p:clrMapOvr>
  <p:transition>
    <p:wipe dir="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 name="Rectangle 127"/>
          <p:cNvSpPr/>
          <p:nvPr/>
        </p:nvSpPr>
        <p:spPr>
          <a:xfrm>
            <a:off x="3239134" y="1746727"/>
            <a:ext cx="2606117" cy="4187020"/>
          </a:xfrm>
          <a:prstGeom prst="rect">
            <a:avLst/>
          </a:prstGeom>
          <a:gradFill flip="none" rotWithShape="1">
            <a:gsLst>
              <a:gs pos="0">
                <a:schemeClr val="bg2">
                  <a:alpha val="64000"/>
                </a:schemeClr>
              </a:gs>
              <a:gs pos="100000">
                <a:srgbClr val="FFFFFF">
                  <a:alpha val="0"/>
                </a:srgbClr>
              </a:gs>
            </a:gsLst>
            <a:lin ang="5520000" scaled="0"/>
            <a:tileRect/>
          </a:gradFill>
          <a:ln>
            <a:noFill/>
          </a:ln>
          <a:effectLst>
            <a:outerShdw blurRad="76200" dist="50800" dir="5400000" algn="tl"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9" name="Rectangle 128"/>
          <p:cNvSpPr/>
          <p:nvPr/>
        </p:nvSpPr>
        <p:spPr>
          <a:xfrm>
            <a:off x="6170892" y="1730623"/>
            <a:ext cx="2579730" cy="4187020"/>
          </a:xfrm>
          <a:prstGeom prst="rect">
            <a:avLst/>
          </a:prstGeom>
          <a:gradFill flip="none" rotWithShape="1">
            <a:gsLst>
              <a:gs pos="0">
                <a:schemeClr val="bg2">
                  <a:alpha val="64000"/>
                </a:schemeClr>
              </a:gs>
              <a:gs pos="100000">
                <a:srgbClr val="FFFFFF">
                  <a:alpha val="0"/>
                </a:srgbClr>
              </a:gs>
            </a:gsLst>
            <a:lin ang="5520000" scaled="0"/>
            <a:tileRect/>
          </a:gradFill>
          <a:ln>
            <a:noFill/>
          </a:ln>
          <a:effectLst>
            <a:outerShdw blurRad="76200" dist="50800" dir="5400000" algn="tl"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p:cNvSpPr/>
          <p:nvPr/>
        </p:nvSpPr>
        <p:spPr>
          <a:xfrm>
            <a:off x="319292" y="1760621"/>
            <a:ext cx="2579730" cy="4187020"/>
          </a:xfrm>
          <a:prstGeom prst="rect">
            <a:avLst/>
          </a:prstGeom>
          <a:gradFill flip="none" rotWithShape="1">
            <a:gsLst>
              <a:gs pos="0">
                <a:schemeClr val="bg2">
                  <a:alpha val="64000"/>
                </a:schemeClr>
              </a:gs>
              <a:gs pos="100000">
                <a:srgbClr val="FFFFFF">
                  <a:alpha val="0"/>
                </a:srgbClr>
              </a:gs>
            </a:gsLst>
            <a:lin ang="5520000" scaled="0"/>
            <a:tileRect/>
          </a:gradFill>
          <a:ln>
            <a:noFill/>
          </a:ln>
          <a:effectLst>
            <a:outerShdw blurRad="76200" dist="50800" dir="5400000" algn="tl"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
        <p:nvSpPr>
          <p:cNvPr id="91" name="Title 1"/>
          <p:cNvSpPr>
            <a:spLocks noGrp="1"/>
          </p:cNvSpPr>
          <p:nvPr>
            <p:ph type="title"/>
          </p:nvPr>
        </p:nvSpPr>
        <p:spPr/>
        <p:txBody>
          <a:bodyPr/>
          <a:lstStyle/>
          <a:p>
            <a:r>
              <a:rPr lang="en-US" dirty="0" smtClean="0"/>
              <a:t>How It Works</a:t>
            </a:r>
            <a:br>
              <a:rPr lang="en-US" dirty="0" smtClean="0"/>
            </a:br>
            <a:r>
              <a:rPr lang="en-US" sz="2400" dirty="0" smtClean="0">
                <a:solidFill>
                  <a:srgbClr val="555657"/>
                </a:solidFill>
                <a:latin typeface="+mn-lt"/>
                <a:ea typeface="+mn-ea"/>
                <a:cs typeface="+mn-cs"/>
              </a:rPr>
              <a:t>Network </a:t>
            </a:r>
            <a:r>
              <a:rPr lang="en-US" sz="2400" dirty="0">
                <a:solidFill>
                  <a:srgbClr val="555657"/>
                </a:solidFill>
                <a:latin typeface="+mn-lt"/>
                <a:ea typeface="+mn-ea"/>
                <a:cs typeface="+mn-cs"/>
              </a:rPr>
              <a:t>Discovery, Assessment, and Repair </a:t>
            </a:r>
          </a:p>
        </p:txBody>
      </p:sp>
      <p:sp>
        <p:nvSpPr>
          <p:cNvPr id="95" name="Text Placeholder 709"/>
          <p:cNvSpPr txBox="1">
            <a:spLocks/>
          </p:cNvSpPr>
          <p:nvPr/>
        </p:nvSpPr>
        <p:spPr>
          <a:xfrm>
            <a:off x="239156" y="1229486"/>
            <a:ext cx="7737226" cy="381000"/>
          </a:xfrm>
          <a:prstGeom prst="rect">
            <a:avLst/>
          </a:prstGeom>
        </p:spPr>
        <p:txBody>
          <a:bodyPr vert="horz" lIns="91440" tIns="45720" rIns="91440" bIns="45720" rtlCol="0">
            <a:noAutofit/>
          </a:bodyPr>
          <a:lstStyle/>
          <a:p>
            <a:pPr>
              <a:lnSpc>
                <a:spcPct val="95000"/>
              </a:lnSpc>
              <a:spcBef>
                <a:spcPts val="1440"/>
              </a:spcBef>
              <a:buClr>
                <a:schemeClr val="tx2"/>
              </a:buClr>
              <a:buSzPct val="90000"/>
              <a:defRPr/>
            </a:pPr>
            <a:endParaRPr lang="en-US" sz="2100" dirty="0" smtClean="0">
              <a:solidFill>
                <a:srgbClr val="546568"/>
              </a:solidFill>
              <a:latin typeface="+mj-lt"/>
            </a:endParaRPr>
          </a:p>
        </p:txBody>
      </p:sp>
      <p:sp>
        <p:nvSpPr>
          <p:cNvPr id="13" name="Text Box 63"/>
          <p:cNvSpPr txBox="1">
            <a:spLocks noChangeArrowheads="1"/>
          </p:cNvSpPr>
          <p:nvPr/>
        </p:nvSpPr>
        <p:spPr bwMode="auto">
          <a:xfrm>
            <a:off x="3508525" y="1985046"/>
            <a:ext cx="1974850" cy="513811"/>
          </a:xfrm>
          <a:prstGeom prst="rect">
            <a:avLst/>
          </a:prstGeom>
          <a:noFill/>
          <a:ln w="9525" algn="ctr">
            <a:noFill/>
            <a:miter lim="800000"/>
            <a:headEnd/>
            <a:tailEnd/>
          </a:ln>
        </p:spPr>
        <p:txBody>
          <a:bodyPr vert="horz" wrap="square" lIns="82124" tIns="41061" rIns="82124" bIns="41061"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smtClean="0">
                <a:ln>
                  <a:noFill/>
                </a:ln>
                <a:solidFill>
                  <a:srgbClr val="595959"/>
                </a:solidFill>
                <a:effectLst/>
                <a:latin typeface="Arial" pitchFamily="34" charset="0"/>
              </a:rPr>
              <a:t>Cisco</a:t>
            </a:r>
            <a:r>
              <a:rPr kumimoji="0" lang="en-US" sz="1400" b="0" i="0" u="none" strike="noStrike" cap="none" normalizeH="0" baseline="0" dirty="0" smtClean="0">
                <a:ln>
                  <a:noFill/>
                </a:ln>
                <a:solidFill>
                  <a:srgbClr val="595959"/>
                </a:solidFill>
                <a:effectLst/>
                <a:latin typeface="Arial"/>
                <a:cs typeface="Arial"/>
              </a:rPr>
              <a:t>®</a:t>
            </a:r>
            <a:r>
              <a:rPr kumimoji="0" lang="en-US" sz="1400" b="0" i="0" u="none" strike="noStrike" cap="none" normalizeH="0" baseline="0" dirty="0" smtClean="0">
                <a:ln>
                  <a:noFill/>
                </a:ln>
                <a:solidFill>
                  <a:srgbClr val="595959"/>
                </a:solidFill>
                <a:effectLst/>
                <a:latin typeface="Arial" pitchFamily="34" charset="0"/>
              </a:rPr>
              <a:t> Smart Care </a:t>
            </a:r>
            <a:br>
              <a:rPr kumimoji="0" lang="en-US" sz="1400" b="0" i="0" u="none" strike="noStrike" cap="none" normalizeH="0" baseline="0" dirty="0" smtClean="0">
                <a:ln>
                  <a:noFill/>
                </a:ln>
                <a:solidFill>
                  <a:srgbClr val="595959"/>
                </a:solidFill>
                <a:effectLst/>
                <a:latin typeface="Arial" pitchFamily="34" charset="0"/>
              </a:rPr>
            </a:br>
            <a:r>
              <a:rPr kumimoji="0" lang="en-US" sz="1400" b="0" i="0" u="none" strike="noStrike" cap="none" normalizeH="0" baseline="0" dirty="0" smtClean="0">
                <a:ln>
                  <a:noFill/>
                </a:ln>
                <a:solidFill>
                  <a:srgbClr val="595959"/>
                </a:solidFill>
                <a:effectLst/>
                <a:latin typeface="Arial" pitchFamily="34" charset="0"/>
              </a:rPr>
              <a:t>Control Panel</a:t>
            </a:r>
            <a:endParaRPr kumimoji="0" lang="en-US" sz="1800" b="0" i="0" u="none" strike="noStrike" cap="none" normalizeH="0" baseline="0" dirty="0" smtClean="0">
              <a:ln>
                <a:noFill/>
              </a:ln>
              <a:solidFill>
                <a:schemeClr val="tx1"/>
              </a:solidFill>
              <a:effectLst/>
              <a:latin typeface="Arial" pitchFamily="34" charset="0"/>
            </a:endParaRPr>
          </a:p>
        </p:txBody>
      </p:sp>
      <p:grpSp>
        <p:nvGrpSpPr>
          <p:cNvPr id="4" name="Group 479"/>
          <p:cNvGrpSpPr/>
          <p:nvPr/>
        </p:nvGrpSpPr>
        <p:grpSpPr>
          <a:xfrm>
            <a:off x="1525469" y="2537342"/>
            <a:ext cx="2727217" cy="2306362"/>
            <a:chOff x="1442339" y="2636111"/>
            <a:chExt cx="2727217" cy="2306362"/>
          </a:xfrm>
        </p:grpSpPr>
        <p:cxnSp>
          <p:nvCxnSpPr>
            <p:cNvPr id="99" name="Straight Connector 98"/>
            <p:cNvCxnSpPr/>
            <p:nvPr/>
          </p:nvCxnSpPr>
          <p:spPr>
            <a:xfrm rot="10800000">
              <a:off x="2150078" y="2636111"/>
              <a:ext cx="1696992" cy="757878"/>
            </a:xfrm>
            <a:prstGeom prst="line">
              <a:avLst/>
            </a:prstGeom>
            <a:ln w="19050">
              <a:solidFill>
                <a:srgbClr val="464747"/>
              </a:solidFill>
              <a:prstDash val="sysDash"/>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p:nvPr/>
          </p:nvCxnSpPr>
          <p:spPr>
            <a:xfrm rot="10800000" flipV="1">
              <a:off x="1442339" y="3509318"/>
              <a:ext cx="2585964" cy="856030"/>
            </a:xfrm>
            <a:prstGeom prst="line">
              <a:avLst/>
            </a:prstGeom>
            <a:ln w="19050">
              <a:solidFill>
                <a:srgbClr val="464747"/>
              </a:solidFill>
              <a:prstDash val="sysDash"/>
            </a:ln>
          </p:spPr>
          <p:style>
            <a:lnRef idx="1">
              <a:schemeClr val="accent1"/>
            </a:lnRef>
            <a:fillRef idx="0">
              <a:schemeClr val="accent1"/>
            </a:fillRef>
            <a:effectRef idx="0">
              <a:schemeClr val="accent1"/>
            </a:effectRef>
            <a:fontRef idx="minor">
              <a:schemeClr val="tx1"/>
            </a:fontRef>
          </p:style>
        </p:cxnSp>
        <p:cxnSp>
          <p:nvCxnSpPr>
            <p:cNvPr id="142" name="Straight Connector 141"/>
            <p:cNvCxnSpPr/>
            <p:nvPr/>
          </p:nvCxnSpPr>
          <p:spPr>
            <a:xfrm rot="10800000" flipV="1">
              <a:off x="2199504" y="3542268"/>
              <a:ext cx="1787613" cy="1103871"/>
            </a:xfrm>
            <a:prstGeom prst="line">
              <a:avLst/>
            </a:prstGeom>
            <a:ln w="19050">
              <a:solidFill>
                <a:srgbClr val="464747"/>
              </a:solidFill>
              <a:prstDash val="sysDash"/>
            </a:ln>
          </p:spPr>
          <p:style>
            <a:lnRef idx="1">
              <a:schemeClr val="accent1"/>
            </a:lnRef>
            <a:fillRef idx="0">
              <a:schemeClr val="accent1"/>
            </a:fillRef>
            <a:effectRef idx="0">
              <a:schemeClr val="accent1"/>
            </a:effectRef>
            <a:fontRef idx="minor">
              <a:schemeClr val="tx1"/>
            </a:fontRef>
          </p:style>
        </p:cxnSp>
        <p:cxnSp>
          <p:nvCxnSpPr>
            <p:cNvPr id="419" name="Straight Connector 418"/>
            <p:cNvCxnSpPr/>
            <p:nvPr/>
          </p:nvCxnSpPr>
          <p:spPr>
            <a:xfrm rot="10800000">
              <a:off x="1525470" y="3155361"/>
              <a:ext cx="2495347" cy="396124"/>
            </a:xfrm>
            <a:prstGeom prst="line">
              <a:avLst/>
            </a:prstGeom>
            <a:ln w="19050">
              <a:solidFill>
                <a:srgbClr val="464747"/>
              </a:solidFill>
              <a:prstDash val="sysDash"/>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p:nvCxnSpPr>
          <p:spPr>
            <a:xfrm rot="10800000" flipV="1">
              <a:off x="2152072" y="3505988"/>
              <a:ext cx="2017484" cy="232228"/>
            </a:xfrm>
            <a:prstGeom prst="line">
              <a:avLst/>
            </a:prstGeom>
            <a:ln w="19050">
              <a:solidFill>
                <a:srgbClr val="464747"/>
              </a:solidFill>
              <a:prstDash val="sysDash"/>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rot="5400000">
              <a:off x="2690051" y="3981853"/>
              <a:ext cx="1054274" cy="866965"/>
            </a:xfrm>
            <a:prstGeom prst="line">
              <a:avLst/>
            </a:prstGeom>
            <a:ln w="19050">
              <a:solidFill>
                <a:srgbClr val="464747"/>
              </a:solidFill>
              <a:prstDash val="sysDash"/>
            </a:ln>
          </p:spPr>
          <p:style>
            <a:lnRef idx="1">
              <a:schemeClr val="accent1"/>
            </a:lnRef>
            <a:fillRef idx="0">
              <a:schemeClr val="accent1"/>
            </a:fillRef>
            <a:effectRef idx="0">
              <a:schemeClr val="accent1"/>
            </a:effectRef>
            <a:fontRef idx="minor">
              <a:schemeClr val="tx1"/>
            </a:fontRef>
          </p:style>
        </p:cxnSp>
      </p:grpSp>
      <p:grpSp>
        <p:nvGrpSpPr>
          <p:cNvPr id="5" name="Group 81"/>
          <p:cNvGrpSpPr>
            <a:grpSpLocks/>
          </p:cNvGrpSpPr>
          <p:nvPr/>
        </p:nvGrpSpPr>
        <p:grpSpPr bwMode="auto">
          <a:xfrm>
            <a:off x="2964572" y="2516105"/>
            <a:ext cx="3081337" cy="1824037"/>
            <a:chOff x="1905" y="1533"/>
            <a:chExt cx="1941" cy="1149"/>
          </a:xfrm>
        </p:grpSpPr>
        <p:sp>
          <p:nvSpPr>
            <p:cNvPr id="422" name="Oval 2"/>
            <p:cNvSpPr>
              <a:spLocks noChangeArrowheads="1"/>
            </p:cNvSpPr>
            <p:nvPr/>
          </p:nvSpPr>
          <p:spPr bwMode="auto">
            <a:xfrm>
              <a:off x="1905" y="2394"/>
              <a:ext cx="1941" cy="288"/>
            </a:xfrm>
            <a:prstGeom prst="ellipse">
              <a:avLst/>
            </a:prstGeom>
            <a:gradFill rotWithShape="1">
              <a:gsLst>
                <a:gs pos="0">
                  <a:schemeClr val="tx1">
                    <a:alpha val="60001"/>
                  </a:schemeClr>
                </a:gs>
                <a:gs pos="100000">
                  <a:schemeClr val="tx1">
                    <a:gamma/>
                    <a:shade val="46275"/>
                    <a:invGamma/>
                    <a:alpha val="0"/>
                  </a:schemeClr>
                </a:gs>
              </a:gsLst>
              <a:path path="shape">
                <a:fillToRect l="50000" t="50000" r="50000" b="50000"/>
              </a:path>
            </a:gradFill>
            <a:ln w="9525">
              <a:noFill/>
              <a:round/>
              <a:headEnd/>
              <a:tailEnd/>
            </a:ln>
            <a:effectLst/>
          </p:spPr>
          <p:txBody>
            <a:bodyPr vert="horz" wrap="none" lIns="91440" tIns="45720" rIns="91440" bIns="4572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itchFamily="34" charset="0"/>
              </a:endParaRPr>
            </a:p>
          </p:txBody>
        </p:sp>
        <p:pic>
          <p:nvPicPr>
            <p:cNvPr id="423" name="Picture 90" descr="laptop.png"/>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2034" y="1533"/>
              <a:ext cx="1692" cy="1061"/>
            </a:xfrm>
            <a:prstGeom prst="rect">
              <a:avLst/>
            </a:prstGeom>
            <a:noFill/>
            <a:ln w="9525">
              <a:noFill/>
              <a:miter lim="800000"/>
              <a:headEnd/>
              <a:tailEnd/>
            </a:ln>
          </p:spPr>
        </p:pic>
      </p:grpSp>
      <p:grpSp>
        <p:nvGrpSpPr>
          <p:cNvPr id="6" name="Group 483"/>
          <p:cNvGrpSpPr/>
          <p:nvPr/>
        </p:nvGrpSpPr>
        <p:grpSpPr>
          <a:xfrm>
            <a:off x="361157" y="5554960"/>
            <a:ext cx="1504435" cy="1191185"/>
            <a:chOff x="268772" y="5469925"/>
            <a:chExt cx="1582138" cy="1191185"/>
          </a:xfrm>
        </p:grpSpPr>
        <p:sp>
          <p:nvSpPr>
            <p:cNvPr id="22" name="Text Box 41"/>
            <p:cNvSpPr txBox="1">
              <a:spLocks noChangeArrowheads="1"/>
            </p:cNvSpPr>
            <p:nvPr/>
          </p:nvSpPr>
          <p:spPr bwMode="auto">
            <a:xfrm>
              <a:off x="268772" y="5862606"/>
              <a:ext cx="1582138" cy="798504"/>
            </a:xfrm>
            <a:prstGeom prst="rect">
              <a:avLst/>
            </a:prstGeom>
            <a:noFill/>
            <a:ln w="9525" algn="ctr">
              <a:noFill/>
              <a:miter lim="800000"/>
              <a:headEnd/>
              <a:tailEnd/>
            </a:ln>
          </p:spPr>
          <p:txBody>
            <a:bodyPr vert="horz" wrap="square" lIns="82124" tIns="41061" rIns="82124" bIns="41061"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smtClean="0">
                  <a:ln>
                    <a:noFill/>
                  </a:ln>
                  <a:solidFill>
                    <a:srgbClr val="595959"/>
                  </a:solidFill>
                  <a:effectLst/>
                  <a:latin typeface="Arial" pitchFamily="34" charset="0"/>
                </a:rPr>
                <a:t>Cisco Smart Care </a:t>
              </a:r>
              <a:br>
                <a:rPr kumimoji="0" lang="en-US" sz="1200" b="0" i="0" u="none" strike="noStrike" cap="none" normalizeH="0" baseline="0" dirty="0" smtClean="0">
                  <a:ln>
                    <a:noFill/>
                  </a:ln>
                  <a:solidFill>
                    <a:srgbClr val="595959"/>
                  </a:solidFill>
                  <a:effectLst/>
                  <a:latin typeface="Arial" pitchFamily="34" charset="0"/>
                </a:rPr>
              </a:br>
              <a:r>
                <a:rPr kumimoji="0" lang="en-US" sz="1200" b="0" i="0" u="none" strike="noStrike" cap="none" normalizeH="0" baseline="0" dirty="0" smtClean="0">
                  <a:ln>
                    <a:noFill/>
                  </a:ln>
                  <a:solidFill>
                    <a:srgbClr val="595959"/>
                  </a:solidFill>
                  <a:effectLst/>
                  <a:latin typeface="Arial" pitchFamily="34" charset="0"/>
                </a:rPr>
                <a:t>Virtual or Hardware Network Collector </a:t>
              </a:r>
              <a:br>
                <a:rPr kumimoji="0" lang="en-US" sz="1200" b="0" i="0" u="none" strike="noStrike" cap="none" normalizeH="0" baseline="0" dirty="0" smtClean="0">
                  <a:ln>
                    <a:noFill/>
                  </a:ln>
                  <a:solidFill>
                    <a:srgbClr val="595959"/>
                  </a:solidFill>
                  <a:effectLst/>
                  <a:latin typeface="Arial" pitchFamily="34" charset="0"/>
                </a:rPr>
              </a:br>
              <a:endParaRPr kumimoji="0" lang="en-US" sz="1050" b="0" i="0" u="none" strike="noStrike" cap="none" normalizeH="0" baseline="0" dirty="0" smtClean="0">
                <a:ln>
                  <a:noFill/>
                </a:ln>
                <a:solidFill>
                  <a:schemeClr val="tx1"/>
                </a:solidFill>
                <a:effectLst/>
                <a:latin typeface="Arial" pitchFamily="34" charset="0"/>
              </a:endParaRPr>
            </a:p>
          </p:txBody>
        </p:sp>
        <p:pic>
          <p:nvPicPr>
            <p:cNvPr id="2139" name="Picture 122" descr="device.png"/>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bwMode="auto">
            <a:xfrm>
              <a:off x="671172" y="5469925"/>
              <a:ext cx="868244" cy="388551"/>
            </a:xfrm>
            <a:prstGeom prst="rect">
              <a:avLst/>
            </a:prstGeom>
            <a:noFill/>
            <a:ln w="9525">
              <a:noFill/>
              <a:miter lim="800000"/>
              <a:headEnd/>
              <a:tailEnd/>
            </a:ln>
          </p:spPr>
        </p:pic>
      </p:grpSp>
      <p:sp>
        <p:nvSpPr>
          <p:cNvPr id="2142" name="Text Box 14"/>
          <p:cNvSpPr txBox="1">
            <a:spLocks noChangeArrowheads="1"/>
          </p:cNvSpPr>
          <p:nvPr/>
        </p:nvSpPr>
        <p:spPr bwMode="auto">
          <a:xfrm>
            <a:off x="2077271" y="5885551"/>
            <a:ext cx="1643501" cy="452256"/>
          </a:xfrm>
          <a:prstGeom prst="rect">
            <a:avLst/>
          </a:prstGeom>
          <a:noFill/>
          <a:ln w="9525">
            <a:noFill/>
            <a:miter lim="800000"/>
            <a:headEnd/>
            <a:tailEnd/>
          </a:ln>
        </p:spPr>
        <p:txBody>
          <a:bodyPr vert="horz" wrap="square" lIns="82124" tIns="41061" rIns="82124" bIns="41061"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smtClean="0">
                <a:ln>
                  <a:noFill/>
                </a:ln>
                <a:solidFill>
                  <a:schemeClr val="accent6"/>
                </a:solidFill>
                <a:effectLst/>
                <a:latin typeface="Arial" pitchFamily="34" charset="0"/>
              </a:rPr>
              <a:t>Network Monitoring and Assessment</a:t>
            </a:r>
          </a:p>
        </p:txBody>
      </p:sp>
      <p:sp>
        <p:nvSpPr>
          <p:cNvPr id="15" name="Text Box 14"/>
          <p:cNvSpPr txBox="1">
            <a:spLocks noChangeArrowheads="1"/>
          </p:cNvSpPr>
          <p:nvPr/>
        </p:nvSpPr>
        <p:spPr bwMode="auto">
          <a:xfrm>
            <a:off x="422026" y="4764525"/>
            <a:ext cx="1096963" cy="452256"/>
          </a:xfrm>
          <a:prstGeom prst="rect">
            <a:avLst/>
          </a:prstGeom>
          <a:noFill/>
          <a:ln w="9525">
            <a:noFill/>
            <a:miter lim="800000"/>
            <a:headEnd/>
            <a:tailEnd/>
          </a:ln>
        </p:spPr>
        <p:txBody>
          <a:bodyPr vert="horz" wrap="square" lIns="82124" tIns="41061" rIns="82124" bIns="41061" numCol="1" anchor="t" anchorCtr="0" compatLnSpc="1">
            <a:prstTxWarp prst="textNoShape">
              <a:avLst/>
            </a:prstTxWarp>
            <a:spAutoFit/>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smtClean="0">
                <a:ln>
                  <a:noFill/>
                </a:ln>
                <a:solidFill>
                  <a:srgbClr val="565656"/>
                </a:solidFill>
                <a:effectLst/>
                <a:latin typeface="Arial" pitchFamily="34" charset="0"/>
              </a:rPr>
              <a:t>Proactive Maintenance</a:t>
            </a:r>
          </a:p>
        </p:txBody>
      </p:sp>
      <p:sp>
        <p:nvSpPr>
          <p:cNvPr id="16" name="Text Box 12"/>
          <p:cNvSpPr txBox="1">
            <a:spLocks noChangeArrowheads="1"/>
          </p:cNvSpPr>
          <p:nvPr/>
        </p:nvSpPr>
        <p:spPr bwMode="auto">
          <a:xfrm>
            <a:off x="361157" y="2051186"/>
            <a:ext cx="1090613" cy="452256"/>
          </a:xfrm>
          <a:prstGeom prst="rect">
            <a:avLst/>
          </a:prstGeom>
          <a:noFill/>
          <a:ln w="9525" algn="ctr">
            <a:noFill/>
            <a:miter lim="800000"/>
            <a:headEnd/>
            <a:tailEnd/>
          </a:ln>
        </p:spPr>
        <p:txBody>
          <a:bodyPr vert="horz" wrap="square" lIns="82124" tIns="41061" rIns="82124" bIns="41061" numCol="1" anchor="t" anchorCtr="0" compatLnSpc="1">
            <a:prstTxWarp prst="textNoShape">
              <a:avLst/>
            </a:prstTxWarp>
            <a:spAutoFit/>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smtClean="0">
                <a:ln>
                  <a:noFill/>
                </a:ln>
                <a:solidFill>
                  <a:schemeClr val="accent6"/>
                </a:solidFill>
                <a:effectLst/>
                <a:latin typeface="Arial" pitchFamily="34" charset="0"/>
              </a:rPr>
              <a:t>Reactive Support</a:t>
            </a:r>
          </a:p>
        </p:txBody>
      </p:sp>
      <p:grpSp>
        <p:nvGrpSpPr>
          <p:cNvPr id="93" name="Group 92"/>
          <p:cNvGrpSpPr/>
          <p:nvPr/>
        </p:nvGrpSpPr>
        <p:grpSpPr>
          <a:xfrm>
            <a:off x="1512391" y="1955337"/>
            <a:ext cx="958259" cy="834090"/>
            <a:chOff x="1512391" y="2236203"/>
            <a:chExt cx="873211" cy="760062"/>
          </a:xfrm>
          <a:effectLst>
            <a:outerShdw blurRad="50800" dist="38100" dir="5400000" algn="t" rotWithShape="0">
              <a:prstClr val="black">
                <a:alpha val="40000"/>
              </a:prstClr>
            </a:outerShdw>
          </a:effectLst>
        </p:grpSpPr>
        <p:sp>
          <p:nvSpPr>
            <p:cNvPr id="74" name="Oval 73"/>
            <p:cNvSpPr/>
            <p:nvPr/>
          </p:nvSpPr>
          <p:spPr>
            <a:xfrm>
              <a:off x="1562206" y="2236203"/>
              <a:ext cx="760062" cy="760062"/>
            </a:xfrm>
            <a:prstGeom prst="ellipse">
              <a:avLst/>
            </a:prstGeom>
            <a:solidFill>
              <a:srgbClr val="652575"/>
            </a:solidFill>
            <a:ln>
              <a:noFill/>
            </a:ln>
            <a:effectLst/>
            <a:scene3d>
              <a:camera prst="orthographicFront"/>
              <a:lightRig rig="glow" dir="t">
                <a:rot lat="0" lon="0" rev="0"/>
              </a:lightRig>
            </a:scene3d>
            <a:sp3d>
              <a:bevelT w="222250" h="247650"/>
              <a:bevelB w="323850" h="679450"/>
              <a:contourClr>
                <a:schemeClr val="bg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lnSpc>
                  <a:spcPct val="85000"/>
                </a:lnSpc>
              </a:pPr>
              <a:endParaRPr lang="en-US" dirty="0">
                <a:solidFill>
                  <a:srgbClr val="FFFFFF"/>
                </a:solidFill>
                <a:latin typeface="Arial"/>
              </a:endParaRPr>
            </a:p>
          </p:txBody>
        </p:sp>
        <p:sp>
          <p:nvSpPr>
            <p:cNvPr id="169" name="Text Box 44"/>
            <p:cNvSpPr txBox="1">
              <a:spLocks noChangeArrowheads="1"/>
            </p:cNvSpPr>
            <p:nvPr/>
          </p:nvSpPr>
          <p:spPr bwMode="auto">
            <a:xfrm>
              <a:off x="1512391" y="2479192"/>
              <a:ext cx="873211" cy="229817"/>
            </a:xfrm>
            <a:prstGeom prst="rect">
              <a:avLst/>
            </a:prstGeom>
            <a:noFill/>
            <a:ln w="9525" algn="ctr">
              <a:noFill/>
              <a:miter lim="800000"/>
              <a:headEnd/>
              <a:tailEnd/>
            </a:ln>
          </p:spPr>
          <p:txBody>
            <a:bodyPr vert="horz" wrap="square" lIns="82124" tIns="41061" rIns="82124" bIns="41061" numCol="1" anchor="t" anchorCtr="0" compatLnSpc="1">
              <a:prstTxWarp prst="textNoShape">
                <a:avLst/>
              </a:prstTxWarp>
              <a:spAutoFit/>
            </a:bodyPr>
            <a:lstStyle/>
            <a:p>
              <a:pPr algn="ctr" fontAlgn="base">
                <a:spcBef>
                  <a:spcPct val="0"/>
                </a:spcBef>
                <a:spcAft>
                  <a:spcPct val="0"/>
                </a:spcAft>
              </a:pPr>
              <a:r>
                <a:rPr lang="en-US" sz="1050" dirty="0" smtClean="0">
                  <a:solidFill>
                    <a:schemeClr val="bg1"/>
                  </a:solidFill>
                  <a:effectLst>
                    <a:outerShdw blurRad="38100" dist="38100" dir="2700000" algn="tl">
                      <a:srgbClr val="000000">
                        <a:alpha val="43137"/>
                      </a:srgbClr>
                    </a:outerShdw>
                  </a:effectLst>
                  <a:latin typeface="Arial" pitchFamily="34" charset="0"/>
                </a:rPr>
                <a:t>RMA</a:t>
              </a:r>
            </a:p>
          </p:txBody>
        </p:sp>
      </p:grpSp>
      <p:grpSp>
        <p:nvGrpSpPr>
          <p:cNvPr id="94" name="Group 93"/>
          <p:cNvGrpSpPr/>
          <p:nvPr/>
        </p:nvGrpSpPr>
        <p:grpSpPr>
          <a:xfrm>
            <a:off x="676254" y="2507599"/>
            <a:ext cx="958259" cy="834090"/>
            <a:chOff x="676254" y="2788465"/>
            <a:chExt cx="873211" cy="760062"/>
          </a:xfrm>
          <a:effectLst>
            <a:outerShdw blurRad="50800" dist="38100" dir="5400000" algn="t" rotWithShape="0">
              <a:prstClr val="black">
                <a:alpha val="40000"/>
              </a:prstClr>
            </a:outerShdw>
          </a:effectLst>
        </p:grpSpPr>
        <p:sp>
          <p:nvSpPr>
            <p:cNvPr id="78" name="Oval 77"/>
            <p:cNvSpPr/>
            <p:nvPr/>
          </p:nvSpPr>
          <p:spPr>
            <a:xfrm>
              <a:off x="732828" y="2788465"/>
              <a:ext cx="760062" cy="760062"/>
            </a:xfrm>
            <a:prstGeom prst="ellipse">
              <a:avLst/>
            </a:prstGeom>
            <a:solidFill>
              <a:srgbClr val="652575"/>
            </a:solidFill>
            <a:ln>
              <a:noFill/>
            </a:ln>
            <a:effectLst/>
            <a:scene3d>
              <a:camera prst="orthographicFront"/>
              <a:lightRig rig="glow" dir="t">
                <a:rot lat="0" lon="0" rev="0"/>
              </a:lightRig>
            </a:scene3d>
            <a:sp3d>
              <a:bevelT w="222250" h="247650"/>
              <a:bevelB w="323850" h="679450"/>
              <a:contourClr>
                <a:schemeClr val="bg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lnSpc>
                  <a:spcPct val="85000"/>
                </a:lnSpc>
              </a:pPr>
              <a:endParaRPr lang="en-US" dirty="0">
                <a:solidFill>
                  <a:srgbClr val="FFFFFF"/>
                </a:solidFill>
                <a:latin typeface="Arial"/>
              </a:endParaRPr>
            </a:p>
          </p:txBody>
        </p:sp>
        <p:sp>
          <p:nvSpPr>
            <p:cNvPr id="444" name="Text Box 44"/>
            <p:cNvSpPr txBox="1">
              <a:spLocks noChangeArrowheads="1"/>
            </p:cNvSpPr>
            <p:nvPr/>
          </p:nvSpPr>
          <p:spPr bwMode="auto">
            <a:xfrm>
              <a:off x="676254" y="2976461"/>
              <a:ext cx="873211" cy="384071"/>
            </a:xfrm>
            <a:prstGeom prst="rect">
              <a:avLst/>
            </a:prstGeom>
            <a:noFill/>
            <a:ln w="9525" algn="ctr">
              <a:noFill/>
              <a:miter lim="800000"/>
              <a:headEnd/>
              <a:tailEnd/>
            </a:ln>
          </p:spPr>
          <p:txBody>
            <a:bodyPr vert="horz" wrap="square" lIns="82124" tIns="41061" rIns="82124" bIns="41061" numCol="1" anchor="t" anchorCtr="0" compatLnSpc="1">
              <a:prstTxWarp prst="textNoShape">
                <a:avLst/>
              </a:prstTxWarp>
              <a:spAutoFit/>
            </a:bodyPr>
            <a:lstStyle/>
            <a:p>
              <a:pPr algn="ctr" fontAlgn="base">
                <a:spcBef>
                  <a:spcPct val="0"/>
                </a:spcBef>
                <a:spcAft>
                  <a:spcPct val="0"/>
                </a:spcAft>
              </a:pPr>
              <a:r>
                <a:rPr lang="en-US" sz="1050" dirty="0" smtClean="0">
                  <a:solidFill>
                    <a:schemeClr val="bg1"/>
                  </a:solidFill>
                  <a:effectLst>
                    <a:outerShdw blurRad="38100" dist="38100" dir="2700000" algn="tl">
                      <a:srgbClr val="000000">
                        <a:alpha val="43137"/>
                      </a:srgbClr>
                    </a:outerShdw>
                  </a:effectLst>
                  <a:latin typeface="Arial" pitchFamily="34" charset="0"/>
                </a:rPr>
                <a:t>Tech</a:t>
              </a:r>
              <a:br>
                <a:rPr lang="en-US" sz="1050" dirty="0" smtClean="0">
                  <a:solidFill>
                    <a:schemeClr val="bg1"/>
                  </a:solidFill>
                  <a:effectLst>
                    <a:outerShdw blurRad="38100" dist="38100" dir="2700000" algn="tl">
                      <a:srgbClr val="000000">
                        <a:alpha val="43137"/>
                      </a:srgbClr>
                    </a:outerShdw>
                  </a:effectLst>
                  <a:latin typeface="Arial" pitchFamily="34" charset="0"/>
                </a:rPr>
              </a:br>
              <a:r>
                <a:rPr lang="en-US" sz="1050" dirty="0" smtClean="0">
                  <a:solidFill>
                    <a:schemeClr val="bg1"/>
                  </a:solidFill>
                  <a:effectLst>
                    <a:outerShdw blurRad="38100" dist="38100" dir="2700000" algn="tl">
                      <a:srgbClr val="000000">
                        <a:alpha val="43137"/>
                      </a:srgbClr>
                    </a:outerShdw>
                  </a:effectLst>
                  <a:latin typeface="Arial" pitchFamily="34" charset="0"/>
                </a:rPr>
                <a:t>Support</a:t>
              </a:r>
            </a:p>
          </p:txBody>
        </p:sp>
      </p:grpSp>
      <p:sp>
        <p:nvSpPr>
          <p:cNvPr id="453" name="Text Box 22"/>
          <p:cNvSpPr txBox="1">
            <a:spLocks noChangeArrowheads="1"/>
          </p:cNvSpPr>
          <p:nvPr/>
        </p:nvSpPr>
        <p:spPr bwMode="auto">
          <a:xfrm>
            <a:off x="3698168" y="5577806"/>
            <a:ext cx="1899636" cy="329145"/>
          </a:xfrm>
          <a:prstGeom prst="rect">
            <a:avLst/>
          </a:prstGeom>
          <a:noFill/>
          <a:ln w="9525" algn="ctr">
            <a:noFill/>
            <a:miter lim="800000"/>
            <a:headEnd/>
            <a:tailEnd/>
          </a:ln>
        </p:spPr>
        <p:txBody>
          <a:bodyPr vert="horz" wrap="square" lIns="82124" tIns="41061" rIns="82124" bIns="41061"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smtClean="0">
                <a:ln>
                  <a:noFill/>
                </a:ln>
                <a:solidFill>
                  <a:srgbClr val="595959"/>
                </a:solidFill>
                <a:effectLst/>
                <a:latin typeface="Arial" pitchFamily="34" charset="0"/>
              </a:rPr>
              <a:t>Network Data</a:t>
            </a:r>
            <a:endParaRPr kumimoji="0" lang="en-US" sz="1400" b="0" i="0" u="none" strike="noStrike" cap="none" normalizeH="0" baseline="0" dirty="0" smtClean="0">
              <a:ln>
                <a:noFill/>
              </a:ln>
              <a:solidFill>
                <a:schemeClr val="tx1"/>
              </a:solidFill>
              <a:effectLst/>
              <a:latin typeface="Arial" pitchFamily="34" charset="0"/>
            </a:endParaRPr>
          </a:p>
        </p:txBody>
      </p:sp>
      <p:grpSp>
        <p:nvGrpSpPr>
          <p:cNvPr id="14" name="Group 484"/>
          <p:cNvGrpSpPr/>
          <p:nvPr/>
        </p:nvGrpSpPr>
        <p:grpSpPr>
          <a:xfrm>
            <a:off x="1865593" y="5755477"/>
            <a:ext cx="5335029" cy="0"/>
            <a:chOff x="1782463" y="5740227"/>
            <a:chExt cx="5335029" cy="0"/>
          </a:xfrm>
        </p:grpSpPr>
        <p:sp>
          <p:nvSpPr>
            <p:cNvPr id="2141" name="Line 16"/>
            <p:cNvSpPr>
              <a:spLocks noChangeShapeType="1"/>
            </p:cNvSpPr>
            <p:nvPr/>
          </p:nvSpPr>
          <p:spPr bwMode="auto">
            <a:xfrm>
              <a:off x="1782463" y="5740227"/>
              <a:ext cx="2056369" cy="0"/>
            </a:xfrm>
            <a:prstGeom prst="line">
              <a:avLst/>
            </a:prstGeom>
            <a:noFill/>
            <a:ln w="19050">
              <a:solidFill>
                <a:schemeClr val="accent6"/>
              </a:solidFill>
              <a:prstDash val="dash"/>
              <a:round/>
              <a:headEnd/>
              <a:tailEnd type="triangle" w="med" len="med"/>
            </a:ln>
          </p:spPr>
          <p:txBody>
            <a:bodyPr vert="horz" wrap="square" lIns="82124" tIns="41061" rIns="82124" bIns="41061" numCol="1" anchor="ctr" anchorCtr="0" compatLnSpc="1">
              <a:prstTxWarp prst="textNoShape">
                <a:avLst/>
              </a:prstTxWarp>
              <a:spAutoFit/>
            </a:bodyPr>
            <a:lstStyle/>
            <a:p>
              <a:endParaRPr lang="en-US" sz="1050" dirty="0"/>
            </a:p>
          </p:txBody>
        </p:sp>
        <p:sp>
          <p:nvSpPr>
            <p:cNvPr id="455" name="Line 16"/>
            <p:cNvSpPr>
              <a:spLocks noChangeShapeType="1"/>
            </p:cNvSpPr>
            <p:nvPr/>
          </p:nvSpPr>
          <p:spPr bwMode="auto">
            <a:xfrm>
              <a:off x="5341210" y="5740227"/>
              <a:ext cx="1776282" cy="0"/>
            </a:xfrm>
            <a:prstGeom prst="line">
              <a:avLst/>
            </a:prstGeom>
            <a:noFill/>
            <a:ln w="19050">
              <a:solidFill>
                <a:schemeClr val="accent6"/>
              </a:solidFill>
              <a:prstDash val="dash"/>
              <a:round/>
              <a:headEnd/>
              <a:tailEnd type="triangle" w="med" len="med"/>
            </a:ln>
          </p:spPr>
          <p:txBody>
            <a:bodyPr vert="horz" wrap="square" lIns="82124" tIns="41061" rIns="82124" bIns="41061" numCol="1" anchor="ctr" anchorCtr="0" compatLnSpc="1">
              <a:prstTxWarp prst="textNoShape">
                <a:avLst/>
              </a:prstTxWarp>
              <a:spAutoFit/>
            </a:bodyPr>
            <a:lstStyle/>
            <a:p>
              <a:endParaRPr lang="en-US" sz="1050" dirty="0"/>
            </a:p>
          </p:txBody>
        </p:sp>
      </p:grpSp>
      <p:sp>
        <p:nvSpPr>
          <p:cNvPr id="456" name="Line 16"/>
          <p:cNvSpPr>
            <a:spLocks noChangeShapeType="1"/>
          </p:cNvSpPr>
          <p:nvPr/>
        </p:nvSpPr>
        <p:spPr bwMode="auto">
          <a:xfrm flipV="1">
            <a:off x="5483375" y="2652666"/>
            <a:ext cx="1552490" cy="403925"/>
          </a:xfrm>
          <a:prstGeom prst="line">
            <a:avLst/>
          </a:prstGeom>
          <a:noFill/>
          <a:ln w="19050">
            <a:solidFill>
              <a:srgbClr val="464747"/>
            </a:solidFill>
            <a:prstDash val="dash"/>
            <a:round/>
            <a:headEnd/>
            <a:tailEnd type="triangle" w="med" len="med"/>
          </a:ln>
        </p:spPr>
        <p:txBody>
          <a:bodyPr vert="horz" wrap="square" lIns="82124" tIns="41061" rIns="82124" bIns="41061" numCol="1" anchor="ctr" anchorCtr="0" compatLnSpc="1">
            <a:prstTxWarp prst="textNoShape">
              <a:avLst/>
            </a:prstTxWarp>
            <a:spAutoFit/>
          </a:bodyPr>
          <a:lstStyle/>
          <a:p>
            <a:endParaRPr lang="en-US" sz="1050" dirty="0"/>
          </a:p>
        </p:txBody>
      </p:sp>
      <p:sp>
        <p:nvSpPr>
          <p:cNvPr id="459" name="Line 16"/>
          <p:cNvSpPr>
            <a:spLocks noChangeShapeType="1"/>
          </p:cNvSpPr>
          <p:nvPr/>
        </p:nvSpPr>
        <p:spPr bwMode="auto">
          <a:xfrm flipH="1">
            <a:off x="5775476" y="3400767"/>
            <a:ext cx="395416" cy="0"/>
          </a:xfrm>
          <a:prstGeom prst="line">
            <a:avLst/>
          </a:prstGeom>
          <a:noFill/>
          <a:ln w="19050">
            <a:solidFill>
              <a:schemeClr val="accent6"/>
            </a:solidFill>
            <a:prstDash val="dash"/>
            <a:round/>
            <a:headEnd/>
            <a:tailEnd type="triangle" w="med" len="med"/>
          </a:ln>
        </p:spPr>
        <p:txBody>
          <a:bodyPr vert="horz" wrap="square" lIns="82124" tIns="41061" rIns="82124" bIns="41061" numCol="1" anchor="ctr" anchorCtr="0" compatLnSpc="1">
            <a:prstTxWarp prst="textNoShape">
              <a:avLst/>
            </a:prstTxWarp>
            <a:spAutoFit/>
          </a:bodyPr>
          <a:lstStyle/>
          <a:p>
            <a:endParaRPr lang="en-US" sz="1050" dirty="0"/>
          </a:p>
        </p:txBody>
      </p:sp>
      <p:cxnSp>
        <p:nvCxnSpPr>
          <p:cNvPr id="462" name="Straight Connector 461"/>
          <p:cNvCxnSpPr/>
          <p:nvPr/>
        </p:nvCxnSpPr>
        <p:spPr>
          <a:xfrm rot="5400000">
            <a:off x="6030852" y="3649448"/>
            <a:ext cx="411889" cy="0"/>
          </a:xfrm>
          <a:prstGeom prst="line">
            <a:avLst/>
          </a:prstGeom>
          <a:ln w="19050">
            <a:solidFill>
              <a:schemeClr val="accent6"/>
            </a:solidFill>
            <a:prstDash val="dash"/>
          </a:ln>
        </p:spPr>
        <p:style>
          <a:lnRef idx="1">
            <a:schemeClr val="accent1"/>
          </a:lnRef>
          <a:fillRef idx="0">
            <a:schemeClr val="accent1"/>
          </a:fillRef>
          <a:effectRef idx="0">
            <a:schemeClr val="accent1"/>
          </a:effectRef>
          <a:fontRef idx="minor">
            <a:schemeClr val="tx1"/>
          </a:fontRef>
        </p:style>
      </p:cxnSp>
      <p:cxnSp>
        <p:nvCxnSpPr>
          <p:cNvPr id="463" name="Straight Connector 462"/>
          <p:cNvCxnSpPr/>
          <p:nvPr/>
        </p:nvCxnSpPr>
        <p:spPr>
          <a:xfrm>
            <a:off x="6302698" y="3855393"/>
            <a:ext cx="963827" cy="1"/>
          </a:xfrm>
          <a:prstGeom prst="line">
            <a:avLst/>
          </a:prstGeom>
          <a:ln w="19050">
            <a:solidFill>
              <a:schemeClr val="accent6"/>
            </a:solidFill>
            <a:prstDash val="dash"/>
          </a:ln>
        </p:spPr>
        <p:style>
          <a:lnRef idx="1">
            <a:schemeClr val="accent1"/>
          </a:lnRef>
          <a:fillRef idx="0">
            <a:schemeClr val="accent1"/>
          </a:fillRef>
          <a:effectRef idx="0">
            <a:schemeClr val="accent1"/>
          </a:effectRef>
          <a:fontRef idx="minor">
            <a:schemeClr val="tx1"/>
          </a:fontRef>
        </p:style>
      </p:cxnSp>
      <p:cxnSp>
        <p:nvCxnSpPr>
          <p:cNvPr id="470" name="Straight Connector 469"/>
          <p:cNvCxnSpPr/>
          <p:nvPr/>
        </p:nvCxnSpPr>
        <p:spPr>
          <a:xfrm>
            <a:off x="6248400" y="5255826"/>
            <a:ext cx="985174" cy="1"/>
          </a:xfrm>
          <a:prstGeom prst="line">
            <a:avLst/>
          </a:prstGeom>
          <a:ln w="19050">
            <a:solidFill>
              <a:schemeClr val="accent6"/>
            </a:solidFill>
            <a:prstDash val="dash"/>
          </a:ln>
        </p:spPr>
        <p:style>
          <a:lnRef idx="1">
            <a:schemeClr val="accent1"/>
          </a:lnRef>
          <a:fillRef idx="0">
            <a:schemeClr val="accent1"/>
          </a:fillRef>
          <a:effectRef idx="0">
            <a:schemeClr val="accent1"/>
          </a:effectRef>
          <a:fontRef idx="minor">
            <a:schemeClr val="tx1"/>
          </a:fontRef>
        </p:style>
      </p:cxnSp>
      <p:grpSp>
        <p:nvGrpSpPr>
          <p:cNvPr id="17" name="Group 481"/>
          <p:cNvGrpSpPr/>
          <p:nvPr/>
        </p:nvGrpSpPr>
        <p:grpSpPr>
          <a:xfrm>
            <a:off x="7027629" y="2922001"/>
            <a:ext cx="1079155" cy="3078839"/>
            <a:chOff x="6944499" y="3020770"/>
            <a:chExt cx="1079155" cy="3078839"/>
          </a:xfrm>
        </p:grpSpPr>
        <p:sp>
          <p:nvSpPr>
            <p:cNvPr id="435" name="TextBox 434"/>
            <p:cNvSpPr txBox="1"/>
            <p:nvPr/>
          </p:nvSpPr>
          <p:spPr>
            <a:xfrm>
              <a:off x="7181072" y="3020770"/>
              <a:ext cx="585366" cy="276999"/>
            </a:xfrm>
            <a:prstGeom prst="rect">
              <a:avLst/>
            </a:prstGeom>
            <a:noFill/>
          </p:spPr>
          <p:txBody>
            <a:bodyPr wrap="square" rtlCol="0">
              <a:spAutoFit/>
            </a:bodyPr>
            <a:lstStyle/>
            <a:p>
              <a:pPr fontAlgn="base">
                <a:spcBef>
                  <a:spcPct val="0"/>
                </a:spcBef>
                <a:spcAft>
                  <a:spcPct val="0"/>
                </a:spcAft>
              </a:pPr>
              <a:r>
                <a:rPr lang="en-US" sz="1200" dirty="0" smtClean="0">
                  <a:solidFill>
                    <a:srgbClr val="595959"/>
                  </a:solidFill>
                  <a:latin typeface="Arial" pitchFamily="34" charset="0"/>
                </a:rPr>
                <a:t>TAC</a:t>
              </a:r>
            </a:p>
          </p:txBody>
        </p:sp>
        <p:grpSp>
          <p:nvGrpSpPr>
            <p:cNvPr id="24" name="Group 465"/>
            <p:cNvGrpSpPr/>
            <p:nvPr/>
          </p:nvGrpSpPr>
          <p:grpSpPr>
            <a:xfrm>
              <a:off x="6944499" y="3393990"/>
              <a:ext cx="1079155" cy="1370036"/>
              <a:chOff x="6944499" y="3416372"/>
              <a:chExt cx="1079155" cy="1208702"/>
            </a:xfrm>
          </p:grpSpPr>
          <p:pic>
            <p:nvPicPr>
              <p:cNvPr id="467" name="Picture 466" descr="Device_database_3036_unreachable_256.png"/>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944499" y="3416372"/>
                <a:ext cx="1079155" cy="1155575"/>
              </a:xfrm>
              <a:prstGeom prst="rect">
                <a:avLst/>
              </a:prstGeom>
            </p:spPr>
          </p:pic>
          <p:sp>
            <p:nvSpPr>
              <p:cNvPr id="468" name="TextBox 467"/>
              <p:cNvSpPr txBox="1"/>
              <p:nvPr/>
            </p:nvSpPr>
            <p:spPr>
              <a:xfrm>
                <a:off x="7023678" y="4217774"/>
                <a:ext cx="972065" cy="407300"/>
              </a:xfrm>
              <a:prstGeom prst="rect">
                <a:avLst/>
              </a:prstGeom>
              <a:noFill/>
            </p:spPr>
            <p:txBody>
              <a:bodyPr wrap="square" rtlCol="0">
                <a:spAutoFit/>
              </a:bodyPr>
              <a:lstStyle/>
              <a:p>
                <a:pPr algn="ctr" fontAlgn="base">
                  <a:spcBef>
                    <a:spcPct val="0"/>
                  </a:spcBef>
                  <a:spcAft>
                    <a:spcPct val="0"/>
                  </a:spcAft>
                </a:pPr>
                <a:r>
                  <a:rPr lang="en-US" sz="1200" dirty="0" smtClean="0">
                    <a:solidFill>
                      <a:srgbClr val="595959"/>
                    </a:solidFill>
                    <a:latin typeface="Arial" pitchFamily="34" charset="0"/>
                  </a:rPr>
                  <a:t>Business</a:t>
                </a:r>
                <a:br>
                  <a:rPr lang="en-US" sz="1200" dirty="0" smtClean="0">
                    <a:solidFill>
                      <a:srgbClr val="595959"/>
                    </a:solidFill>
                    <a:latin typeface="Arial" pitchFamily="34" charset="0"/>
                  </a:rPr>
                </a:br>
                <a:r>
                  <a:rPr lang="en-US" sz="1200" dirty="0" smtClean="0">
                    <a:solidFill>
                      <a:srgbClr val="595959"/>
                    </a:solidFill>
                    <a:latin typeface="Arial" pitchFamily="34" charset="0"/>
                  </a:rPr>
                  <a:t>Intelligence</a:t>
                </a:r>
              </a:p>
            </p:txBody>
          </p:sp>
        </p:grpSp>
        <p:grpSp>
          <p:nvGrpSpPr>
            <p:cNvPr id="25" name="Group 470"/>
            <p:cNvGrpSpPr/>
            <p:nvPr/>
          </p:nvGrpSpPr>
          <p:grpSpPr>
            <a:xfrm>
              <a:off x="7003401" y="4577808"/>
              <a:ext cx="961351" cy="1521801"/>
              <a:chOff x="7012119" y="4633443"/>
              <a:chExt cx="961351" cy="1342596"/>
            </a:xfrm>
          </p:grpSpPr>
          <p:pic>
            <p:nvPicPr>
              <p:cNvPr id="472" name="Picture 471" descr="Device_database_3036_default_256.png"/>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7012119" y="4633443"/>
                <a:ext cx="961351" cy="1223659"/>
              </a:xfrm>
              <a:prstGeom prst="rect">
                <a:avLst/>
              </a:prstGeom>
            </p:spPr>
          </p:pic>
          <p:sp>
            <p:nvSpPr>
              <p:cNvPr id="473" name="TextBox 472"/>
              <p:cNvSpPr txBox="1"/>
              <p:nvPr/>
            </p:nvSpPr>
            <p:spPr>
              <a:xfrm>
                <a:off x="7133969" y="5560541"/>
                <a:ext cx="766120" cy="415498"/>
              </a:xfrm>
              <a:prstGeom prst="rect">
                <a:avLst/>
              </a:prstGeom>
              <a:noFill/>
            </p:spPr>
            <p:txBody>
              <a:bodyPr wrap="square" rtlCol="0">
                <a:spAutoFit/>
              </a:bodyPr>
              <a:lstStyle/>
              <a:p>
                <a:pPr algn="ctr" fontAlgn="base">
                  <a:spcBef>
                    <a:spcPct val="0"/>
                  </a:spcBef>
                  <a:spcAft>
                    <a:spcPct val="0"/>
                  </a:spcAft>
                </a:pPr>
                <a:r>
                  <a:rPr lang="en-US" sz="1200" dirty="0" smtClean="0">
                    <a:solidFill>
                      <a:srgbClr val="595959"/>
                    </a:solidFill>
                    <a:latin typeface="Arial" pitchFamily="34" charset="0"/>
                  </a:rPr>
                  <a:t>Installed </a:t>
                </a:r>
                <a:br>
                  <a:rPr lang="en-US" sz="1200" dirty="0" smtClean="0">
                    <a:solidFill>
                      <a:srgbClr val="595959"/>
                    </a:solidFill>
                    <a:latin typeface="Arial" pitchFamily="34" charset="0"/>
                  </a:rPr>
                </a:br>
                <a:r>
                  <a:rPr lang="en-US" sz="1200" dirty="0" smtClean="0">
                    <a:solidFill>
                      <a:srgbClr val="595959"/>
                    </a:solidFill>
                    <a:latin typeface="Arial" pitchFamily="34" charset="0"/>
                  </a:rPr>
                  <a:t>Base</a:t>
                </a:r>
              </a:p>
            </p:txBody>
          </p:sp>
        </p:grpSp>
      </p:grpSp>
      <p:sp>
        <p:nvSpPr>
          <p:cNvPr id="68" name="Line 16"/>
          <p:cNvSpPr>
            <a:spLocks noChangeShapeType="1"/>
          </p:cNvSpPr>
          <p:nvPr/>
        </p:nvSpPr>
        <p:spPr bwMode="auto">
          <a:xfrm flipV="1">
            <a:off x="6234735" y="4125697"/>
            <a:ext cx="0" cy="1080702"/>
          </a:xfrm>
          <a:prstGeom prst="line">
            <a:avLst/>
          </a:prstGeom>
          <a:noFill/>
          <a:ln w="19050">
            <a:solidFill>
              <a:schemeClr val="accent6">
                <a:lumMod val="75000"/>
              </a:schemeClr>
            </a:solidFill>
            <a:prstDash val="dash"/>
            <a:round/>
            <a:headEnd/>
            <a:tailEnd type="triangle" w="med" len="med"/>
          </a:ln>
        </p:spPr>
        <p:txBody>
          <a:bodyPr vert="horz" wrap="square" lIns="82124" tIns="41061" rIns="82124" bIns="41061" numCol="1" anchor="ctr" anchorCtr="0" compatLnSpc="1">
            <a:prstTxWarp prst="textNoShape">
              <a:avLst/>
            </a:prstTxWarp>
            <a:spAutoFit/>
          </a:bodyPr>
          <a:lstStyle/>
          <a:p>
            <a:endParaRPr lang="en-US" sz="1050" dirty="0"/>
          </a:p>
        </p:txBody>
      </p:sp>
      <p:grpSp>
        <p:nvGrpSpPr>
          <p:cNvPr id="76" name="Group 75"/>
          <p:cNvGrpSpPr/>
          <p:nvPr/>
        </p:nvGrpSpPr>
        <p:grpSpPr>
          <a:xfrm>
            <a:off x="7086600" y="2002962"/>
            <a:ext cx="914400" cy="914400"/>
            <a:chOff x="7086600" y="2209800"/>
            <a:chExt cx="914400" cy="914400"/>
          </a:xfrm>
        </p:grpSpPr>
        <p:grpSp>
          <p:nvGrpSpPr>
            <p:cNvPr id="69" name="Group 190"/>
            <p:cNvGrpSpPr/>
            <p:nvPr/>
          </p:nvGrpSpPr>
          <p:grpSpPr>
            <a:xfrm>
              <a:off x="7086600" y="2209800"/>
              <a:ext cx="914400" cy="914400"/>
              <a:chOff x="6600825" y="2085975"/>
              <a:chExt cx="1314450" cy="1314450"/>
            </a:xfrm>
          </p:grpSpPr>
          <p:sp>
            <p:nvSpPr>
              <p:cNvPr id="71" name="Oval 70"/>
              <p:cNvSpPr/>
              <p:nvPr/>
            </p:nvSpPr>
            <p:spPr>
              <a:xfrm>
                <a:off x="6600825" y="2085975"/>
                <a:ext cx="1314450" cy="1314450"/>
              </a:xfrm>
              <a:prstGeom prst="ellipse">
                <a:avLst/>
              </a:prstGeom>
              <a:gradFill>
                <a:gsLst>
                  <a:gs pos="0">
                    <a:schemeClr val="tx1"/>
                  </a:gs>
                  <a:gs pos="100000">
                    <a:schemeClr val="accent2"/>
                  </a:gs>
                </a:gsLst>
                <a:lin ang="5400000" scaled="0"/>
              </a:gradFill>
              <a:ln w="25400">
                <a:gradFill>
                  <a:gsLst>
                    <a:gs pos="0">
                      <a:schemeClr val="tx1">
                        <a:lumMod val="40000"/>
                        <a:lumOff val="60000"/>
                      </a:schemeClr>
                    </a:gs>
                    <a:gs pos="100000">
                      <a:schemeClr val="accent1">
                        <a:tint val="23500"/>
                        <a:satMod val="160000"/>
                        <a:alpha val="0"/>
                      </a:schemeClr>
                    </a:gs>
                  </a:gsLst>
                  <a:lin ang="5400000" scaled="0"/>
                </a:grad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
            <p:nvSpPr>
              <p:cNvPr id="72" name="Oval 71"/>
              <p:cNvSpPr/>
              <p:nvPr/>
            </p:nvSpPr>
            <p:spPr>
              <a:xfrm>
                <a:off x="6651096" y="2130354"/>
                <a:ext cx="1221429" cy="1221429"/>
              </a:xfrm>
              <a:prstGeom prst="ellipse">
                <a:avLst/>
              </a:prstGeom>
              <a:gradFill>
                <a:gsLst>
                  <a:gs pos="0">
                    <a:schemeClr val="bg1">
                      <a:lumMod val="85000"/>
                      <a:alpha val="58000"/>
                    </a:schemeClr>
                  </a:gs>
                  <a:gs pos="100000">
                    <a:schemeClr val="bg1">
                      <a:lumMod val="85000"/>
                      <a:alpha val="0"/>
                    </a:schemeClr>
                  </a:gs>
                </a:gsLst>
                <a:lin ang="5400000" scaled="0"/>
              </a:gradFill>
              <a:ln>
                <a:gradFill>
                  <a:gsLst>
                    <a:gs pos="0">
                      <a:schemeClr val="bg1">
                        <a:alpha val="44000"/>
                      </a:schemeClr>
                    </a:gs>
                    <a:gs pos="100000">
                      <a:schemeClr val="accent1">
                        <a:tint val="44500"/>
                        <a:satMod val="160000"/>
                        <a:alpha val="0"/>
                      </a:schemeClr>
                    </a:gs>
                  </a:gsLst>
                  <a:lin ang="540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grpSp>
        <p:pic>
          <p:nvPicPr>
            <p:cNvPr id="66" name="Picture 65" descr="ss1.png"/>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7126266" y="2245602"/>
              <a:ext cx="844950" cy="859271"/>
            </a:xfrm>
            <a:prstGeom prst="rect">
              <a:avLst/>
            </a:prstGeom>
          </p:spPr>
        </p:pic>
      </p:grpSp>
      <p:grpSp>
        <p:nvGrpSpPr>
          <p:cNvPr id="96" name="Group 95"/>
          <p:cNvGrpSpPr/>
          <p:nvPr/>
        </p:nvGrpSpPr>
        <p:grpSpPr>
          <a:xfrm>
            <a:off x="1469108" y="3190166"/>
            <a:ext cx="958259" cy="834090"/>
            <a:chOff x="1517050" y="2236203"/>
            <a:chExt cx="873211" cy="760062"/>
          </a:xfrm>
          <a:effectLst>
            <a:outerShdw blurRad="50800" dist="38100" dir="5400000" algn="t" rotWithShape="0">
              <a:prstClr val="black">
                <a:alpha val="40000"/>
              </a:prstClr>
            </a:outerShdw>
          </a:effectLst>
        </p:grpSpPr>
        <p:sp>
          <p:nvSpPr>
            <p:cNvPr id="100" name="Oval 99"/>
            <p:cNvSpPr/>
            <p:nvPr/>
          </p:nvSpPr>
          <p:spPr>
            <a:xfrm>
              <a:off x="1562206" y="2236203"/>
              <a:ext cx="760062" cy="760062"/>
            </a:xfrm>
            <a:prstGeom prst="ellipse">
              <a:avLst/>
            </a:prstGeom>
            <a:solidFill>
              <a:srgbClr val="565656"/>
            </a:solidFill>
            <a:ln>
              <a:noFill/>
            </a:ln>
            <a:effectLst/>
            <a:scene3d>
              <a:camera prst="orthographicFront"/>
              <a:lightRig rig="glow" dir="t">
                <a:rot lat="0" lon="0" rev="0"/>
              </a:lightRig>
            </a:scene3d>
            <a:sp3d>
              <a:bevelT w="222250" h="247650"/>
              <a:bevelB w="323850" h="679450"/>
              <a:contourClr>
                <a:schemeClr val="bg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lnSpc>
                  <a:spcPct val="90000"/>
                </a:lnSpc>
              </a:pPr>
              <a:endParaRPr lang="en-US" dirty="0">
                <a:solidFill>
                  <a:srgbClr val="FFFFFF"/>
                </a:solidFill>
                <a:latin typeface="Arial"/>
              </a:endParaRPr>
            </a:p>
          </p:txBody>
        </p:sp>
        <p:sp>
          <p:nvSpPr>
            <p:cNvPr id="98" name="Text Box 44"/>
            <p:cNvSpPr txBox="1">
              <a:spLocks noChangeArrowheads="1"/>
            </p:cNvSpPr>
            <p:nvPr/>
          </p:nvSpPr>
          <p:spPr bwMode="auto">
            <a:xfrm>
              <a:off x="1517050" y="2368107"/>
              <a:ext cx="873211" cy="496255"/>
            </a:xfrm>
            <a:prstGeom prst="rect">
              <a:avLst/>
            </a:prstGeom>
            <a:noFill/>
            <a:ln w="9525" algn="ctr">
              <a:noFill/>
              <a:miter lim="800000"/>
              <a:headEnd/>
              <a:tailEnd/>
            </a:ln>
          </p:spPr>
          <p:txBody>
            <a:bodyPr vert="horz" wrap="square" lIns="82124" tIns="41061" rIns="82124" bIns="41061" numCol="1" anchor="t" anchorCtr="0" compatLnSpc="1">
              <a:prstTxWarp prst="textNoShape">
                <a:avLst/>
              </a:prstTxWarp>
              <a:spAutoFit/>
            </a:bodyPr>
            <a:lstStyle/>
            <a:p>
              <a:pPr algn="ctr" fontAlgn="base">
                <a:lnSpc>
                  <a:spcPts val="1200"/>
                </a:lnSpc>
                <a:spcBef>
                  <a:spcPct val="0"/>
                </a:spcBef>
                <a:spcAft>
                  <a:spcPct val="0"/>
                </a:spcAft>
              </a:pPr>
              <a:r>
                <a:rPr lang="en-US" sz="1050" dirty="0" smtClean="0">
                  <a:solidFill>
                    <a:schemeClr val="bg1"/>
                  </a:solidFill>
                  <a:effectLst>
                    <a:outerShdw blurRad="38100" dist="38100" dir="2700000" algn="tl">
                      <a:srgbClr val="000000">
                        <a:alpha val="43137"/>
                      </a:srgbClr>
                    </a:outerShdw>
                  </a:effectLst>
                  <a:latin typeface="Arial" pitchFamily="34" charset="0"/>
                </a:rPr>
                <a:t>Value-Add </a:t>
              </a:r>
              <a:br>
                <a:rPr lang="en-US" sz="1050" dirty="0" smtClean="0">
                  <a:solidFill>
                    <a:schemeClr val="bg1"/>
                  </a:solidFill>
                  <a:effectLst>
                    <a:outerShdw blurRad="38100" dist="38100" dir="2700000" algn="tl">
                      <a:srgbClr val="000000">
                        <a:alpha val="43137"/>
                      </a:srgbClr>
                    </a:outerShdw>
                  </a:effectLst>
                  <a:latin typeface="Arial" pitchFamily="34" charset="0"/>
                </a:rPr>
              </a:br>
              <a:r>
                <a:rPr lang="en-US" sz="1050" dirty="0" smtClean="0">
                  <a:solidFill>
                    <a:schemeClr val="bg1"/>
                  </a:solidFill>
                  <a:effectLst>
                    <a:outerShdw blurRad="38100" dist="38100" dir="2700000" algn="tl">
                      <a:srgbClr val="000000">
                        <a:alpha val="43137"/>
                      </a:srgbClr>
                    </a:outerShdw>
                  </a:effectLst>
                  <a:latin typeface="Arial" pitchFamily="34" charset="0"/>
                </a:rPr>
                <a:t>Partner </a:t>
              </a:r>
              <a:br>
                <a:rPr lang="en-US" sz="1050" dirty="0" smtClean="0">
                  <a:solidFill>
                    <a:schemeClr val="bg1"/>
                  </a:solidFill>
                  <a:effectLst>
                    <a:outerShdw blurRad="38100" dist="38100" dir="2700000" algn="tl">
                      <a:srgbClr val="000000">
                        <a:alpha val="43137"/>
                      </a:srgbClr>
                    </a:outerShdw>
                  </a:effectLst>
                  <a:latin typeface="Arial" pitchFamily="34" charset="0"/>
                </a:rPr>
              </a:br>
              <a:r>
                <a:rPr lang="en-US" sz="1050" dirty="0" smtClean="0">
                  <a:solidFill>
                    <a:schemeClr val="bg1"/>
                  </a:solidFill>
                  <a:effectLst>
                    <a:outerShdw blurRad="38100" dist="38100" dir="2700000" algn="tl">
                      <a:srgbClr val="000000">
                        <a:alpha val="43137"/>
                      </a:srgbClr>
                    </a:outerShdw>
                  </a:effectLst>
                  <a:latin typeface="Arial" pitchFamily="34" charset="0"/>
                </a:rPr>
                <a:t>Services</a:t>
              </a:r>
            </a:p>
          </p:txBody>
        </p:sp>
      </p:grpSp>
      <p:grpSp>
        <p:nvGrpSpPr>
          <p:cNvPr id="102" name="Group 101"/>
          <p:cNvGrpSpPr/>
          <p:nvPr/>
        </p:nvGrpSpPr>
        <p:grpSpPr>
          <a:xfrm>
            <a:off x="654040" y="3827680"/>
            <a:ext cx="958259" cy="834090"/>
            <a:chOff x="1508370" y="2236203"/>
            <a:chExt cx="873211" cy="760062"/>
          </a:xfrm>
          <a:effectLst>
            <a:outerShdw blurRad="50800" dist="38100" dir="5400000" algn="t" rotWithShape="0">
              <a:prstClr val="black">
                <a:alpha val="40000"/>
              </a:prstClr>
            </a:outerShdw>
          </a:effectLst>
        </p:grpSpPr>
        <p:sp>
          <p:nvSpPr>
            <p:cNvPr id="105" name="Oval 104"/>
            <p:cNvSpPr/>
            <p:nvPr/>
          </p:nvSpPr>
          <p:spPr>
            <a:xfrm>
              <a:off x="1562206" y="2236203"/>
              <a:ext cx="760062" cy="760062"/>
            </a:xfrm>
            <a:prstGeom prst="ellipse">
              <a:avLst/>
            </a:prstGeom>
            <a:solidFill>
              <a:srgbClr val="565656"/>
            </a:solidFill>
            <a:ln>
              <a:noFill/>
            </a:ln>
            <a:effectLst/>
            <a:scene3d>
              <a:camera prst="orthographicFront"/>
              <a:lightRig rig="glow" dir="t">
                <a:rot lat="0" lon="0" rev="0"/>
              </a:lightRig>
            </a:scene3d>
            <a:sp3d>
              <a:bevelT w="222250" h="247650"/>
              <a:bevelB w="323850" h="679450"/>
              <a:contourClr>
                <a:schemeClr val="bg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lnSpc>
                  <a:spcPct val="90000"/>
                </a:lnSpc>
              </a:pPr>
              <a:endParaRPr lang="en-US" dirty="0">
                <a:solidFill>
                  <a:srgbClr val="FFFFFF"/>
                </a:solidFill>
                <a:latin typeface="Arial"/>
              </a:endParaRPr>
            </a:p>
          </p:txBody>
        </p:sp>
        <p:sp>
          <p:nvSpPr>
            <p:cNvPr id="104" name="Text Box 44"/>
            <p:cNvSpPr txBox="1">
              <a:spLocks noChangeArrowheads="1"/>
            </p:cNvSpPr>
            <p:nvPr/>
          </p:nvSpPr>
          <p:spPr bwMode="auto">
            <a:xfrm>
              <a:off x="1508370" y="2406600"/>
              <a:ext cx="873211" cy="384071"/>
            </a:xfrm>
            <a:prstGeom prst="rect">
              <a:avLst/>
            </a:prstGeom>
            <a:noFill/>
            <a:ln w="9525" algn="ctr">
              <a:noFill/>
              <a:miter lim="800000"/>
              <a:headEnd/>
              <a:tailEnd/>
            </a:ln>
          </p:spPr>
          <p:txBody>
            <a:bodyPr vert="horz" wrap="square" lIns="82124" tIns="41061" rIns="82124" bIns="41061" numCol="1" anchor="t" anchorCtr="0" compatLnSpc="1">
              <a:prstTxWarp prst="textNoShape">
                <a:avLst/>
              </a:prstTxWarp>
              <a:spAutoFit/>
            </a:bodyPr>
            <a:lstStyle/>
            <a:p>
              <a:pPr algn="ctr" fontAlgn="base">
                <a:spcBef>
                  <a:spcPct val="0"/>
                </a:spcBef>
                <a:spcAft>
                  <a:spcPct val="0"/>
                </a:spcAft>
              </a:pPr>
              <a:r>
                <a:rPr lang="en-US" sz="1050" dirty="0" smtClean="0">
                  <a:solidFill>
                    <a:schemeClr val="bg1"/>
                  </a:solidFill>
                  <a:effectLst>
                    <a:outerShdw blurRad="38100" dist="38100" dir="2700000" algn="tl">
                      <a:srgbClr val="000000">
                        <a:alpha val="43137"/>
                      </a:srgbClr>
                    </a:outerShdw>
                  </a:effectLst>
                  <a:latin typeface="Arial" pitchFamily="34" charset="0"/>
                </a:rPr>
                <a:t>Network</a:t>
              </a:r>
              <a:br>
                <a:rPr lang="en-US" sz="1050" dirty="0" smtClean="0">
                  <a:solidFill>
                    <a:schemeClr val="bg1"/>
                  </a:solidFill>
                  <a:effectLst>
                    <a:outerShdw blurRad="38100" dist="38100" dir="2700000" algn="tl">
                      <a:srgbClr val="000000">
                        <a:alpha val="43137"/>
                      </a:srgbClr>
                    </a:outerShdw>
                  </a:effectLst>
                  <a:latin typeface="Arial" pitchFamily="34" charset="0"/>
                </a:rPr>
              </a:br>
              <a:r>
                <a:rPr lang="en-US" sz="1050" dirty="0" smtClean="0">
                  <a:solidFill>
                    <a:schemeClr val="bg1"/>
                  </a:solidFill>
                  <a:effectLst>
                    <a:outerShdw blurRad="38100" dist="38100" dir="2700000" algn="tl">
                      <a:srgbClr val="000000">
                        <a:alpha val="43137"/>
                      </a:srgbClr>
                    </a:outerShdw>
                  </a:effectLst>
                  <a:latin typeface="Arial" pitchFamily="34" charset="0"/>
                </a:rPr>
                <a:t>Discovery</a:t>
              </a:r>
            </a:p>
          </p:txBody>
        </p:sp>
      </p:grpSp>
      <p:grpSp>
        <p:nvGrpSpPr>
          <p:cNvPr id="119" name="Group 118"/>
          <p:cNvGrpSpPr/>
          <p:nvPr/>
        </p:nvGrpSpPr>
        <p:grpSpPr>
          <a:xfrm>
            <a:off x="1418411" y="4437281"/>
            <a:ext cx="1119093" cy="834090"/>
            <a:chOff x="4524468" y="7126061"/>
            <a:chExt cx="1119093" cy="834090"/>
          </a:xfrm>
          <a:effectLst>
            <a:outerShdw blurRad="50800" dist="38100" dir="5400000" algn="t" rotWithShape="0">
              <a:prstClr val="black">
                <a:alpha val="40000"/>
              </a:prstClr>
            </a:outerShdw>
          </a:effectLst>
        </p:grpSpPr>
        <p:sp>
          <p:nvSpPr>
            <p:cNvPr id="110" name="Oval 109"/>
            <p:cNvSpPr/>
            <p:nvPr/>
          </p:nvSpPr>
          <p:spPr>
            <a:xfrm>
              <a:off x="4657831" y="7126061"/>
              <a:ext cx="834090" cy="834090"/>
            </a:xfrm>
            <a:prstGeom prst="ellipse">
              <a:avLst/>
            </a:prstGeom>
            <a:solidFill>
              <a:srgbClr val="565656"/>
            </a:solidFill>
            <a:ln>
              <a:noFill/>
            </a:ln>
            <a:effectLst/>
            <a:scene3d>
              <a:camera prst="orthographicFront"/>
              <a:lightRig rig="glow" dir="t">
                <a:rot lat="0" lon="0" rev="0"/>
              </a:lightRig>
            </a:scene3d>
            <a:sp3d>
              <a:bevelT w="222250" h="247650"/>
              <a:bevelB w="323850" h="679450"/>
              <a:contourClr>
                <a:schemeClr val="bg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lnSpc>
                  <a:spcPct val="90000"/>
                </a:lnSpc>
              </a:pPr>
              <a:endParaRPr lang="en-US" dirty="0">
                <a:solidFill>
                  <a:srgbClr val="FFFFFF"/>
                </a:solidFill>
                <a:latin typeface="Arial"/>
              </a:endParaRPr>
            </a:p>
          </p:txBody>
        </p:sp>
        <p:sp>
          <p:nvSpPr>
            <p:cNvPr id="118" name="TextBox 117"/>
            <p:cNvSpPr txBox="1"/>
            <p:nvPr/>
          </p:nvSpPr>
          <p:spPr>
            <a:xfrm>
              <a:off x="4524468" y="7261080"/>
              <a:ext cx="1119093" cy="553998"/>
            </a:xfrm>
            <a:prstGeom prst="rect">
              <a:avLst/>
            </a:prstGeom>
            <a:noFill/>
          </p:spPr>
          <p:txBody>
            <a:bodyPr wrap="square" rtlCol="0">
              <a:spAutoFit/>
            </a:bodyPr>
            <a:lstStyle/>
            <a:p>
              <a:pPr algn="ctr">
                <a:lnSpc>
                  <a:spcPts val="1150"/>
                </a:lnSpc>
              </a:pPr>
              <a:r>
                <a:rPr lang="en-US" sz="1050" spc="-50" dirty="0" smtClean="0">
                  <a:solidFill>
                    <a:schemeClr val="bg1"/>
                  </a:solidFill>
                  <a:effectLst>
                    <a:outerShdw blurRad="38100" dist="38100" dir="2700000" algn="tl">
                      <a:srgbClr val="000000">
                        <a:alpha val="43137"/>
                      </a:srgbClr>
                    </a:outerShdw>
                  </a:effectLst>
                  <a:latin typeface="Arial" pitchFamily="34" charset="0"/>
                </a:rPr>
                <a:t>Network</a:t>
              </a:r>
              <a:br>
                <a:rPr lang="en-US" sz="1050" spc="-50" dirty="0" smtClean="0">
                  <a:solidFill>
                    <a:schemeClr val="bg1"/>
                  </a:solidFill>
                  <a:effectLst>
                    <a:outerShdw blurRad="38100" dist="38100" dir="2700000" algn="tl">
                      <a:srgbClr val="000000">
                        <a:alpha val="43137"/>
                      </a:srgbClr>
                    </a:outerShdw>
                  </a:effectLst>
                  <a:latin typeface="Arial" pitchFamily="34" charset="0"/>
                </a:rPr>
              </a:br>
              <a:r>
                <a:rPr lang="en-US" sz="1050" spc="-50" dirty="0" smtClean="0">
                  <a:solidFill>
                    <a:schemeClr val="bg1"/>
                  </a:solidFill>
                  <a:effectLst>
                    <a:outerShdw blurRad="38100" dist="38100" dir="2700000" algn="tl">
                      <a:srgbClr val="000000">
                        <a:alpha val="43137"/>
                      </a:srgbClr>
                    </a:outerShdw>
                  </a:effectLst>
                  <a:latin typeface="Arial" pitchFamily="34" charset="0"/>
                </a:rPr>
                <a:t>Assessment </a:t>
              </a:r>
              <a:br>
                <a:rPr lang="en-US" sz="1050" spc="-50" dirty="0" smtClean="0">
                  <a:solidFill>
                    <a:schemeClr val="bg1"/>
                  </a:solidFill>
                  <a:effectLst>
                    <a:outerShdw blurRad="38100" dist="38100" dir="2700000" algn="tl">
                      <a:srgbClr val="000000">
                        <a:alpha val="43137"/>
                      </a:srgbClr>
                    </a:outerShdw>
                  </a:effectLst>
                  <a:latin typeface="Arial" pitchFamily="34" charset="0"/>
                </a:rPr>
              </a:br>
              <a:r>
                <a:rPr lang="en-US" sz="1050" spc="-50" dirty="0" smtClean="0">
                  <a:solidFill>
                    <a:schemeClr val="bg1"/>
                  </a:solidFill>
                  <a:effectLst>
                    <a:outerShdw blurRad="38100" dist="38100" dir="2700000" algn="tl">
                      <a:srgbClr val="000000">
                        <a:alpha val="43137"/>
                      </a:srgbClr>
                    </a:outerShdw>
                  </a:effectLst>
                  <a:latin typeface="Arial" pitchFamily="34" charset="0"/>
                </a:rPr>
                <a:t>and Repair</a:t>
              </a:r>
              <a:endParaRPr lang="en-US" sz="1050" spc="-50" dirty="0"/>
            </a:p>
          </p:txBody>
        </p:sp>
      </p:grpSp>
      <p:grpSp>
        <p:nvGrpSpPr>
          <p:cNvPr id="89" name="Group 88"/>
          <p:cNvGrpSpPr/>
          <p:nvPr/>
        </p:nvGrpSpPr>
        <p:grpSpPr>
          <a:xfrm>
            <a:off x="2389432" y="4437281"/>
            <a:ext cx="1119093" cy="834090"/>
            <a:chOff x="4521823" y="7126061"/>
            <a:chExt cx="1119093" cy="834090"/>
          </a:xfrm>
          <a:effectLst>
            <a:outerShdw blurRad="50800" dist="38100" dir="5400000" algn="t" rotWithShape="0">
              <a:prstClr val="black">
                <a:alpha val="40000"/>
              </a:prstClr>
            </a:outerShdw>
          </a:effectLst>
        </p:grpSpPr>
        <p:sp>
          <p:nvSpPr>
            <p:cNvPr id="107" name="Oval 106"/>
            <p:cNvSpPr/>
            <p:nvPr/>
          </p:nvSpPr>
          <p:spPr>
            <a:xfrm>
              <a:off x="4657831" y="7126061"/>
              <a:ext cx="834090" cy="834090"/>
            </a:xfrm>
            <a:prstGeom prst="ellipse">
              <a:avLst/>
            </a:prstGeom>
            <a:solidFill>
              <a:srgbClr val="565656"/>
            </a:solidFill>
            <a:ln>
              <a:noFill/>
            </a:ln>
            <a:effectLst/>
            <a:scene3d>
              <a:camera prst="orthographicFront"/>
              <a:lightRig rig="glow" dir="t">
                <a:rot lat="0" lon="0" rev="0"/>
              </a:lightRig>
            </a:scene3d>
            <a:sp3d>
              <a:bevelT w="222250" h="247650"/>
              <a:bevelB w="323850" h="679450"/>
              <a:contourClr>
                <a:schemeClr val="bg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lnSpc>
                  <a:spcPct val="90000"/>
                </a:lnSpc>
              </a:pPr>
              <a:endParaRPr lang="en-US" dirty="0">
                <a:solidFill>
                  <a:srgbClr val="FFFFFF"/>
                </a:solidFill>
                <a:latin typeface="Arial"/>
              </a:endParaRPr>
            </a:p>
          </p:txBody>
        </p:sp>
        <p:sp>
          <p:nvSpPr>
            <p:cNvPr id="92" name="TextBox 91"/>
            <p:cNvSpPr txBox="1"/>
            <p:nvPr/>
          </p:nvSpPr>
          <p:spPr>
            <a:xfrm>
              <a:off x="4521823" y="7294132"/>
              <a:ext cx="1119093" cy="430887"/>
            </a:xfrm>
            <a:prstGeom prst="rect">
              <a:avLst/>
            </a:prstGeom>
            <a:noFill/>
          </p:spPr>
          <p:txBody>
            <a:bodyPr wrap="square" rtlCol="0">
              <a:spAutoFit/>
            </a:bodyPr>
            <a:lstStyle/>
            <a:p>
              <a:pPr algn="ctr"/>
              <a:r>
                <a:rPr lang="en-US" sz="1050" dirty="0" smtClean="0">
                  <a:solidFill>
                    <a:schemeClr val="bg1"/>
                  </a:solidFill>
                  <a:effectLst>
                    <a:outerShdw blurRad="38100" dist="38100" dir="2700000" algn="tl">
                      <a:srgbClr val="000000">
                        <a:alpha val="43137"/>
                      </a:srgbClr>
                    </a:outerShdw>
                  </a:effectLst>
                  <a:latin typeface="Arial" pitchFamily="34" charset="0"/>
                </a:rPr>
                <a:t>Device Diagnostics</a:t>
              </a:r>
              <a:endParaRPr lang="en-US" sz="1050" dirty="0"/>
            </a:p>
          </p:txBody>
        </p:sp>
      </p:grpSp>
      <p:grpSp>
        <p:nvGrpSpPr>
          <p:cNvPr id="7" name="Group 6"/>
          <p:cNvGrpSpPr/>
          <p:nvPr/>
        </p:nvGrpSpPr>
        <p:grpSpPr>
          <a:xfrm>
            <a:off x="276310" y="1362764"/>
            <a:ext cx="2664577" cy="425089"/>
            <a:chOff x="202258" y="-451489"/>
            <a:chExt cx="2664577" cy="425089"/>
          </a:xfrm>
        </p:grpSpPr>
        <p:sp>
          <p:nvSpPr>
            <p:cNvPr id="114" name="Process 34"/>
            <p:cNvSpPr/>
            <p:nvPr/>
          </p:nvSpPr>
          <p:spPr>
            <a:xfrm>
              <a:off x="202258" y="-451489"/>
              <a:ext cx="2664577" cy="425089"/>
            </a:xfrm>
            <a:prstGeom prst="flowChartProcess">
              <a:avLst/>
            </a:prstGeom>
            <a:solidFill>
              <a:srgbClr val="BA8A0F"/>
            </a:solidFill>
            <a:ln>
              <a:noFill/>
            </a:ln>
            <a:effectLst>
              <a:outerShdw blurRad="50800" dist="25400" dir="5400000" rotWithShape="0">
                <a:prstClr val="black">
                  <a:alpha val="47000"/>
                </a:prstClr>
              </a:outerShdw>
            </a:effectLst>
            <a:scene3d>
              <a:camera prst="orthographicFront"/>
              <a:lightRig rig="glow" dir="t">
                <a:rot lat="0" lon="0" rev="5400000"/>
              </a:lightRig>
            </a:scene3d>
            <a:sp3d>
              <a:bevelT w="222250" h="107950"/>
              <a:bevelB w="323850" h="679450"/>
              <a:contourClr>
                <a:schemeClr val="bg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lnSpc>
                  <a:spcPct val="85000"/>
                </a:lnSpc>
              </a:pPr>
              <a:endParaRPr lang="en-US" dirty="0">
                <a:solidFill>
                  <a:srgbClr val="FFFFFF"/>
                </a:solidFill>
                <a:latin typeface="Arial"/>
              </a:endParaRPr>
            </a:p>
          </p:txBody>
        </p:sp>
        <p:sp>
          <p:nvSpPr>
            <p:cNvPr id="115" name="TextBox 114"/>
            <p:cNvSpPr txBox="1"/>
            <p:nvPr/>
          </p:nvSpPr>
          <p:spPr>
            <a:xfrm>
              <a:off x="604881" y="-433091"/>
              <a:ext cx="1957681" cy="400110"/>
            </a:xfrm>
            <a:prstGeom prst="rect">
              <a:avLst/>
            </a:prstGeom>
            <a:noFill/>
          </p:spPr>
          <p:txBody>
            <a:bodyPr wrap="square" rtlCol="0">
              <a:spAutoFit/>
            </a:bodyPr>
            <a:lstStyle/>
            <a:p>
              <a:pPr algn="ctr"/>
              <a:r>
                <a:rPr lang="en-US" sz="2000" dirty="0">
                  <a:solidFill>
                    <a:schemeClr val="bg1"/>
                  </a:solidFill>
                </a:rPr>
                <a:t>Customer</a:t>
              </a:r>
            </a:p>
          </p:txBody>
        </p:sp>
      </p:grpSp>
      <p:grpSp>
        <p:nvGrpSpPr>
          <p:cNvPr id="121" name="Group 120"/>
          <p:cNvGrpSpPr/>
          <p:nvPr/>
        </p:nvGrpSpPr>
        <p:grpSpPr>
          <a:xfrm>
            <a:off x="3215148" y="1342502"/>
            <a:ext cx="2664577" cy="425089"/>
            <a:chOff x="202258" y="-451489"/>
            <a:chExt cx="2664577" cy="425089"/>
          </a:xfrm>
        </p:grpSpPr>
        <p:sp>
          <p:nvSpPr>
            <p:cNvPr id="123" name="Process 34"/>
            <p:cNvSpPr/>
            <p:nvPr/>
          </p:nvSpPr>
          <p:spPr>
            <a:xfrm>
              <a:off x="202258" y="-451489"/>
              <a:ext cx="2664577" cy="425089"/>
            </a:xfrm>
            <a:prstGeom prst="flowChartProcess">
              <a:avLst/>
            </a:prstGeom>
            <a:solidFill>
              <a:schemeClr val="tx2"/>
            </a:solidFill>
            <a:ln>
              <a:noFill/>
            </a:ln>
            <a:effectLst>
              <a:outerShdw blurRad="50800" dist="25400" dir="5400000" rotWithShape="0">
                <a:prstClr val="black">
                  <a:alpha val="47000"/>
                </a:prstClr>
              </a:outerShdw>
            </a:effectLst>
            <a:scene3d>
              <a:camera prst="orthographicFront"/>
              <a:lightRig rig="glow" dir="t">
                <a:rot lat="0" lon="0" rev="5400000"/>
              </a:lightRig>
            </a:scene3d>
            <a:sp3d>
              <a:bevelT w="222250" h="107950"/>
              <a:bevelB w="323850" h="679450"/>
              <a:contourClr>
                <a:schemeClr val="bg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lnSpc>
                  <a:spcPct val="85000"/>
                </a:lnSpc>
              </a:pPr>
              <a:endParaRPr lang="en-US" dirty="0">
                <a:solidFill>
                  <a:srgbClr val="FFFFFF"/>
                </a:solidFill>
                <a:latin typeface="Arial"/>
              </a:endParaRPr>
            </a:p>
          </p:txBody>
        </p:sp>
        <p:sp>
          <p:nvSpPr>
            <p:cNvPr id="124" name="TextBox 123"/>
            <p:cNvSpPr txBox="1"/>
            <p:nvPr/>
          </p:nvSpPr>
          <p:spPr>
            <a:xfrm>
              <a:off x="604881" y="-433091"/>
              <a:ext cx="1957681" cy="400110"/>
            </a:xfrm>
            <a:prstGeom prst="rect">
              <a:avLst/>
            </a:prstGeom>
            <a:noFill/>
          </p:spPr>
          <p:txBody>
            <a:bodyPr wrap="square" rtlCol="0">
              <a:spAutoFit/>
            </a:bodyPr>
            <a:lstStyle/>
            <a:p>
              <a:pPr algn="ctr"/>
              <a:r>
                <a:rPr lang="en-US" sz="2000" dirty="0" smtClean="0">
                  <a:solidFill>
                    <a:schemeClr val="bg1"/>
                  </a:solidFill>
                </a:rPr>
                <a:t>Partner</a:t>
              </a:r>
              <a:endParaRPr lang="en-US" sz="2000" dirty="0">
                <a:solidFill>
                  <a:schemeClr val="bg1"/>
                </a:solidFill>
              </a:endParaRPr>
            </a:p>
          </p:txBody>
        </p:sp>
      </p:grpSp>
      <p:grpSp>
        <p:nvGrpSpPr>
          <p:cNvPr id="125" name="Group 124"/>
          <p:cNvGrpSpPr/>
          <p:nvPr/>
        </p:nvGrpSpPr>
        <p:grpSpPr>
          <a:xfrm>
            <a:off x="6153986" y="1342113"/>
            <a:ext cx="2664577" cy="425089"/>
            <a:chOff x="202258" y="-451489"/>
            <a:chExt cx="2664577" cy="425089"/>
          </a:xfrm>
        </p:grpSpPr>
        <p:sp>
          <p:nvSpPr>
            <p:cNvPr id="126" name="Process 34"/>
            <p:cNvSpPr/>
            <p:nvPr/>
          </p:nvSpPr>
          <p:spPr>
            <a:xfrm>
              <a:off x="202258" y="-451489"/>
              <a:ext cx="2664577" cy="425089"/>
            </a:xfrm>
            <a:prstGeom prst="flowChartProcess">
              <a:avLst/>
            </a:prstGeom>
            <a:solidFill>
              <a:srgbClr val="2182A8"/>
            </a:solidFill>
            <a:ln>
              <a:noFill/>
            </a:ln>
            <a:effectLst>
              <a:outerShdw blurRad="50800" dist="25400" dir="5400000" rotWithShape="0">
                <a:prstClr val="black">
                  <a:alpha val="47000"/>
                </a:prstClr>
              </a:outerShdw>
            </a:effectLst>
            <a:scene3d>
              <a:camera prst="orthographicFront"/>
              <a:lightRig rig="glow" dir="t">
                <a:rot lat="0" lon="0" rev="5400000"/>
              </a:lightRig>
            </a:scene3d>
            <a:sp3d>
              <a:bevelT w="107950" h="88900"/>
              <a:bevelB w="323850" h="679450"/>
              <a:contourClr>
                <a:schemeClr val="bg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lnSpc>
                  <a:spcPct val="90000"/>
                </a:lnSpc>
              </a:pPr>
              <a:endParaRPr lang="en-US" dirty="0" smtClean="0">
                <a:solidFill>
                  <a:srgbClr val="FFFFFF"/>
                </a:solidFill>
                <a:latin typeface="Arial"/>
              </a:endParaRPr>
            </a:p>
          </p:txBody>
        </p:sp>
        <p:sp>
          <p:nvSpPr>
            <p:cNvPr id="127" name="TextBox 126"/>
            <p:cNvSpPr txBox="1"/>
            <p:nvPr/>
          </p:nvSpPr>
          <p:spPr>
            <a:xfrm>
              <a:off x="604881" y="-433091"/>
              <a:ext cx="1957681" cy="400110"/>
            </a:xfrm>
            <a:prstGeom prst="rect">
              <a:avLst/>
            </a:prstGeom>
            <a:noFill/>
          </p:spPr>
          <p:txBody>
            <a:bodyPr wrap="square" rtlCol="0">
              <a:spAutoFit/>
            </a:bodyPr>
            <a:lstStyle/>
            <a:p>
              <a:pPr algn="ctr"/>
              <a:r>
                <a:rPr lang="en-US" sz="2000" dirty="0" smtClean="0">
                  <a:solidFill>
                    <a:schemeClr val="bg1"/>
                  </a:solidFill>
                </a:rPr>
                <a:t>Cisco</a:t>
              </a:r>
              <a:endParaRPr lang="en-US" sz="2000" dirty="0">
                <a:solidFill>
                  <a:schemeClr val="bg1"/>
                </a:solidFill>
              </a:endParaRPr>
            </a:p>
          </p:txBody>
        </p:sp>
      </p:grpSp>
    </p:spTree>
    <p:extLst>
      <p:ext uri="{BB962C8B-B14F-4D97-AF65-F5344CB8AC3E}">
        <p14:creationId xmlns:p14="http://schemas.microsoft.com/office/powerpoint/2010/main" val="1861511953"/>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0" fill="hold" nodeType="withEffect">
                                  <p:stCondLst>
                                    <p:cond delay="900"/>
                                  </p:stCondLst>
                                  <p:childTnLst>
                                    <p:set>
                                      <p:cBhvr>
                                        <p:cTn id="6" dur="1" fill="hold">
                                          <p:stCondLst>
                                            <p:cond delay="0"/>
                                          </p:stCondLst>
                                        </p:cTn>
                                        <p:tgtEl>
                                          <p:spTgt spid="93"/>
                                        </p:tgtEl>
                                        <p:attrNameLst>
                                          <p:attrName>style.visibility</p:attrName>
                                        </p:attrNameLst>
                                      </p:cBhvr>
                                      <p:to>
                                        <p:strVal val="visible"/>
                                      </p:to>
                                    </p:set>
                                    <p:anim calcmode="lin" valueType="num">
                                      <p:cBhvr>
                                        <p:cTn id="7" dur="500" fill="hold"/>
                                        <p:tgtEl>
                                          <p:spTgt spid="93"/>
                                        </p:tgtEl>
                                        <p:attrNameLst>
                                          <p:attrName>ppt_w</p:attrName>
                                        </p:attrNameLst>
                                      </p:cBhvr>
                                      <p:tavLst>
                                        <p:tav tm="0">
                                          <p:val>
                                            <p:fltVal val="0"/>
                                          </p:val>
                                        </p:tav>
                                        <p:tav tm="100000">
                                          <p:val>
                                            <p:strVal val="#ppt_w"/>
                                          </p:val>
                                        </p:tav>
                                      </p:tavLst>
                                    </p:anim>
                                    <p:anim calcmode="lin" valueType="num">
                                      <p:cBhvr>
                                        <p:cTn id="8" dur="500" fill="hold"/>
                                        <p:tgtEl>
                                          <p:spTgt spid="93"/>
                                        </p:tgtEl>
                                        <p:attrNameLst>
                                          <p:attrName>ppt_h</p:attrName>
                                        </p:attrNameLst>
                                      </p:cBhvr>
                                      <p:tavLst>
                                        <p:tav tm="0">
                                          <p:val>
                                            <p:fltVal val="0"/>
                                          </p:val>
                                        </p:tav>
                                        <p:tav tm="100000">
                                          <p:val>
                                            <p:strVal val="#ppt_h"/>
                                          </p:val>
                                        </p:tav>
                                      </p:tavLst>
                                    </p:anim>
                                    <p:animEffect transition="in" filter="fade">
                                      <p:cBhvr>
                                        <p:cTn id="9" dur="500"/>
                                        <p:tgtEl>
                                          <p:spTgt spid="93"/>
                                        </p:tgtEl>
                                      </p:cBhvr>
                                    </p:animEffect>
                                  </p:childTnLst>
                                </p:cTn>
                              </p:par>
                              <p:par>
                                <p:cTn id="10" presetID="53" presetClass="entr" presetSubtype="0" fill="hold" nodeType="withEffect">
                                  <p:stCondLst>
                                    <p:cond delay="900"/>
                                  </p:stCondLst>
                                  <p:childTnLst>
                                    <p:set>
                                      <p:cBhvr>
                                        <p:cTn id="11" dur="1" fill="hold">
                                          <p:stCondLst>
                                            <p:cond delay="0"/>
                                          </p:stCondLst>
                                        </p:cTn>
                                        <p:tgtEl>
                                          <p:spTgt spid="94"/>
                                        </p:tgtEl>
                                        <p:attrNameLst>
                                          <p:attrName>style.visibility</p:attrName>
                                        </p:attrNameLst>
                                      </p:cBhvr>
                                      <p:to>
                                        <p:strVal val="visible"/>
                                      </p:to>
                                    </p:set>
                                    <p:anim calcmode="lin" valueType="num">
                                      <p:cBhvr>
                                        <p:cTn id="12" dur="500" fill="hold"/>
                                        <p:tgtEl>
                                          <p:spTgt spid="94"/>
                                        </p:tgtEl>
                                        <p:attrNameLst>
                                          <p:attrName>ppt_w</p:attrName>
                                        </p:attrNameLst>
                                      </p:cBhvr>
                                      <p:tavLst>
                                        <p:tav tm="0">
                                          <p:val>
                                            <p:fltVal val="0"/>
                                          </p:val>
                                        </p:tav>
                                        <p:tav tm="100000">
                                          <p:val>
                                            <p:strVal val="#ppt_w"/>
                                          </p:val>
                                        </p:tav>
                                      </p:tavLst>
                                    </p:anim>
                                    <p:anim calcmode="lin" valueType="num">
                                      <p:cBhvr>
                                        <p:cTn id="13" dur="500" fill="hold"/>
                                        <p:tgtEl>
                                          <p:spTgt spid="94"/>
                                        </p:tgtEl>
                                        <p:attrNameLst>
                                          <p:attrName>ppt_h</p:attrName>
                                        </p:attrNameLst>
                                      </p:cBhvr>
                                      <p:tavLst>
                                        <p:tav tm="0">
                                          <p:val>
                                            <p:fltVal val="0"/>
                                          </p:val>
                                        </p:tav>
                                        <p:tav tm="100000">
                                          <p:val>
                                            <p:strVal val="#ppt_h"/>
                                          </p:val>
                                        </p:tav>
                                      </p:tavLst>
                                    </p:anim>
                                    <p:animEffect transition="in" filter="fade">
                                      <p:cBhvr>
                                        <p:cTn id="14" dur="500"/>
                                        <p:tgtEl>
                                          <p:spTgt spid="94"/>
                                        </p:tgtEl>
                                      </p:cBhvr>
                                    </p:animEffect>
                                  </p:childTnLst>
                                </p:cTn>
                              </p:par>
                              <p:par>
                                <p:cTn id="15" presetID="53" presetClass="entr" presetSubtype="0" fill="hold" nodeType="withEffect">
                                  <p:stCondLst>
                                    <p:cond delay="900"/>
                                  </p:stCondLst>
                                  <p:childTnLst>
                                    <p:set>
                                      <p:cBhvr>
                                        <p:cTn id="16" dur="1" fill="hold">
                                          <p:stCondLst>
                                            <p:cond delay="0"/>
                                          </p:stCondLst>
                                        </p:cTn>
                                        <p:tgtEl>
                                          <p:spTgt spid="96"/>
                                        </p:tgtEl>
                                        <p:attrNameLst>
                                          <p:attrName>style.visibility</p:attrName>
                                        </p:attrNameLst>
                                      </p:cBhvr>
                                      <p:to>
                                        <p:strVal val="visible"/>
                                      </p:to>
                                    </p:set>
                                    <p:anim calcmode="lin" valueType="num">
                                      <p:cBhvr>
                                        <p:cTn id="17" dur="500" fill="hold"/>
                                        <p:tgtEl>
                                          <p:spTgt spid="96"/>
                                        </p:tgtEl>
                                        <p:attrNameLst>
                                          <p:attrName>ppt_w</p:attrName>
                                        </p:attrNameLst>
                                      </p:cBhvr>
                                      <p:tavLst>
                                        <p:tav tm="0">
                                          <p:val>
                                            <p:fltVal val="0"/>
                                          </p:val>
                                        </p:tav>
                                        <p:tav tm="100000">
                                          <p:val>
                                            <p:strVal val="#ppt_w"/>
                                          </p:val>
                                        </p:tav>
                                      </p:tavLst>
                                    </p:anim>
                                    <p:anim calcmode="lin" valueType="num">
                                      <p:cBhvr>
                                        <p:cTn id="18" dur="500" fill="hold"/>
                                        <p:tgtEl>
                                          <p:spTgt spid="96"/>
                                        </p:tgtEl>
                                        <p:attrNameLst>
                                          <p:attrName>ppt_h</p:attrName>
                                        </p:attrNameLst>
                                      </p:cBhvr>
                                      <p:tavLst>
                                        <p:tav tm="0">
                                          <p:val>
                                            <p:fltVal val="0"/>
                                          </p:val>
                                        </p:tav>
                                        <p:tav tm="100000">
                                          <p:val>
                                            <p:strVal val="#ppt_h"/>
                                          </p:val>
                                        </p:tav>
                                      </p:tavLst>
                                    </p:anim>
                                    <p:animEffect transition="in" filter="fade">
                                      <p:cBhvr>
                                        <p:cTn id="19" dur="500"/>
                                        <p:tgtEl>
                                          <p:spTgt spid="96"/>
                                        </p:tgtEl>
                                      </p:cBhvr>
                                    </p:animEffect>
                                  </p:childTnLst>
                                </p:cTn>
                              </p:par>
                              <p:par>
                                <p:cTn id="20" presetID="53" presetClass="entr" presetSubtype="0" fill="hold" nodeType="withEffect">
                                  <p:stCondLst>
                                    <p:cond delay="900"/>
                                  </p:stCondLst>
                                  <p:childTnLst>
                                    <p:set>
                                      <p:cBhvr>
                                        <p:cTn id="21" dur="1" fill="hold">
                                          <p:stCondLst>
                                            <p:cond delay="0"/>
                                          </p:stCondLst>
                                        </p:cTn>
                                        <p:tgtEl>
                                          <p:spTgt spid="102"/>
                                        </p:tgtEl>
                                        <p:attrNameLst>
                                          <p:attrName>style.visibility</p:attrName>
                                        </p:attrNameLst>
                                      </p:cBhvr>
                                      <p:to>
                                        <p:strVal val="visible"/>
                                      </p:to>
                                    </p:set>
                                    <p:anim calcmode="lin" valueType="num">
                                      <p:cBhvr>
                                        <p:cTn id="22" dur="500" fill="hold"/>
                                        <p:tgtEl>
                                          <p:spTgt spid="102"/>
                                        </p:tgtEl>
                                        <p:attrNameLst>
                                          <p:attrName>ppt_w</p:attrName>
                                        </p:attrNameLst>
                                      </p:cBhvr>
                                      <p:tavLst>
                                        <p:tav tm="0">
                                          <p:val>
                                            <p:fltVal val="0"/>
                                          </p:val>
                                        </p:tav>
                                        <p:tav tm="100000">
                                          <p:val>
                                            <p:strVal val="#ppt_w"/>
                                          </p:val>
                                        </p:tav>
                                      </p:tavLst>
                                    </p:anim>
                                    <p:anim calcmode="lin" valueType="num">
                                      <p:cBhvr>
                                        <p:cTn id="23" dur="500" fill="hold"/>
                                        <p:tgtEl>
                                          <p:spTgt spid="102"/>
                                        </p:tgtEl>
                                        <p:attrNameLst>
                                          <p:attrName>ppt_h</p:attrName>
                                        </p:attrNameLst>
                                      </p:cBhvr>
                                      <p:tavLst>
                                        <p:tav tm="0">
                                          <p:val>
                                            <p:fltVal val="0"/>
                                          </p:val>
                                        </p:tav>
                                        <p:tav tm="100000">
                                          <p:val>
                                            <p:strVal val="#ppt_h"/>
                                          </p:val>
                                        </p:tav>
                                      </p:tavLst>
                                    </p:anim>
                                    <p:animEffect transition="in" filter="fade">
                                      <p:cBhvr>
                                        <p:cTn id="24" dur="500"/>
                                        <p:tgtEl>
                                          <p:spTgt spid="102"/>
                                        </p:tgtEl>
                                      </p:cBhvr>
                                    </p:animEffect>
                                  </p:childTnLst>
                                </p:cTn>
                              </p:par>
                              <p:par>
                                <p:cTn id="25" presetID="53" presetClass="entr" presetSubtype="0" fill="hold" nodeType="withEffect">
                                  <p:stCondLst>
                                    <p:cond delay="900"/>
                                  </p:stCondLst>
                                  <p:childTnLst>
                                    <p:set>
                                      <p:cBhvr>
                                        <p:cTn id="26" dur="1" fill="hold">
                                          <p:stCondLst>
                                            <p:cond delay="0"/>
                                          </p:stCondLst>
                                        </p:cTn>
                                        <p:tgtEl>
                                          <p:spTgt spid="119"/>
                                        </p:tgtEl>
                                        <p:attrNameLst>
                                          <p:attrName>style.visibility</p:attrName>
                                        </p:attrNameLst>
                                      </p:cBhvr>
                                      <p:to>
                                        <p:strVal val="visible"/>
                                      </p:to>
                                    </p:set>
                                    <p:anim calcmode="lin" valueType="num">
                                      <p:cBhvr>
                                        <p:cTn id="27" dur="500" fill="hold"/>
                                        <p:tgtEl>
                                          <p:spTgt spid="119"/>
                                        </p:tgtEl>
                                        <p:attrNameLst>
                                          <p:attrName>ppt_w</p:attrName>
                                        </p:attrNameLst>
                                      </p:cBhvr>
                                      <p:tavLst>
                                        <p:tav tm="0">
                                          <p:val>
                                            <p:fltVal val="0"/>
                                          </p:val>
                                        </p:tav>
                                        <p:tav tm="100000">
                                          <p:val>
                                            <p:strVal val="#ppt_w"/>
                                          </p:val>
                                        </p:tav>
                                      </p:tavLst>
                                    </p:anim>
                                    <p:anim calcmode="lin" valueType="num">
                                      <p:cBhvr>
                                        <p:cTn id="28" dur="500" fill="hold"/>
                                        <p:tgtEl>
                                          <p:spTgt spid="119"/>
                                        </p:tgtEl>
                                        <p:attrNameLst>
                                          <p:attrName>ppt_h</p:attrName>
                                        </p:attrNameLst>
                                      </p:cBhvr>
                                      <p:tavLst>
                                        <p:tav tm="0">
                                          <p:val>
                                            <p:fltVal val="0"/>
                                          </p:val>
                                        </p:tav>
                                        <p:tav tm="100000">
                                          <p:val>
                                            <p:strVal val="#ppt_h"/>
                                          </p:val>
                                        </p:tav>
                                      </p:tavLst>
                                    </p:anim>
                                    <p:animEffect transition="in" filter="fade">
                                      <p:cBhvr>
                                        <p:cTn id="29" dur="500"/>
                                        <p:tgtEl>
                                          <p:spTgt spid="119"/>
                                        </p:tgtEl>
                                      </p:cBhvr>
                                    </p:animEffect>
                                  </p:childTnLst>
                                </p:cTn>
                              </p:par>
                              <p:par>
                                <p:cTn id="30" presetID="53" presetClass="entr" presetSubtype="0" fill="hold" nodeType="withEffect">
                                  <p:stCondLst>
                                    <p:cond delay="900"/>
                                  </p:stCondLst>
                                  <p:childTnLst>
                                    <p:set>
                                      <p:cBhvr>
                                        <p:cTn id="31" dur="1" fill="hold">
                                          <p:stCondLst>
                                            <p:cond delay="0"/>
                                          </p:stCondLst>
                                        </p:cTn>
                                        <p:tgtEl>
                                          <p:spTgt spid="89"/>
                                        </p:tgtEl>
                                        <p:attrNameLst>
                                          <p:attrName>style.visibility</p:attrName>
                                        </p:attrNameLst>
                                      </p:cBhvr>
                                      <p:to>
                                        <p:strVal val="visible"/>
                                      </p:to>
                                    </p:set>
                                    <p:anim calcmode="lin" valueType="num">
                                      <p:cBhvr>
                                        <p:cTn id="32" dur="500" fill="hold"/>
                                        <p:tgtEl>
                                          <p:spTgt spid="89"/>
                                        </p:tgtEl>
                                        <p:attrNameLst>
                                          <p:attrName>ppt_w</p:attrName>
                                        </p:attrNameLst>
                                      </p:cBhvr>
                                      <p:tavLst>
                                        <p:tav tm="0">
                                          <p:val>
                                            <p:fltVal val="0"/>
                                          </p:val>
                                        </p:tav>
                                        <p:tav tm="100000">
                                          <p:val>
                                            <p:strVal val="#ppt_w"/>
                                          </p:val>
                                        </p:tav>
                                      </p:tavLst>
                                    </p:anim>
                                    <p:anim calcmode="lin" valueType="num">
                                      <p:cBhvr>
                                        <p:cTn id="33" dur="500" fill="hold"/>
                                        <p:tgtEl>
                                          <p:spTgt spid="89"/>
                                        </p:tgtEl>
                                        <p:attrNameLst>
                                          <p:attrName>ppt_h</p:attrName>
                                        </p:attrNameLst>
                                      </p:cBhvr>
                                      <p:tavLst>
                                        <p:tav tm="0">
                                          <p:val>
                                            <p:fltVal val="0"/>
                                          </p:val>
                                        </p:tav>
                                        <p:tav tm="100000">
                                          <p:val>
                                            <p:strVal val="#ppt_h"/>
                                          </p:val>
                                        </p:tav>
                                      </p:tavLst>
                                    </p:anim>
                                    <p:animEffect transition="in" filter="fade">
                                      <p:cBhvr>
                                        <p:cTn id="34" dur="500"/>
                                        <p:tgtEl>
                                          <p:spTgt spid="89"/>
                                        </p:tgtEl>
                                      </p:cBhvr>
                                    </p:animEffect>
                                  </p:childTnLst>
                                </p:cTn>
                              </p:par>
                              <p:par>
                                <p:cTn id="35" presetID="10" presetClass="entr" presetSubtype="0" fill="hold" grpId="0" nodeType="withEffect">
                                  <p:stCondLst>
                                    <p:cond delay="90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500"/>
                                        <p:tgtEl>
                                          <p:spTgt spid="16"/>
                                        </p:tgtEl>
                                      </p:cBhvr>
                                    </p:animEffect>
                                  </p:childTnLst>
                                </p:cTn>
                              </p:par>
                              <p:par>
                                <p:cTn id="38" presetID="10" presetClass="entr" presetSubtype="0" fill="hold" grpId="0" nodeType="withEffect">
                                  <p:stCondLst>
                                    <p:cond delay="900"/>
                                  </p:stCondLst>
                                  <p:childTnLst>
                                    <p:set>
                                      <p:cBhvr>
                                        <p:cTn id="39" dur="1" fill="hold">
                                          <p:stCondLst>
                                            <p:cond delay="0"/>
                                          </p:stCondLst>
                                        </p:cTn>
                                        <p:tgtEl>
                                          <p:spTgt spid="15"/>
                                        </p:tgtEl>
                                        <p:attrNameLst>
                                          <p:attrName>style.visibility</p:attrName>
                                        </p:attrNameLst>
                                      </p:cBhvr>
                                      <p:to>
                                        <p:strVal val="visible"/>
                                      </p:to>
                                    </p:set>
                                    <p:animEffect transition="in" filter="fade">
                                      <p:cBhvr>
                                        <p:cTn id="40" dur="500"/>
                                        <p:tgtEl>
                                          <p:spTgt spid="15"/>
                                        </p:tgtEl>
                                      </p:cBhvr>
                                    </p:animEffect>
                                  </p:childTnLst>
                                </p:cTn>
                              </p:par>
                              <p:par>
                                <p:cTn id="41" presetID="22" presetClass="entr" presetSubtype="2" fill="hold" nodeType="withEffect">
                                  <p:stCondLst>
                                    <p:cond delay="1000"/>
                                  </p:stCondLst>
                                  <p:childTnLst>
                                    <p:set>
                                      <p:cBhvr>
                                        <p:cTn id="42" dur="1" fill="hold">
                                          <p:stCondLst>
                                            <p:cond delay="0"/>
                                          </p:stCondLst>
                                        </p:cTn>
                                        <p:tgtEl>
                                          <p:spTgt spid="4"/>
                                        </p:tgtEl>
                                        <p:attrNameLst>
                                          <p:attrName>style.visibility</p:attrName>
                                        </p:attrNameLst>
                                      </p:cBhvr>
                                      <p:to>
                                        <p:strVal val="visible"/>
                                      </p:to>
                                    </p:set>
                                    <p:animEffect transition="in" filter="wipe(right)">
                                      <p:cBhvr>
                                        <p:cTn id="43" dur="700"/>
                                        <p:tgtEl>
                                          <p:spTgt spid="4"/>
                                        </p:tgtEl>
                                      </p:cBhvr>
                                    </p:animEffect>
                                  </p:childTnLst>
                                </p:cTn>
                              </p:par>
                              <p:par>
                                <p:cTn id="44" presetID="53" presetClass="entr" presetSubtype="0" fill="hold" nodeType="withEffect">
                                  <p:stCondLst>
                                    <p:cond delay="800"/>
                                  </p:stCondLst>
                                  <p:childTnLst>
                                    <p:set>
                                      <p:cBhvr>
                                        <p:cTn id="45" dur="1" fill="hold">
                                          <p:stCondLst>
                                            <p:cond delay="0"/>
                                          </p:stCondLst>
                                        </p:cTn>
                                        <p:tgtEl>
                                          <p:spTgt spid="76"/>
                                        </p:tgtEl>
                                        <p:attrNameLst>
                                          <p:attrName>style.visibility</p:attrName>
                                        </p:attrNameLst>
                                      </p:cBhvr>
                                      <p:to>
                                        <p:strVal val="visible"/>
                                      </p:to>
                                    </p:set>
                                    <p:anim calcmode="lin" valueType="num">
                                      <p:cBhvr>
                                        <p:cTn id="46" dur="500" fill="hold"/>
                                        <p:tgtEl>
                                          <p:spTgt spid="76"/>
                                        </p:tgtEl>
                                        <p:attrNameLst>
                                          <p:attrName>ppt_w</p:attrName>
                                        </p:attrNameLst>
                                      </p:cBhvr>
                                      <p:tavLst>
                                        <p:tav tm="0">
                                          <p:val>
                                            <p:fltVal val="0"/>
                                          </p:val>
                                        </p:tav>
                                        <p:tav tm="100000">
                                          <p:val>
                                            <p:strVal val="#ppt_w"/>
                                          </p:val>
                                        </p:tav>
                                      </p:tavLst>
                                    </p:anim>
                                    <p:anim calcmode="lin" valueType="num">
                                      <p:cBhvr>
                                        <p:cTn id="47" dur="500" fill="hold"/>
                                        <p:tgtEl>
                                          <p:spTgt spid="76"/>
                                        </p:tgtEl>
                                        <p:attrNameLst>
                                          <p:attrName>ppt_h</p:attrName>
                                        </p:attrNameLst>
                                      </p:cBhvr>
                                      <p:tavLst>
                                        <p:tav tm="0">
                                          <p:val>
                                            <p:fltVal val="0"/>
                                          </p:val>
                                        </p:tav>
                                        <p:tav tm="100000">
                                          <p:val>
                                            <p:strVal val="#ppt_h"/>
                                          </p:val>
                                        </p:tav>
                                      </p:tavLst>
                                    </p:anim>
                                    <p:animEffect transition="in" filter="fade">
                                      <p:cBhvr>
                                        <p:cTn id="48" dur="500"/>
                                        <p:tgtEl>
                                          <p:spTgt spid="76"/>
                                        </p:tgtEl>
                                      </p:cBhvr>
                                    </p:animEffect>
                                  </p:childTnLst>
                                </p:cTn>
                              </p:par>
                              <p:par>
                                <p:cTn id="49" presetID="10" presetClass="entr" presetSubtype="0" fill="hold" nodeType="withEffect">
                                  <p:stCondLst>
                                    <p:cond delay="800"/>
                                  </p:stCondLst>
                                  <p:childTnLst>
                                    <p:set>
                                      <p:cBhvr>
                                        <p:cTn id="50" dur="1" fill="hold">
                                          <p:stCondLst>
                                            <p:cond delay="0"/>
                                          </p:stCondLst>
                                        </p:cTn>
                                        <p:tgtEl>
                                          <p:spTgt spid="17"/>
                                        </p:tgtEl>
                                        <p:attrNameLst>
                                          <p:attrName>style.visibility</p:attrName>
                                        </p:attrNameLst>
                                      </p:cBhvr>
                                      <p:to>
                                        <p:strVal val="visible"/>
                                      </p:to>
                                    </p:set>
                                    <p:animEffect transition="in" filter="fade">
                                      <p:cBhvr>
                                        <p:cTn id="51" dur="1000"/>
                                        <p:tgtEl>
                                          <p:spTgt spid="17"/>
                                        </p:tgtEl>
                                      </p:cBhvr>
                                    </p:animEffect>
                                  </p:childTnLst>
                                </p:cTn>
                              </p:par>
                              <p:par>
                                <p:cTn id="52" presetID="22" presetClass="entr" presetSubtype="8" fill="hold" grpId="0" nodeType="withEffect">
                                  <p:stCondLst>
                                    <p:cond delay="1300"/>
                                  </p:stCondLst>
                                  <p:childTnLst>
                                    <p:set>
                                      <p:cBhvr>
                                        <p:cTn id="53" dur="1" fill="hold">
                                          <p:stCondLst>
                                            <p:cond delay="0"/>
                                          </p:stCondLst>
                                        </p:cTn>
                                        <p:tgtEl>
                                          <p:spTgt spid="456"/>
                                        </p:tgtEl>
                                        <p:attrNameLst>
                                          <p:attrName>style.visibility</p:attrName>
                                        </p:attrNameLst>
                                      </p:cBhvr>
                                      <p:to>
                                        <p:strVal val="visible"/>
                                      </p:to>
                                    </p:set>
                                    <p:animEffect transition="in" filter="wipe(left)">
                                      <p:cBhvr>
                                        <p:cTn id="54" dur="500"/>
                                        <p:tgtEl>
                                          <p:spTgt spid="456"/>
                                        </p:tgtEl>
                                      </p:cBhvr>
                                    </p:animEffect>
                                  </p:childTnLst>
                                </p:cTn>
                              </p:par>
                            </p:childTnLst>
                          </p:cTn>
                        </p:par>
                        <p:par>
                          <p:cTn id="55" fill="hold">
                            <p:stCondLst>
                              <p:cond delay="1800"/>
                            </p:stCondLst>
                            <p:childTnLst>
                              <p:par>
                                <p:cTn id="56" presetID="10" presetClass="entr" presetSubtype="0" fill="hold" nodeType="afterEffect">
                                  <p:stCondLst>
                                    <p:cond delay="0"/>
                                  </p:stCondLst>
                                  <p:childTnLst>
                                    <p:set>
                                      <p:cBhvr>
                                        <p:cTn id="57" dur="1" fill="hold">
                                          <p:stCondLst>
                                            <p:cond delay="0"/>
                                          </p:stCondLst>
                                        </p:cTn>
                                        <p:tgtEl>
                                          <p:spTgt spid="6"/>
                                        </p:tgtEl>
                                        <p:attrNameLst>
                                          <p:attrName>style.visibility</p:attrName>
                                        </p:attrNameLst>
                                      </p:cBhvr>
                                      <p:to>
                                        <p:strVal val="visible"/>
                                      </p:to>
                                    </p:set>
                                    <p:animEffect transition="in" filter="fade">
                                      <p:cBhvr>
                                        <p:cTn id="58" dur="1000"/>
                                        <p:tgtEl>
                                          <p:spTgt spid="6"/>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453"/>
                                        </p:tgtEl>
                                        <p:attrNameLst>
                                          <p:attrName>style.visibility</p:attrName>
                                        </p:attrNameLst>
                                      </p:cBhvr>
                                      <p:to>
                                        <p:strVal val="visible"/>
                                      </p:to>
                                    </p:set>
                                    <p:animEffect transition="in" filter="fade">
                                      <p:cBhvr>
                                        <p:cTn id="61" dur="1000"/>
                                        <p:tgtEl>
                                          <p:spTgt spid="453"/>
                                        </p:tgtEl>
                                      </p:cBhvr>
                                    </p:animEffect>
                                  </p:childTnLst>
                                </p:cTn>
                              </p:par>
                            </p:childTnLst>
                          </p:cTn>
                        </p:par>
                        <p:par>
                          <p:cTn id="62" fill="hold">
                            <p:stCondLst>
                              <p:cond delay="2800"/>
                            </p:stCondLst>
                            <p:childTnLst>
                              <p:par>
                                <p:cTn id="63" presetID="22" presetClass="entr" presetSubtype="8" fill="hold" nodeType="afterEffect">
                                  <p:stCondLst>
                                    <p:cond delay="0"/>
                                  </p:stCondLst>
                                  <p:childTnLst>
                                    <p:set>
                                      <p:cBhvr>
                                        <p:cTn id="64" dur="1" fill="hold">
                                          <p:stCondLst>
                                            <p:cond delay="0"/>
                                          </p:stCondLst>
                                        </p:cTn>
                                        <p:tgtEl>
                                          <p:spTgt spid="14"/>
                                        </p:tgtEl>
                                        <p:attrNameLst>
                                          <p:attrName>style.visibility</p:attrName>
                                        </p:attrNameLst>
                                      </p:cBhvr>
                                      <p:to>
                                        <p:strVal val="visible"/>
                                      </p:to>
                                    </p:set>
                                    <p:animEffect transition="in" filter="wipe(left)">
                                      <p:cBhvr>
                                        <p:cTn id="65" dur="1000"/>
                                        <p:tgtEl>
                                          <p:spTgt spid="14"/>
                                        </p:tgtEl>
                                      </p:cBhvr>
                                    </p:animEffect>
                                  </p:childTnLst>
                                </p:cTn>
                              </p:par>
                              <p:par>
                                <p:cTn id="66" presetID="22" presetClass="entr" presetSubtype="2" fill="hold" nodeType="withEffect">
                                  <p:stCondLst>
                                    <p:cond delay="900"/>
                                  </p:stCondLst>
                                  <p:childTnLst>
                                    <p:set>
                                      <p:cBhvr>
                                        <p:cTn id="67" dur="1" fill="hold">
                                          <p:stCondLst>
                                            <p:cond delay="0"/>
                                          </p:stCondLst>
                                        </p:cTn>
                                        <p:tgtEl>
                                          <p:spTgt spid="470"/>
                                        </p:tgtEl>
                                        <p:attrNameLst>
                                          <p:attrName>style.visibility</p:attrName>
                                        </p:attrNameLst>
                                      </p:cBhvr>
                                      <p:to>
                                        <p:strVal val="visible"/>
                                      </p:to>
                                    </p:set>
                                    <p:animEffect transition="in" filter="wipe(right)">
                                      <p:cBhvr>
                                        <p:cTn id="68" dur="1000"/>
                                        <p:tgtEl>
                                          <p:spTgt spid="470"/>
                                        </p:tgtEl>
                                      </p:cBhvr>
                                    </p:animEffect>
                                  </p:childTnLst>
                                </p:cTn>
                              </p:par>
                            </p:childTnLst>
                          </p:cTn>
                        </p:par>
                        <p:par>
                          <p:cTn id="69" fill="hold">
                            <p:stCondLst>
                              <p:cond delay="4700"/>
                            </p:stCondLst>
                            <p:childTnLst>
                              <p:par>
                                <p:cTn id="70" presetID="22" presetClass="entr" presetSubtype="4" fill="hold" grpId="0" nodeType="afterEffect">
                                  <p:stCondLst>
                                    <p:cond delay="0"/>
                                  </p:stCondLst>
                                  <p:childTnLst>
                                    <p:set>
                                      <p:cBhvr>
                                        <p:cTn id="71" dur="1" fill="hold">
                                          <p:stCondLst>
                                            <p:cond delay="0"/>
                                          </p:stCondLst>
                                        </p:cTn>
                                        <p:tgtEl>
                                          <p:spTgt spid="68"/>
                                        </p:tgtEl>
                                        <p:attrNameLst>
                                          <p:attrName>style.visibility</p:attrName>
                                        </p:attrNameLst>
                                      </p:cBhvr>
                                      <p:to>
                                        <p:strVal val="visible"/>
                                      </p:to>
                                    </p:set>
                                    <p:animEffect transition="in" filter="wipe(down)">
                                      <p:cBhvr>
                                        <p:cTn id="72" dur="500"/>
                                        <p:tgtEl>
                                          <p:spTgt spid="68"/>
                                        </p:tgtEl>
                                      </p:cBhvr>
                                    </p:animEffect>
                                  </p:childTnLst>
                                </p:cTn>
                              </p:par>
                              <p:par>
                                <p:cTn id="73" presetID="22" presetClass="entr" presetSubtype="2" fill="hold" nodeType="withEffect">
                                  <p:stCondLst>
                                    <p:cond delay="0"/>
                                  </p:stCondLst>
                                  <p:childTnLst>
                                    <p:set>
                                      <p:cBhvr>
                                        <p:cTn id="74" dur="1" fill="hold">
                                          <p:stCondLst>
                                            <p:cond delay="0"/>
                                          </p:stCondLst>
                                        </p:cTn>
                                        <p:tgtEl>
                                          <p:spTgt spid="463"/>
                                        </p:tgtEl>
                                        <p:attrNameLst>
                                          <p:attrName>style.visibility</p:attrName>
                                        </p:attrNameLst>
                                      </p:cBhvr>
                                      <p:to>
                                        <p:strVal val="visible"/>
                                      </p:to>
                                    </p:set>
                                    <p:animEffect transition="in" filter="wipe(right)">
                                      <p:cBhvr>
                                        <p:cTn id="75" dur="500"/>
                                        <p:tgtEl>
                                          <p:spTgt spid="463"/>
                                        </p:tgtEl>
                                      </p:cBhvr>
                                    </p:animEffect>
                                  </p:childTnLst>
                                </p:cTn>
                              </p:par>
                            </p:childTnLst>
                          </p:cTn>
                        </p:par>
                        <p:par>
                          <p:cTn id="76" fill="hold">
                            <p:stCondLst>
                              <p:cond delay="5200"/>
                            </p:stCondLst>
                            <p:childTnLst>
                              <p:par>
                                <p:cTn id="77" presetID="22" presetClass="entr" presetSubtype="4" fill="hold" nodeType="afterEffect">
                                  <p:stCondLst>
                                    <p:cond delay="0"/>
                                  </p:stCondLst>
                                  <p:childTnLst>
                                    <p:set>
                                      <p:cBhvr>
                                        <p:cTn id="78" dur="1" fill="hold">
                                          <p:stCondLst>
                                            <p:cond delay="0"/>
                                          </p:stCondLst>
                                        </p:cTn>
                                        <p:tgtEl>
                                          <p:spTgt spid="462"/>
                                        </p:tgtEl>
                                        <p:attrNameLst>
                                          <p:attrName>style.visibility</p:attrName>
                                        </p:attrNameLst>
                                      </p:cBhvr>
                                      <p:to>
                                        <p:strVal val="visible"/>
                                      </p:to>
                                    </p:set>
                                    <p:animEffect transition="in" filter="wipe(down)">
                                      <p:cBhvr>
                                        <p:cTn id="79" dur="500"/>
                                        <p:tgtEl>
                                          <p:spTgt spid="462"/>
                                        </p:tgtEl>
                                      </p:cBhvr>
                                    </p:animEffect>
                                  </p:childTnLst>
                                </p:cTn>
                              </p:par>
                            </p:childTnLst>
                          </p:cTn>
                        </p:par>
                        <p:par>
                          <p:cTn id="80" fill="hold">
                            <p:stCondLst>
                              <p:cond delay="5700"/>
                            </p:stCondLst>
                            <p:childTnLst>
                              <p:par>
                                <p:cTn id="81" presetID="22" presetClass="entr" presetSubtype="2" fill="hold" grpId="0" nodeType="afterEffect">
                                  <p:stCondLst>
                                    <p:cond delay="0"/>
                                  </p:stCondLst>
                                  <p:childTnLst>
                                    <p:set>
                                      <p:cBhvr>
                                        <p:cTn id="82" dur="1" fill="hold">
                                          <p:stCondLst>
                                            <p:cond delay="0"/>
                                          </p:stCondLst>
                                        </p:cTn>
                                        <p:tgtEl>
                                          <p:spTgt spid="459"/>
                                        </p:tgtEl>
                                        <p:attrNameLst>
                                          <p:attrName>style.visibility</p:attrName>
                                        </p:attrNameLst>
                                      </p:cBhvr>
                                      <p:to>
                                        <p:strVal val="visible"/>
                                      </p:to>
                                    </p:set>
                                    <p:animEffect transition="in" filter="wipe(right)">
                                      <p:cBhvr>
                                        <p:cTn id="83" dur="500"/>
                                        <p:tgtEl>
                                          <p:spTgt spid="459"/>
                                        </p:tgtEl>
                                      </p:cBhvr>
                                    </p:animEffect>
                                  </p:childTnLst>
                                </p:cTn>
                              </p:par>
                              <p:par>
                                <p:cTn id="84" presetID="10" presetClass="entr" presetSubtype="0" fill="hold" grpId="0" nodeType="withEffect">
                                  <p:stCondLst>
                                    <p:cond delay="500"/>
                                  </p:stCondLst>
                                  <p:childTnLst>
                                    <p:set>
                                      <p:cBhvr>
                                        <p:cTn id="85" dur="1" fill="hold">
                                          <p:stCondLst>
                                            <p:cond delay="0"/>
                                          </p:stCondLst>
                                        </p:cTn>
                                        <p:tgtEl>
                                          <p:spTgt spid="2142"/>
                                        </p:tgtEl>
                                        <p:attrNameLst>
                                          <p:attrName>style.visibility</p:attrName>
                                        </p:attrNameLst>
                                      </p:cBhvr>
                                      <p:to>
                                        <p:strVal val="visible"/>
                                      </p:to>
                                    </p:set>
                                    <p:animEffect transition="in" filter="fade">
                                      <p:cBhvr>
                                        <p:cTn id="86" dur="1000"/>
                                        <p:tgtEl>
                                          <p:spTgt spid="21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42" grpId="0"/>
      <p:bldP spid="15" grpId="0"/>
      <p:bldP spid="16" grpId="0"/>
      <p:bldP spid="453" grpId="0"/>
      <p:bldP spid="456" grpId="0" animBg="1"/>
      <p:bldP spid="459" grpId="0" animBg="1"/>
      <p:bldP spid="6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9" name="Straight Connector 48"/>
          <p:cNvCxnSpPr/>
          <p:nvPr/>
        </p:nvCxnSpPr>
        <p:spPr>
          <a:xfrm rot="16200000" flipH="1">
            <a:off x="-303735" y="4848831"/>
            <a:ext cx="91001"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2" name="Title 21"/>
          <p:cNvSpPr>
            <a:spLocks noGrp="1"/>
          </p:cNvSpPr>
          <p:nvPr>
            <p:ph type="title"/>
          </p:nvPr>
        </p:nvSpPr>
        <p:spPr/>
        <p:txBody>
          <a:bodyPr/>
          <a:lstStyle/>
          <a:p>
            <a:r>
              <a:rPr lang="en-US" dirty="0" smtClean="0"/>
              <a:t>Smart Care and Collector Security </a:t>
            </a:r>
            <a:endParaRPr lang="en-US" dirty="0"/>
          </a:p>
        </p:txBody>
      </p:sp>
      <p:sp>
        <p:nvSpPr>
          <p:cNvPr id="20" name="Text Placeholder 19"/>
          <p:cNvSpPr>
            <a:spLocks noGrp="1"/>
          </p:cNvSpPr>
          <p:nvPr>
            <p:ph type="body" sz="quarter" idx="10"/>
          </p:nvPr>
        </p:nvSpPr>
        <p:spPr>
          <a:xfrm>
            <a:off x="239713" y="1344168"/>
            <a:ext cx="8578850" cy="692976"/>
          </a:xfrm>
        </p:spPr>
        <p:txBody>
          <a:bodyPr>
            <a:normAutofit/>
          </a:bodyPr>
          <a:lstStyle/>
          <a:p>
            <a:pPr marL="0" indent="0">
              <a:buNone/>
            </a:pPr>
            <a:r>
              <a:rPr lang="en-US" sz="2000" dirty="0" smtClean="0"/>
              <a:t>Smart Care </a:t>
            </a:r>
            <a:r>
              <a:rPr lang="en-US" sz="2000" dirty="0" smtClean="0">
                <a:ea typeface="ＭＳ Ｐゴシック" charset="0"/>
                <a:cs typeface="ＭＳ Ｐゴシック" charset="0"/>
              </a:rPr>
              <a:t>provides multiple layers of security. </a:t>
            </a:r>
            <a:endParaRPr lang="en-US" sz="2000" dirty="0" smtClean="0"/>
          </a:p>
        </p:txBody>
      </p:sp>
      <p:grpSp>
        <p:nvGrpSpPr>
          <p:cNvPr id="5" name="Group 4"/>
          <p:cNvGrpSpPr/>
          <p:nvPr/>
        </p:nvGrpSpPr>
        <p:grpSpPr>
          <a:xfrm>
            <a:off x="-258235" y="2227684"/>
            <a:ext cx="9077781" cy="1477177"/>
            <a:chOff x="-258235" y="2227684"/>
            <a:chExt cx="9077781" cy="1477177"/>
          </a:xfrm>
        </p:grpSpPr>
        <p:grpSp>
          <p:nvGrpSpPr>
            <p:cNvPr id="31" name="Group 30"/>
            <p:cNvGrpSpPr/>
            <p:nvPr/>
          </p:nvGrpSpPr>
          <p:grpSpPr>
            <a:xfrm>
              <a:off x="-258235" y="2227684"/>
              <a:ext cx="9077781" cy="1477177"/>
              <a:chOff x="-90673" y="1598130"/>
              <a:chExt cx="4652372" cy="3613955"/>
            </a:xfrm>
          </p:grpSpPr>
          <p:sp>
            <p:nvSpPr>
              <p:cNvPr id="32" name="Oval 31"/>
              <p:cNvSpPr/>
              <p:nvPr/>
            </p:nvSpPr>
            <p:spPr>
              <a:xfrm>
                <a:off x="563009" y="4716785"/>
                <a:ext cx="3998690" cy="495300"/>
              </a:xfrm>
              <a:prstGeom prst="ellipse">
                <a:avLst/>
              </a:prstGeom>
              <a:gradFill flip="none" rotWithShape="1">
                <a:gsLst>
                  <a:gs pos="1000">
                    <a:srgbClr val="494A4A">
                      <a:alpha val="41000"/>
                    </a:srgbClr>
                  </a:gs>
                  <a:gs pos="100000">
                    <a:schemeClr val="accent1">
                      <a:hueOff val="0"/>
                      <a:satOff val="0"/>
                      <a:lumOff val="0"/>
                      <a:shade val="94000"/>
                      <a:satMod val="135000"/>
                      <a:alpha val="0"/>
                    </a:schemeClr>
                  </a:gs>
                </a:gsLst>
                <a:path path="shape">
                  <a:fillToRect l="50000" t="50000" r="50000" b="50000"/>
                </a:path>
                <a:tileRect/>
              </a:gradFill>
              <a:effectLst/>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grpSp>
            <p:nvGrpSpPr>
              <p:cNvPr id="33" name="Group 26"/>
              <p:cNvGrpSpPr/>
              <p:nvPr/>
            </p:nvGrpSpPr>
            <p:grpSpPr>
              <a:xfrm>
                <a:off x="619309" y="2108790"/>
                <a:ext cx="3847915" cy="2883349"/>
                <a:chOff x="2936594" y="1658730"/>
                <a:chExt cx="2290895" cy="1185030"/>
              </a:xfrm>
            </p:grpSpPr>
            <p:sp>
              <p:nvSpPr>
                <p:cNvPr id="35" name="Rectangle 34"/>
                <p:cNvSpPr/>
                <p:nvPr/>
              </p:nvSpPr>
              <p:spPr>
                <a:xfrm>
                  <a:off x="2936594" y="1658730"/>
                  <a:ext cx="2290895" cy="1185030"/>
                </a:xfrm>
                <a:prstGeom prst="rect">
                  <a:avLst/>
                </a:prstGeom>
                <a:solidFill>
                  <a:srgbClr val="FFFFFF">
                    <a:alpha val="37000"/>
                  </a:srgbClr>
                </a:solidFill>
                <a:ln w="76200" cap="flat" cmpd="sng" algn="ctr">
                  <a:noFill/>
                  <a:prstDash val="solid"/>
                  <a:round/>
                  <a:headEnd type="none" w="med" len="med"/>
                  <a:tailEnd type="none" w="med" len="med"/>
                </a:ln>
                <a:effectLst>
                  <a:outerShdw blurRad="241300" dist="25400" dir="5400000" algn="ctr" rotWithShape="0">
                    <a:schemeClr val="accent3">
                      <a:lumMod val="10000"/>
                      <a:alpha val="63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fontAlgn="base">
                    <a:spcBef>
                      <a:spcPct val="0"/>
                    </a:spcBef>
                    <a:spcAft>
                      <a:spcPct val="0"/>
                    </a:spcAft>
                  </a:pPr>
                  <a:endParaRPr lang="en-US" kern="1200" dirty="0">
                    <a:solidFill>
                      <a:srgbClr val="FFFFFF"/>
                    </a:solidFill>
                    <a:latin typeface="Arial"/>
                    <a:ea typeface="+mn-ea"/>
                    <a:cs typeface="+mn-cs"/>
                  </a:endParaRPr>
                </a:p>
              </p:txBody>
            </p:sp>
            <p:sp>
              <p:nvSpPr>
                <p:cNvPr id="36" name="Rectangle 35"/>
                <p:cNvSpPr/>
                <p:nvPr/>
              </p:nvSpPr>
              <p:spPr>
                <a:xfrm>
                  <a:off x="2936594" y="1658730"/>
                  <a:ext cx="2290895" cy="1185030"/>
                </a:xfrm>
                <a:prstGeom prst="rect">
                  <a:avLst/>
                </a:prstGeom>
                <a:solidFill>
                  <a:srgbClr val="FFFFFF">
                    <a:alpha val="31000"/>
                  </a:srgbClr>
                </a:solidFill>
                <a:ln w="76200"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fontAlgn="base">
                    <a:spcBef>
                      <a:spcPct val="0"/>
                    </a:spcBef>
                    <a:spcAft>
                      <a:spcPct val="0"/>
                    </a:spcAft>
                  </a:pPr>
                  <a:endParaRPr lang="en-US" kern="1200" dirty="0">
                    <a:solidFill>
                      <a:srgbClr val="FFFFFF"/>
                    </a:solidFill>
                    <a:latin typeface="Arial"/>
                    <a:ea typeface="+mn-ea"/>
                    <a:cs typeface="+mn-cs"/>
                  </a:endParaRPr>
                </a:p>
              </p:txBody>
            </p:sp>
          </p:grpSp>
          <p:cxnSp>
            <p:nvCxnSpPr>
              <p:cNvPr id="34" name="Straight Connector 33"/>
              <p:cNvCxnSpPr/>
              <p:nvPr/>
            </p:nvCxnSpPr>
            <p:spPr>
              <a:xfrm rot="16200000" flipH="1">
                <a:off x="-201991" y="1709448"/>
                <a:ext cx="222636"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
          <p:nvSpPr>
            <p:cNvPr id="40" name="Rectangle 26"/>
            <p:cNvSpPr>
              <a:spLocks noChangeArrowheads="1"/>
            </p:cNvSpPr>
            <p:nvPr/>
          </p:nvSpPr>
          <p:spPr bwMode="auto">
            <a:xfrm>
              <a:off x="1901369" y="2534024"/>
              <a:ext cx="6473371" cy="786369"/>
            </a:xfrm>
            <a:prstGeom prst="rect">
              <a:avLst/>
            </a:prstGeom>
            <a:noFill/>
            <a:ln w="9525">
              <a:noFill/>
              <a:miter lim="800000"/>
              <a:headEnd/>
              <a:tailEnd/>
            </a:ln>
          </p:spPr>
          <p:txBody>
            <a:bodyPr wrap="square">
              <a:spAutoFit/>
            </a:bodyPr>
            <a:lstStyle/>
            <a:p>
              <a:pPr defTabSz="1028700">
                <a:lnSpc>
                  <a:spcPct val="95000"/>
                </a:lnSpc>
                <a:spcBef>
                  <a:spcPts val="1440"/>
                </a:spcBef>
                <a:defRPr/>
              </a:pPr>
              <a:r>
                <a:rPr lang="en-US" b="1" spc="-70" dirty="0">
                  <a:solidFill>
                    <a:srgbClr val="0071A0"/>
                  </a:solidFill>
                  <a:latin typeface="Arial"/>
                </a:rPr>
                <a:t>Processing at Cisco</a:t>
              </a:r>
            </a:p>
            <a:p>
              <a:pPr>
                <a:defRPr/>
              </a:pPr>
              <a:r>
                <a:rPr lang="en-US" altLang="ja-JP" sz="1400" dirty="0" smtClean="0">
                  <a:solidFill>
                    <a:srgbClr val="435153"/>
                  </a:solidFill>
                  <a:latin typeface="Arial" charset="0"/>
                  <a:cs typeface="ＭＳ Ｐゴシック" charset="0"/>
                </a:rPr>
                <a:t>Servers behind firewalls and secure switch network; Cisco</a:t>
              </a:r>
              <a:r>
                <a:rPr lang="en-US" altLang="ja-JP" sz="1400" dirty="0" smtClean="0">
                  <a:solidFill>
                    <a:srgbClr val="435153"/>
                  </a:solidFill>
                  <a:latin typeface="Arial"/>
                  <a:cs typeface="Arial"/>
                </a:rPr>
                <a:t>®</a:t>
              </a:r>
              <a:r>
                <a:rPr lang="en-US" altLang="ja-JP" sz="1400" dirty="0" smtClean="0">
                  <a:solidFill>
                    <a:srgbClr val="435153"/>
                  </a:solidFill>
                  <a:latin typeface="Arial" charset="0"/>
                  <a:cs typeface="ＭＳ Ｐゴシック" charset="0"/>
                </a:rPr>
                <a:t> IT managed and limited access locked facility; Titan </a:t>
              </a:r>
              <a:r>
                <a:rPr lang="en-US" altLang="ja-JP" sz="1400" dirty="0">
                  <a:solidFill>
                    <a:srgbClr val="435153"/>
                  </a:solidFill>
                  <a:latin typeface="Arial" charset="0"/>
                  <a:cs typeface="ＭＳ Ｐゴシック" charset="0"/>
                </a:rPr>
                <a:t>s</a:t>
              </a:r>
              <a:r>
                <a:rPr lang="en-US" altLang="ja-JP" sz="1400" dirty="0" smtClean="0">
                  <a:solidFill>
                    <a:srgbClr val="435153"/>
                  </a:solidFill>
                  <a:latin typeface="Arial" charset="0"/>
                  <a:cs typeface="ＭＳ Ｐゴシック" charset="0"/>
                </a:rPr>
                <a:t>cripts hardened; intrusion detection system</a:t>
              </a:r>
            </a:p>
          </p:txBody>
        </p:sp>
        <p:grpSp>
          <p:nvGrpSpPr>
            <p:cNvPr id="61" name="Group 60"/>
            <p:cNvGrpSpPr/>
            <p:nvPr/>
          </p:nvGrpSpPr>
          <p:grpSpPr>
            <a:xfrm>
              <a:off x="592689" y="2452759"/>
              <a:ext cx="1154820" cy="1156058"/>
              <a:chOff x="-1017120" y="2426728"/>
              <a:chExt cx="1154820" cy="1156058"/>
            </a:xfrm>
          </p:grpSpPr>
          <p:sp>
            <p:nvSpPr>
              <p:cNvPr id="64" name="AutoShape 55"/>
              <p:cNvSpPr>
                <a:spLocks noChangeArrowheads="1"/>
              </p:cNvSpPr>
              <p:nvPr/>
            </p:nvSpPr>
            <p:spPr bwMode="auto">
              <a:xfrm>
                <a:off x="-1017120" y="2426728"/>
                <a:ext cx="1154820" cy="1156058"/>
              </a:xfrm>
              <a:prstGeom prst="ellipse">
                <a:avLst/>
              </a:prstGeom>
              <a:solidFill>
                <a:srgbClr val="652575"/>
              </a:solidFill>
              <a:ln>
                <a:noFill/>
              </a:ln>
              <a:effectLst/>
              <a:scene3d>
                <a:camera prst="orthographicFront"/>
                <a:lightRig rig="glow" dir="t">
                  <a:rot lat="0" lon="0" rev="0"/>
                </a:lightRig>
              </a:scene3d>
              <a:sp3d>
                <a:bevelT w="222250" h="247650"/>
                <a:bevelB w="323850" h="679450"/>
                <a:contourClr>
                  <a:schemeClr val="bg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lnSpc>
                    <a:spcPct val="85000"/>
                  </a:lnSpc>
                </a:pPr>
                <a:endParaRPr lang="en-US" dirty="0">
                  <a:solidFill>
                    <a:srgbClr val="FFFFFF"/>
                  </a:solidFill>
                  <a:latin typeface="Arial"/>
                </a:endParaRPr>
              </a:p>
            </p:txBody>
          </p:sp>
          <p:pic>
            <p:nvPicPr>
              <p:cNvPr id="63" name="Picture 10" descr="\\MV-FS\Projects\Cisco\References\Brand Assets\Kubrick Icons\Device Icons\Device_lock_3044_default_256.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865036" y="2578004"/>
                <a:ext cx="848025" cy="848025"/>
              </a:xfrm>
              <a:prstGeom prst="rect">
                <a:avLst/>
              </a:prstGeom>
              <a:noFill/>
              <a:effectLst>
                <a:outerShdw blurRad="50800" dist="38100" dir="2700000" algn="tl" rotWithShape="0">
                  <a:prstClr val="black">
                    <a:alpha val="40000"/>
                  </a:prstClr>
                </a:outerShdw>
              </a:effectLst>
            </p:spPr>
          </p:pic>
        </p:grpSp>
      </p:grpSp>
      <p:grpSp>
        <p:nvGrpSpPr>
          <p:cNvPr id="4" name="Group 3"/>
          <p:cNvGrpSpPr/>
          <p:nvPr/>
        </p:nvGrpSpPr>
        <p:grpSpPr>
          <a:xfrm>
            <a:off x="-258235" y="3514647"/>
            <a:ext cx="9077781" cy="1477239"/>
            <a:chOff x="-258235" y="3528604"/>
            <a:chExt cx="9077781" cy="1477239"/>
          </a:xfrm>
        </p:grpSpPr>
        <p:grpSp>
          <p:nvGrpSpPr>
            <p:cNvPr id="37" name="Group 36"/>
            <p:cNvGrpSpPr/>
            <p:nvPr/>
          </p:nvGrpSpPr>
          <p:grpSpPr>
            <a:xfrm>
              <a:off x="-258235" y="3528604"/>
              <a:ext cx="9077781" cy="1477177"/>
              <a:chOff x="-90673" y="1598130"/>
              <a:chExt cx="4652372" cy="3613955"/>
            </a:xfrm>
          </p:grpSpPr>
          <p:sp>
            <p:nvSpPr>
              <p:cNvPr id="38" name="Oval 37"/>
              <p:cNvSpPr/>
              <p:nvPr/>
            </p:nvSpPr>
            <p:spPr>
              <a:xfrm>
                <a:off x="563009" y="4716785"/>
                <a:ext cx="3998690" cy="495300"/>
              </a:xfrm>
              <a:prstGeom prst="ellipse">
                <a:avLst/>
              </a:prstGeom>
              <a:gradFill flip="none" rotWithShape="1">
                <a:gsLst>
                  <a:gs pos="1000">
                    <a:srgbClr val="494A4A">
                      <a:alpha val="41000"/>
                    </a:srgbClr>
                  </a:gs>
                  <a:gs pos="100000">
                    <a:schemeClr val="accent1">
                      <a:hueOff val="0"/>
                      <a:satOff val="0"/>
                      <a:lumOff val="0"/>
                      <a:shade val="94000"/>
                      <a:satMod val="135000"/>
                      <a:alpha val="0"/>
                    </a:schemeClr>
                  </a:gs>
                </a:gsLst>
                <a:path path="shape">
                  <a:fillToRect l="50000" t="50000" r="50000" b="50000"/>
                </a:path>
                <a:tileRect/>
              </a:gradFill>
              <a:effectLst/>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grpSp>
            <p:nvGrpSpPr>
              <p:cNvPr id="39" name="Group 26"/>
              <p:cNvGrpSpPr/>
              <p:nvPr/>
            </p:nvGrpSpPr>
            <p:grpSpPr>
              <a:xfrm>
                <a:off x="619309" y="2108790"/>
                <a:ext cx="3847915" cy="2883349"/>
                <a:chOff x="2936594" y="1658730"/>
                <a:chExt cx="2290895" cy="1185030"/>
              </a:xfrm>
            </p:grpSpPr>
            <p:sp>
              <p:nvSpPr>
                <p:cNvPr id="44" name="Rectangle 43"/>
                <p:cNvSpPr/>
                <p:nvPr/>
              </p:nvSpPr>
              <p:spPr>
                <a:xfrm>
                  <a:off x="2936594" y="1658730"/>
                  <a:ext cx="2290895" cy="1185030"/>
                </a:xfrm>
                <a:prstGeom prst="rect">
                  <a:avLst/>
                </a:prstGeom>
                <a:solidFill>
                  <a:srgbClr val="FFFFFF">
                    <a:alpha val="37000"/>
                  </a:srgbClr>
                </a:solidFill>
                <a:ln w="76200" cap="flat" cmpd="sng" algn="ctr">
                  <a:noFill/>
                  <a:prstDash val="solid"/>
                  <a:round/>
                  <a:headEnd type="none" w="med" len="med"/>
                  <a:tailEnd type="none" w="med" len="med"/>
                </a:ln>
                <a:effectLst>
                  <a:outerShdw blurRad="241300" dist="25400" dir="5400000" algn="ctr" rotWithShape="0">
                    <a:schemeClr val="accent3">
                      <a:lumMod val="10000"/>
                      <a:alpha val="63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fontAlgn="base">
                    <a:spcBef>
                      <a:spcPct val="0"/>
                    </a:spcBef>
                    <a:spcAft>
                      <a:spcPct val="0"/>
                    </a:spcAft>
                  </a:pPr>
                  <a:endParaRPr lang="en-US" kern="1200" dirty="0">
                    <a:solidFill>
                      <a:srgbClr val="FFFFFF"/>
                    </a:solidFill>
                    <a:latin typeface="Arial"/>
                    <a:ea typeface="+mn-ea"/>
                    <a:cs typeface="+mn-cs"/>
                  </a:endParaRPr>
                </a:p>
              </p:txBody>
            </p:sp>
            <p:sp>
              <p:nvSpPr>
                <p:cNvPr id="45" name="Rectangle 44"/>
                <p:cNvSpPr/>
                <p:nvPr/>
              </p:nvSpPr>
              <p:spPr>
                <a:xfrm>
                  <a:off x="2936594" y="1658730"/>
                  <a:ext cx="2290895" cy="1185030"/>
                </a:xfrm>
                <a:prstGeom prst="rect">
                  <a:avLst/>
                </a:prstGeom>
                <a:solidFill>
                  <a:srgbClr val="FFFFFF">
                    <a:alpha val="31000"/>
                  </a:srgbClr>
                </a:solidFill>
                <a:ln w="76200"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fontAlgn="base">
                    <a:spcBef>
                      <a:spcPct val="0"/>
                    </a:spcBef>
                    <a:spcAft>
                      <a:spcPct val="0"/>
                    </a:spcAft>
                  </a:pPr>
                  <a:endParaRPr lang="en-US" kern="1200" dirty="0">
                    <a:solidFill>
                      <a:srgbClr val="FFFFFF"/>
                    </a:solidFill>
                    <a:latin typeface="Arial"/>
                    <a:ea typeface="+mn-ea"/>
                    <a:cs typeface="+mn-cs"/>
                  </a:endParaRPr>
                </a:p>
              </p:txBody>
            </p:sp>
          </p:grpSp>
          <p:cxnSp>
            <p:nvCxnSpPr>
              <p:cNvPr id="43" name="Straight Connector 42"/>
              <p:cNvCxnSpPr/>
              <p:nvPr/>
            </p:nvCxnSpPr>
            <p:spPr>
              <a:xfrm rot="16200000" flipH="1">
                <a:off x="-201991" y="1709448"/>
                <a:ext cx="222636"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
          <p:nvSpPr>
            <p:cNvPr id="41" name="Rectangle 26"/>
            <p:cNvSpPr>
              <a:spLocks noChangeArrowheads="1"/>
            </p:cNvSpPr>
            <p:nvPr/>
          </p:nvSpPr>
          <p:spPr bwMode="auto">
            <a:xfrm>
              <a:off x="1901369" y="3916945"/>
              <a:ext cx="5979886" cy="800219"/>
            </a:xfrm>
            <a:prstGeom prst="rect">
              <a:avLst/>
            </a:prstGeom>
            <a:noFill/>
            <a:ln w="9525">
              <a:noFill/>
              <a:miter lim="800000"/>
              <a:headEnd/>
              <a:tailEnd/>
            </a:ln>
          </p:spPr>
          <p:txBody>
            <a:bodyPr wrap="square">
              <a:spAutoFit/>
            </a:bodyPr>
            <a:lstStyle/>
            <a:p>
              <a:pPr>
                <a:defRPr/>
              </a:pPr>
              <a:r>
                <a:rPr lang="en-US" b="1" spc="-70" dirty="0">
                  <a:solidFill>
                    <a:schemeClr val="tx1">
                      <a:lumMod val="75000"/>
                    </a:schemeClr>
                  </a:solidFill>
                  <a:latin typeface="Arial"/>
                </a:rPr>
                <a:t>Transport </a:t>
              </a:r>
              <a:r>
                <a:rPr lang="en-US" b="1" spc="-70" dirty="0" smtClean="0">
                  <a:solidFill>
                    <a:schemeClr val="tx1">
                      <a:lumMod val="75000"/>
                    </a:schemeClr>
                  </a:solidFill>
                  <a:latin typeface="Arial"/>
                </a:rPr>
                <a:t>and </a:t>
              </a:r>
              <a:r>
                <a:rPr lang="en-US" b="1" spc="-70" dirty="0">
                  <a:solidFill>
                    <a:schemeClr val="tx1">
                      <a:lumMod val="75000"/>
                    </a:schemeClr>
                  </a:solidFill>
                  <a:latin typeface="Arial"/>
                </a:rPr>
                <a:t>Portal</a:t>
              </a:r>
              <a:r>
                <a:rPr lang="en-US" altLang="ja-JP" sz="2000" dirty="0" smtClean="0">
                  <a:solidFill>
                    <a:schemeClr val="tx1">
                      <a:lumMod val="75000"/>
                    </a:schemeClr>
                  </a:solidFill>
                  <a:ea typeface="ＭＳ Ｐゴシック" pitchFamily="34" charset="-128"/>
                  <a:cs typeface="Arial" charset="0"/>
                </a:rPr>
                <a:t/>
              </a:r>
              <a:br>
                <a:rPr lang="en-US" altLang="ja-JP" sz="2000" dirty="0" smtClean="0">
                  <a:solidFill>
                    <a:schemeClr val="tx1">
                      <a:lumMod val="75000"/>
                    </a:schemeClr>
                  </a:solidFill>
                  <a:ea typeface="ＭＳ Ｐゴシック" pitchFamily="34" charset="-128"/>
                  <a:cs typeface="Arial" charset="0"/>
                </a:rPr>
              </a:br>
              <a:r>
                <a:rPr lang="en-US" altLang="ja-JP" sz="1400" dirty="0" smtClean="0">
                  <a:solidFill>
                    <a:srgbClr val="435153"/>
                  </a:solidFill>
                  <a:latin typeface="Arial" charset="0"/>
                  <a:cs typeface="ＭＳ Ｐゴシック" charset="0"/>
                </a:rPr>
                <a:t>Device detail only; data encrypted; HTTPS secure transport; no sensitive data; no company or personal data</a:t>
              </a:r>
            </a:p>
          </p:txBody>
        </p:sp>
        <p:grpSp>
          <p:nvGrpSpPr>
            <p:cNvPr id="66" name="Group 65"/>
            <p:cNvGrpSpPr/>
            <p:nvPr/>
          </p:nvGrpSpPr>
          <p:grpSpPr>
            <a:xfrm>
              <a:off x="453471" y="3741564"/>
              <a:ext cx="1433256" cy="1264279"/>
              <a:chOff x="-1132493" y="3718239"/>
              <a:chExt cx="1433256" cy="1264279"/>
            </a:xfrm>
          </p:grpSpPr>
          <p:grpSp>
            <p:nvGrpSpPr>
              <p:cNvPr id="67" name="Group 66"/>
              <p:cNvGrpSpPr/>
              <p:nvPr/>
            </p:nvGrpSpPr>
            <p:grpSpPr>
              <a:xfrm>
                <a:off x="-1132493" y="3718239"/>
                <a:ext cx="1433256" cy="1156058"/>
                <a:chOff x="-1132493" y="3718239"/>
                <a:chExt cx="1433256" cy="1156058"/>
              </a:xfrm>
            </p:grpSpPr>
            <p:sp>
              <p:nvSpPr>
                <p:cNvPr id="72" name="AutoShape 55"/>
                <p:cNvSpPr>
                  <a:spLocks noChangeArrowheads="1"/>
                </p:cNvSpPr>
                <p:nvPr/>
              </p:nvSpPr>
              <p:spPr bwMode="auto">
                <a:xfrm>
                  <a:off x="-1017120" y="3718239"/>
                  <a:ext cx="1154820" cy="1156058"/>
                </a:xfrm>
                <a:prstGeom prst="ellipse">
                  <a:avLst/>
                </a:prstGeom>
                <a:solidFill>
                  <a:srgbClr val="652575"/>
                </a:solidFill>
                <a:ln>
                  <a:noFill/>
                </a:ln>
                <a:effectLst/>
                <a:scene3d>
                  <a:camera prst="orthographicFront"/>
                  <a:lightRig rig="glow" dir="t">
                    <a:rot lat="0" lon="0" rev="0"/>
                  </a:lightRig>
                </a:scene3d>
                <a:sp3d>
                  <a:bevelT w="222250" h="247650"/>
                  <a:bevelB w="323850" h="679450"/>
                  <a:contourClr>
                    <a:schemeClr val="bg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lnSpc>
                      <a:spcPct val="85000"/>
                    </a:lnSpc>
                  </a:pPr>
                  <a:endParaRPr lang="en-US" dirty="0">
                    <a:solidFill>
                      <a:srgbClr val="FFFFFF"/>
                    </a:solidFill>
                    <a:latin typeface="Arial"/>
                  </a:endParaRPr>
                </a:p>
              </p:txBody>
            </p:sp>
            <p:pic>
              <p:nvPicPr>
                <p:cNvPr id="70" name="Picture 11" descr="\\MV-FS\Projects\Cisco\References\Brand Assets\Kubrick Icons\Device Icons\Device_www_server_3135_default_256.png"/>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462889" y="4001377"/>
                  <a:ext cx="763652" cy="763652"/>
                </a:xfrm>
                <a:prstGeom prst="rect">
                  <a:avLst/>
                </a:prstGeom>
                <a:noFill/>
                <a:effectLst>
                  <a:outerShdw blurRad="63500" sx="102000" sy="102000" algn="ctr" rotWithShape="0">
                    <a:prstClr val="black">
                      <a:alpha val="40000"/>
                    </a:prstClr>
                  </a:outerShdw>
                </a:effectLst>
              </p:spPr>
            </p:pic>
            <p:pic>
              <p:nvPicPr>
                <p:cNvPr id="71" name="Picture 7" descr="\\MV-FS\Projects\Cisco\References\Brand Assets\Kubrick Icons\Device Icons\Device_laptop_3145_default_256.png"/>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132493" y="4043788"/>
                  <a:ext cx="664814" cy="664812"/>
                </a:xfrm>
                <a:prstGeom prst="rect">
                  <a:avLst/>
                </a:prstGeom>
                <a:noFill/>
                <a:effectLst>
                  <a:outerShdw blurRad="63500" sx="102000" sy="102000" algn="ctr" rotWithShape="0">
                    <a:prstClr val="black">
                      <a:alpha val="40000"/>
                    </a:prstClr>
                  </a:outerShdw>
                </a:effectLst>
              </p:spPr>
            </p:pic>
          </p:grpSp>
          <p:sp>
            <p:nvSpPr>
              <p:cNvPr id="68" name="Arc 67"/>
              <p:cNvSpPr/>
              <p:nvPr/>
            </p:nvSpPr>
            <p:spPr>
              <a:xfrm rot="19707181">
                <a:off x="-978170" y="3887143"/>
                <a:ext cx="1095375" cy="1095375"/>
              </a:xfrm>
              <a:prstGeom prst="arc">
                <a:avLst>
                  <a:gd name="adj1" fmla="val 16020377"/>
                  <a:gd name="adj2" fmla="val 20011681"/>
                </a:avLst>
              </a:prstGeom>
              <a:ln>
                <a:solidFill>
                  <a:srgbClr val="000000"/>
                </a:solidFill>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grpSp>
      <p:grpSp>
        <p:nvGrpSpPr>
          <p:cNvPr id="3" name="Group 2"/>
          <p:cNvGrpSpPr/>
          <p:nvPr/>
        </p:nvGrpSpPr>
        <p:grpSpPr>
          <a:xfrm>
            <a:off x="592689" y="5039973"/>
            <a:ext cx="8226857" cy="1268449"/>
            <a:chOff x="592689" y="5012059"/>
            <a:chExt cx="8226857" cy="1268449"/>
          </a:xfrm>
        </p:grpSpPr>
        <p:sp>
          <p:nvSpPr>
            <p:cNvPr id="47" name="Oval 46"/>
            <p:cNvSpPr/>
            <p:nvPr/>
          </p:nvSpPr>
          <p:spPr>
            <a:xfrm>
              <a:off x="1017240" y="6078058"/>
              <a:ext cx="7802306" cy="202450"/>
            </a:xfrm>
            <a:prstGeom prst="ellipse">
              <a:avLst/>
            </a:prstGeom>
            <a:gradFill flip="none" rotWithShape="1">
              <a:gsLst>
                <a:gs pos="1000">
                  <a:srgbClr val="494A4A">
                    <a:alpha val="41000"/>
                  </a:srgbClr>
                </a:gs>
                <a:gs pos="100000">
                  <a:schemeClr val="accent1">
                    <a:hueOff val="0"/>
                    <a:satOff val="0"/>
                    <a:lumOff val="0"/>
                    <a:shade val="94000"/>
                    <a:satMod val="135000"/>
                    <a:alpha val="0"/>
                  </a:schemeClr>
                </a:gs>
              </a:gsLst>
              <a:path path="shape">
                <a:fillToRect l="50000" t="50000" r="50000" b="50000"/>
              </a:path>
              <a:tileRect/>
            </a:gradFill>
            <a:effectLst/>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grpSp>
          <p:nvGrpSpPr>
            <p:cNvPr id="48" name="Group 26"/>
            <p:cNvGrpSpPr/>
            <p:nvPr/>
          </p:nvGrpSpPr>
          <p:grpSpPr>
            <a:xfrm>
              <a:off x="1127093" y="5012059"/>
              <a:ext cx="7508112" cy="1178547"/>
              <a:chOff x="2936594" y="1658730"/>
              <a:chExt cx="2290895" cy="1185030"/>
            </a:xfrm>
          </p:grpSpPr>
          <p:sp>
            <p:nvSpPr>
              <p:cNvPr id="50" name="Rectangle 49"/>
              <p:cNvSpPr/>
              <p:nvPr/>
            </p:nvSpPr>
            <p:spPr>
              <a:xfrm>
                <a:off x="2936594" y="1658730"/>
                <a:ext cx="2290895" cy="1185030"/>
              </a:xfrm>
              <a:prstGeom prst="rect">
                <a:avLst/>
              </a:prstGeom>
              <a:solidFill>
                <a:srgbClr val="FFFFFF">
                  <a:alpha val="37000"/>
                </a:srgbClr>
              </a:solidFill>
              <a:ln w="76200" cap="flat" cmpd="sng" algn="ctr">
                <a:noFill/>
                <a:prstDash val="solid"/>
                <a:round/>
                <a:headEnd type="none" w="med" len="med"/>
                <a:tailEnd type="none" w="med" len="med"/>
              </a:ln>
              <a:effectLst>
                <a:outerShdw blurRad="241300" dist="25400" dir="5400000" algn="ctr" rotWithShape="0">
                  <a:schemeClr val="accent3">
                    <a:lumMod val="10000"/>
                    <a:alpha val="63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fontAlgn="base">
                  <a:spcBef>
                    <a:spcPct val="0"/>
                  </a:spcBef>
                  <a:spcAft>
                    <a:spcPct val="0"/>
                  </a:spcAft>
                </a:pPr>
                <a:endParaRPr lang="en-US" kern="1200" dirty="0">
                  <a:solidFill>
                    <a:srgbClr val="FFFFFF"/>
                  </a:solidFill>
                  <a:latin typeface="Arial"/>
                  <a:ea typeface="+mn-ea"/>
                  <a:cs typeface="+mn-cs"/>
                </a:endParaRPr>
              </a:p>
            </p:txBody>
          </p:sp>
          <p:sp>
            <p:nvSpPr>
              <p:cNvPr id="51" name="Rectangle 50"/>
              <p:cNvSpPr/>
              <p:nvPr/>
            </p:nvSpPr>
            <p:spPr>
              <a:xfrm>
                <a:off x="2936594" y="1658730"/>
                <a:ext cx="2290895" cy="1185030"/>
              </a:xfrm>
              <a:prstGeom prst="rect">
                <a:avLst/>
              </a:prstGeom>
              <a:solidFill>
                <a:srgbClr val="FFFFFF">
                  <a:alpha val="31000"/>
                </a:srgbClr>
              </a:solidFill>
              <a:ln w="76200"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fontAlgn="base">
                  <a:spcBef>
                    <a:spcPct val="0"/>
                  </a:spcBef>
                  <a:spcAft>
                    <a:spcPct val="0"/>
                  </a:spcAft>
                </a:pPr>
                <a:endParaRPr lang="en-US" kern="1200" dirty="0">
                  <a:solidFill>
                    <a:srgbClr val="FFFFFF"/>
                  </a:solidFill>
                  <a:latin typeface="Arial"/>
                  <a:ea typeface="+mn-ea"/>
                  <a:cs typeface="+mn-cs"/>
                </a:endParaRPr>
              </a:p>
            </p:txBody>
          </p:sp>
        </p:grpSp>
        <p:sp>
          <p:nvSpPr>
            <p:cNvPr id="42" name="Rectangle 26"/>
            <p:cNvSpPr>
              <a:spLocks noChangeArrowheads="1"/>
            </p:cNvSpPr>
            <p:nvPr/>
          </p:nvSpPr>
          <p:spPr bwMode="auto">
            <a:xfrm>
              <a:off x="1901369" y="5089936"/>
              <a:ext cx="6633552" cy="1015663"/>
            </a:xfrm>
            <a:prstGeom prst="rect">
              <a:avLst/>
            </a:prstGeom>
            <a:noFill/>
            <a:ln w="9525">
              <a:noFill/>
              <a:miter lim="800000"/>
              <a:headEnd/>
              <a:tailEnd/>
            </a:ln>
          </p:spPr>
          <p:txBody>
            <a:bodyPr wrap="square">
              <a:spAutoFit/>
            </a:bodyPr>
            <a:lstStyle/>
            <a:p>
              <a:pPr>
                <a:defRPr/>
              </a:pPr>
              <a:r>
                <a:rPr lang="en-US" altLang="ja-JP" b="1" spc="-70" dirty="0" smtClean="0">
                  <a:solidFill>
                    <a:srgbClr val="0071A0"/>
                  </a:solidFill>
                  <a:latin typeface="Arial"/>
                </a:rPr>
                <a:t>Network Collector </a:t>
              </a:r>
              <a:r>
                <a:rPr lang="en-US" altLang="ja-JP" b="1" spc="-70" dirty="0">
                  <a:solidFill>
                    <a:srgbClr val="0071A0"/>
                  </a:solidFill>
                  <a:latin typeface="Arial"/>
                </a:rPr>
                <a:t>at </a:t>
              </a:r>
              <a:r>
                <a:rPr lang="en-US" altLang="ja-JP" b="1" spc="-70" dirty="0" smtClean="0">
                  <a:solidFill>
                    <a:srgbClr val="0071A0"/>
                  </a:solidFill>
                  <a:latin typeface="Arial"/>
                </a:rPr>
                <a:t>Customer </a:t>
              </a:r>
              <a:r>
                <a:rPr lang="en-US" altLang="ja-JP" b="1" spc="-70" dirty="0">
                  <a:solidFill>
                    <a:srgbClr val="0071A0"/>
                  </a:solidFill>
                  <a:latin typeface="Arial"/>
                </a:rPr>
                <a:t>Site</a:t>
              </a:r>
              <a:r>
                <a:rPr lang="en-US" altLang="ja-JP" sz="1600" dirty="0" smtClean="0">
                  <a:solidFill>
                    <a:srgbClr val="0071A0"/>
                  </a:solidFill>
                  <a:ea typeface="ＭＳ Ｐゴシック" pitchFamily="34" charset="-128"/>
                  <a:cs typeface="Arial" charset="0"/>
                </a:rPr>
                <a:t/>
              </a:r>
              <a:br>
                <a:rPr lang="en-US" altLang="ja-JP" sz="1600" dirty="0" smtClean="0">
                  <a:solidFill>
                    <a:srgbClr val="0071A0"/>
                  </a:solidFill>
                  <a:ea typeface="ＭＳ Ｐゴシック" pitchFamily="34" charset="-128"/>
                  <a:cs typeface="Arial" charset="0"/>
                </a:rPr>
              </a:br>
              <a:r>
                <a:rPr lang="en-US" altLang="ja-JP" sz="1400" dirty="0" smtClean="0">
                  <a:solidFill>
                    <a:srgbClr val="435153"/>
                  </a:solidFill>
                  <a:latin typeface="Arial" charset="0"/>
                  <a:cs typeface="ＭＳ Ｐゴシック" charset="0"/>
                </a:rPr>
                <a:t>Behind client firewall; all services run locally on Collector, SNMP (RO); Telnet and SSC access only; device configuration data only; encrypted for data transfer; Cisco.com ID login and password required; password rules</a:t>
              </a:r>
            </a:p>
          </p:txBody>
        </p:sp>
        <p:sp>
          <p:nvSpPr>
            <p:cNvPr id="77" name="AutoShape 55"/>
            <p:cNvSpPr>
              <a:spLocks noChangeArrowheads="1"/>
            </p:cNvSpPr>
            <p:nvPr/>
          </p:nvSpPr>
          <p:spPr bwMode="auto">
            <a:xfrm>
              <a:off x="592689" y="5019738"/>
              <a:ext cx="1154820" cy="1156058"/>
            </a:xfrm>
            <a:prstGeom prst="ellipse">
              <a:avLst/>
            </a:prstGeom>
            <a:solidFill>
              <a:srgbClr val="652575"/>
            </a:solidFill>
            <a:ln>
              <a:noFill/>
            </a:ln>
            <a:effectLst/>
            <a:scene3d>
              <a:camera prst="orthographicFront"/>
              <a:lightRig rig="glow" dir="t">
                <a:rot lat="0" lon="0" rev="0"/>
              </a:lightRig>
            </a:scene3d>
            <a:sp3d>
              <a:bevelT w="222250" h="247650"/>
              <a:bevelB w="323850" h="679450"/>
              <a:contourClr>
                <a:schemeClr val="bg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lnSpc>
                  <a:spcPct val="85000"/>
                </a:lnSpc>
              </a:pPr>
              <a:endParaRPr lang="en-US" dirty="0">
                <a:solidFill>
                  <a:srgbClr val="FFFFFF"/>
                </a:solidFill>
                <a:latin typeface="Arial"/>
              </a:endParaRPr>
            </a:p>
          </p:txBody>
        </p:sp>
        <p:pic>
          <p:nvPicPr>
            <p:cNvPr id="76" name="Picture 21" descr="\\MV-FS\Projects\Cisco\References\Brand Assets\Kubrick Icons\Device Icons\Device_firewall_3130_default_256.png"/>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720341" y="5161534"/>
              <a:ext cx="891510" cy="891508"/>
            </a:xfrm>
            <a:prstGeom prst="rect">
              <a:avLst/>
            </a:prstGeom>
            <a:noFill/>
            <a:effectLst>
              <a:outerShdw blurRad="63500" sx="102000" sy="102000" algn="ctr" rotWithShape="0">
                <a:prstClr val="black">
                  <a:alpha val="40000"/>
                </a:prstClr>
              </a:outerShdw>
            </a:effectLst>
          </p:spPr>
        </p:pic>
      </p:grpSp>
    </p:spTree>
    <p:extLst>
      <p:ext uri="{BB962C8B-B14F-4D97-AF65-F5344CB8AC3E}">
        <p14:creationId xmlns:p14="http://schemas.microsoft.com/office/powerpoint/2010/main" val="456265593"/>
      </p:ext>
    </p:extLst>
  </p:cSld>
  <p:clrMapOvr>
    <a:masterClrMapping/>
  </p:clrMapOvr>
  <p:transition>
    <p:wipe dir="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Minimum Partner Eligibility</a:t>
            </a:r>
            <a:br>
              <a:rPr lang="en-US" dirty="0" smtClean="0"/>
            </a:br>
            <a:r>
              <a:rPr lang="en-US" sz="2400" dirty="0">
                <a:solidFill>
                  <a:srgbClr val="555657"/>
                </a:solidFill>
                <a:latin typeface="+mn-lt"/>
                <a:ea typeface="+mn-ea"/>
                <a:cs typeface="+mn-cs"/>
              </a:rPr>
              <a:t>Pricing Levels and </a:t>
            </a:r>
            <a:r>
              <a:rPr lang="en-US" sz="2400" dirty="0" smtClean="0">
                <a:solidFill>
                  <a:srgbClr val="555657"/>
                </a:solidFill>
                <a:latin typeface="+mn-lt"/>
                <a:ea typeface="+mn-ea"/>
                <a:cs typeface="+mn-cs"/>
              </a:rPr>
              <a:t>Tools </a:t>
            </a:r>
            <a:r>
              <a:rPr lang="en-US" sz="2400" dirty="0">
                <a:solidFill>
                  <a:srgbClr val="555657"/>
                </a:solidFill>
                <a:latin typeface="+mn-lt"/>
                <a:ea typeface="+mn-ea"/>
                <a:cs typeface="+mn-cs"/>
              </a:rPr>
              <a:t>Access Align to Specializations</a:t>
            </a:r>
          </a:p>
        </p:txBody>
      </p:sp>
      <p:sp>
        <p:nvSpPr>
          <p:cNvPr id="5" name="TextBox 4"/>
          <p:cNvSpPr txBox="1"/>
          <p:nvPr/>
        </p:nvSpPr>
        <p:spPr>
          <a:xfrm>
            <a:off x="415220" y="6166548"/>
            <a:ext cx="7876968" cy="246221"/>
          </a:xfrm>
          <a:prstGeom prst="rect">
            <a:avLst/>
          </a:prstGeom>
          <a:noFill/>
        </p:spPr>
        <p:txBody>
          <a:bodyPr wrap="square" rtlCol="0">
            <a:spAutoFit/>
          </a:bodyPr>
          <a:lstStyle/>
          <a:p>
            <a:r>
              <a:rPr lang="en-US" sz="1000" dirty="0" smtClean="0">
                <a:solidFill>
                  <a:srgbClr val="141313"/>
                </a:solidFill>
                <a:latin typeface="Arial" charset="0"/>
              </a:rPr>
              <a:t>*</a:t>
            </a:r>
            <a:endParaRPr lang="en-US" sz="1000" dirty="0">
              <a:solidFill>
                <a:srgbClr val="141313"/>
              </a:solidFill>
            </a:endParaRPr>
          </a:p>
        </p:txBody>
      </p:sp>
      <p:graphicFrame>
        <p:nvGraphicFramePr>
          <p:cNvPr id="7" name="Table 6"/>
          <p:cNvGraphicFramePr>
            <a:graphicFrameLocks noGrp="1"/>
          </p:cNvGraphicFramePr>
          <p:nvPr>
            <p:extLst>
              <p:ext uri="{D42A27DB-BD31-4B8C-83A1-F6EECF244321}">
                <p14:modId xmlns:p14="http://schemas.microsoft.com/office/powerpoint/2010/main" val="2666301188"/>
              </p:ext>
            </p:extLst>
          </p:nvPr>
        </p:nvGraphicFramePr>
        <p:xfrm>
          <a:off x="415220" y="1258839"/>
          <a:ext cx="7876968" cy="4907708"/>
        </p:xfrm>
        <a:graphic>
          <a:graphicData uri="http://schemas.openxmlformats.org/drawingml/2006/table">
            <a:tbl>
              <a:tblPr firstRow="1" firstCol="1" bandRow="1">
                <a:tableStyleId>{5C22544A-7EE6-4342-B048-85BDC9FD1C3A}</a:tableStyleId>
              </a:tblPr>
              <a:tblGrid>
                <a:gridCol w="2464987"/>
                <a:gridCol w="5411981"/>
              </a:tblGrid>
              <a:tr h="243909">
                <a:tc>
                  <a:txBody>
                    <a:bodyPr/>
                    <a:lstStyle/>
                    <a:p>
                      <a:pPr marL="0" marR="0">
                        <a:lnSpc>
                          <a:spcPct val="115000"/>
                        </a:lnSpc>
                        <a:spcBef>
                          <a:spcPts val="0"/>
                        </a:spcBef>
                        <a:spcAft>
                          <a:spcPts val="0"/>
                        </a:spcAft>
                      </a:pPr>
                      <a:r>
                        <a:rPr lang="en-US" sz="1200" dirty="0">
                          <a:effectLst/>
                        </a:rPr>
                        <a:t>Technology levels</a:t>
                      </a:r>
                      <a:endParaRPr lang="en-US" sz="1200" dirty="0">
                        <a:effectLst/>
                        <a:latin typeface="Calibri"/>
                        <a:ea typeface="Calibri"/>
                        <a:cs typeface="Times New Roman"/>
                      </a:endParaRPr>
                    </a:p>
                  </a:txBody>
                  <a:tcPr marL="68580" marR="68580" marT="0" marB="0"/>
                </a:tc>
                <a:tc>
                  <a:txBody>
                    <a:bodyPr/>
                    <a:lstStyle/>
                    <a:p>
                      <a:pPr marL="228600" marR="0">
                        <a:lnSpc>
                          <a:spcPct val="115000"/>
                        </a:lnSpc>
                        <a:spcBef>
                          <a:spcPts val="0"/>
                        </a:spcBef>
                        <a:spcAft>
                          <a:spcPts val="0"/>
                        </a:spcAft>
                      </a:pPr>
                      <a:r>
                        <a:rPr lang="en-US" sz="1200" dirty="0">
                          <a:effectLst/>
                        </a:rPr>
                        <a:t>Minimum Eligibility</a:t>
                      </a:r>
                      <a:endParaRPr lang="en-US" sz="1200" dirty="0">
                        <a:effectLst/>
                        <a:latin typeface="Calibri"/>
                        <a:ea typeface="Calibri"/>
                        <a:cs typeface="Times New Roman"/>
                      </a:endParaRPr>
                    </a:p>
                  </a:txBody>
                  <a:tcPr marL="68580" marR="68580" marT="0" marB="0"/>
                </a:tc>
              </a:tr>
              <a:tr h="1719923">
                <a:tc>
                  <a:txBody>
                    <a:bodyPr/>
                    <a:lstStyle/>
                    <a:p>
                      <a:pPr marL="0" marR="0">
                        <a:lnSpc>
                          <a:spcPct val="115000"/>
                        </a:lnSpc>
                        <a:spcBef>
                          <a:spcPts val="0"/>
                        </a:spcBef>
                        <a:spcAft>
                          <a:spcPts val="0"/>
                        </a:spcAft>
                      </a:pPr>
                      <a:r>
                        <a:rPr lang="en-US" sz="1100" b="0" dirty="0" smtClean="0">
                          <a:effectLst/>
                        </a:rPr>
                        <a:t>Basic</a:t>
                      </a:r>
                      <a:endParaRPr lang="en-US" sz="1100" b="0" dirty="0">
                        <a:effectLst/>
                      </a:endParaRPr>
                    </a:p>
                    <a:p>
                      <a:pPr marL="0" marR="0">
                        <a:lnSpc>
                          <a:spcPct val="115000"/>
                        </a:lnSpc>
                        <a:spcBef>
                          <a:spcPts val="0"/>
                        </a:spcBef>
                        <a:spcAft>
                          <a:spcPts val="0"/>
                        </a:spcAft>
                      </a:pPr>
                      <a:r>
                        <a:rPr lang="en-US" sz="1100" dirty="0">
                          <a:effectLst/>
                        </a:rPr>
                        <a:t> </a:t>
                      </a:r>
                      <a:endParaRPr lang="en-US" sz="1100" dirty="0">
                        <a:effectLst/>
                        <a:latin typeface="Calibri"/>
                        <a:ea typeface="Calibri"/>
                        <a:cs typeface="Times New Roman"/>
                      </a:endParaRPr>
                    </a:p>
                  </a:txBody>
                  <a:tcPr marL="68580" marR="68580" marT="0" marB="0"/>
                </a:tc>
                <a:tc>
                  <a:txBody>
                    <a:bodyPr/>
                    <a:lstStyle/>
                    <a:p>
                      <a:pPr marL="342900" marR="0" lvl="0" indent="-342900">
                        <a:lnSpc>
                          <a:spcPct val="115000"/>
                        </a:lnSpc>
                        <a:spcBef>
                          <a:spcPts val="0"/>
                        </a:spcBef>
                        <a:spcAft>
                          <a:spcPts val="0"/>
                        </a:spcAft>
                        <a:buFont typeface="Symbol"/>
                        <a:buChar char=""/>
                      </a:pPr>
                      <a:r>
                        <a:rPr lang="en-US" sz="1200" dirty="0" smtClean="0">
                          <a:solidFill>
                            <a:srgbClr val="000304"/>
                          </a:solidFill>
                          <a:effectLst/>
                        </a:rPr>
                        <a:t>Cisco </a:t>
                      </a:r>
                      <a:r>
                        <a:rPr lang="en-US" sz="1200" dirty="0">
                          <a:solidFill>
                            <a:srgbClr val="000304"/>
                          </a:solidFill>
                          <a:effectLst/>
                        </a:rPr>
                        <a:t>Channel certification </a:t>
                      </a:r>
                      <a:r>
                        <a:rPr lang="en-US" sz="1200" dirty="0" smtClean="0">
                          <a:solidFill>
                            <a:srgbClr val="000304"/>
                          </a:solidFill>
                          <a:effectLst/>
                        </a:rPr>
                        <a:t>of</a:t>
                      </a:r>
                      <a:r>
                        <a:rPr lang="en-US" sz="1200" baseline="0" dirty="0" smtClean="0">
                          <a:solidFill>
                            <a:srgbClr val="000304"/>
                          </a:solidFill>
                          <a:effectLst/>
                        </a:rPr>
                        <a:t> </a:t>
                      </a:r>
                      <a:r>
                        <a:rPr lang="en-US" sz="1200" dirty="0" smtClean="0">
                          <a:solidFill>
                            <a:srgbClr val="000304"/>
                          </a:solidFill>
                          <a:effectLst/>
                        </a:rPr>
                        <a:t>Select or above </a:t>
                      </a:r>
                      <a:r>
                        <a:rPr lang="en-US" sz="1200" dirty="0">
                          <a:solidFill>
                            <a:srgbClr val="000304"/>
                          </a:solidFill>
                          <a:effectLst/>
                        </a:rPr>
                        <a:t>OR  </a:t>
                      </a:r>
                      <a:r>
                        <a:rPr lang="en-US" sz="1200" dirty="0" smtClean="0">
                          <a:solidFill>
                            <a:srgbClr val="000304"/>
                          </a:solidFill>
                          <a:effectLst/>
                        </a:rPr>
                        <a:t>one</a:t>
                      </a:r>
                      <a:r>
                        <a:rPr lang="en-US" sz="1200" baseline="0" dirty="0" smtClean="0">
                          <a:solidFill>
                            <a:srgbClr val="000304"/>
                          </a:solidFill>
                          <a:effectLst/>
                        </a:rPr>
                        <a:t> s</a:t>
                      </a:r>
                      <a:r>
                        <a:rPr lang="en-US" sz="1200" dirty="0" smtClean="0">
                          <a:solidFill>
                            <a:srgbClr val="000304"/>
                          </a:solidFill>
                          <a:effectLst/>
                        </a:rPr>
                        <a:t>mall </a:t>
                      </a:r>
                      <a:r>
                        <a:rPr lang="en-US" sz="1200" dirty="0">
                          <a:solidFill>
                            <a:srgbClr val="000304"/>
                          </a:solidFill>
                          <a:effectLst/>
                        </a:rPr>
                        <a:t>business specialization (SMB-SPL) OR </a:t>
                      </a:r>
                      <a:r>
                        <a:rPr lang="en-US" sz="1200" dirty="0" smtClean="0">
                          <a:solidFill>
                            <a:srgbClr val="000304"/>
                          </a:solidFill>
                          <a:effectLst/>
                        </a:rPr>
                        <a:t>one </a:t>
                      </a:r>
                      <a:r>
                        <a:rPr lang="en-US" sz="1200" dirty="0">
                          <a:solidFill>
                            <a:srgbClr val="000304"/>
                          </a:solidFill>
                          <a:effectLst/>
                        </a:rPr>
                        <a:t>Smart Care eligible authorization</a:t>
                      </a:r>
                    </a:p>
                    <a:p>
                      <a:pPr marL="342900" marR="0" lvl="0" indent="-342900">
                        <a:lnSpc>
                          <a:spcPct val="115000"/>
                        </a:lnSpc>
                        <a:spcBef>
                          <a:spcPts val="0"/>
                        </a:spcBef>
                        <a:spcAft>
                          <a:spcPts val="0"/>
                        </a:spcAft>
                        <a:buFont typeface="Symbol"/>
                        <a:buChar char=""/>
                      </a:pPr>
                      <a:r>
                        <a:rPr lang="en-US" sz="1200" dirty="0">
                          <a:solidFill>
                            <a:srgbClr val="000304"/>
                          </a:solidFill>
                          <a:effectLst/>
                        </a:rPr>
                        <a:t>Business hours </a:t>
                      </a:r>
                      <a:r>
                        <a:rPr lang="en-US" sz="1200" dirty="0" smtClean="0">
                          <a:solidFill>
                            <a:srgbClr val="000304"/>
                          </a:solidFill>
                          <a:effectLst/>
                        </a:rPr>
                        <a:t>(8X5</a:t>
                      </a:r>
                      <a:r>
                        <a:rPr lang="en-US" sz="1200" dirty="0">
                          <a:solidFill>
                            <a:srgbClr val="000304"/>
                          </a:solidFill>
                          <a:effectLst/>
                        </a:rPr>
                        <a:t>) Level 0 </a:t>
                      </a:r>
                      <a:r>
                        <a:rPr lang="en-US" sz="1200" dirty="0" smtClean="0">
                          <a:solidFill>
                            <a:srgbClr val="000304"/>
                          </a:solidFill>
                          <a:effectLst/>
                        </a:rPr>
                        <a:t>&amp; </a:t>
                      </a:r>
                      <a:r>
                        <a:rPr lang="en-US" sz="1200" dirty="0">
                          <a:solidFill>
                            <a:srgbClr val="000304"/>
                          </a:solidFill>
                          <a:effectLst/>
                        </a:rPr>
                        <a:t>1 business support and call back (self-certify)</a:t>
                      </a:r>
                    </a:p>
                    <a:p>
                      <a:pPr marL="342900" marR="0" lvl="0" indent="-342900">
                        <a:lnSpc>
                          <a:spcPct val="115000"/>
                        </a:lnSpc>
                        <a:spcBef>
                          <a:spcPts val="0"/>
                        </a:spcBef>
                        <a:spcAft>
                          <a:spcPts val="0"/>
                        </a:spcAft>
                        <a:buFont typeface="Symbol"/>
                        <a:buChar char=""/>
                      </a:pPr>
                      <a:r>
                        <a:rPr lang="en-US" sz="1200" dirty="0">
                          <a:solidFill>
                            <a:srgbClr val="000304"/>
                          </a:solidFill>
                          <a:effectLst/>
                        </a:rPr>
                        <a:t>Accept Smart Care T&amp;Cs</a:t>
                      </a:r>
                    </a:p>
                    <a:p>
                      <a:pPr marL="342900" marR="0" lvl="0" indent="-342900">
                        <a:lnSpc>
                          <a:spcPct val="115000"/>
                        </a:lnSpc>
                        <a:spcBef>
                          <a:spcPts val="0"/>
                        </a:spcBef>
                        <a:spcAft>
                          <a:spcPts val="0"/>
                        </a:spcAft>
                        <a:buFont typeface="Symbol"/>
                        <a:buChar char=""/>
                      </a:pPr>
                      <a:r>
                        <a:rPr lang="en-US" sz="1200" dirty="0" smtClean="0">
                          <a:solidFill>
                            <a:srgbClr val="000304"/>
                          </a:solidFill>
                          <a:effectLst/>
                        </a:rPr>
                        <a:t>Pass </a:t>
                      </a:r>
                      <a:r>
                        <a:rPr lang="en-US" sz="1200" dirty="0">
                          <a:solidFill>
                            <a:srgbClr val="000304"/>
                          </a:solidFill>
                          <a:effectLst/>
                        </a:rPr>
                        <a:t>Cisco® Smart Care Service online test (free to partners)</a:t>
                      </a:r>
                      <a:endParaRPr lang="en-US" sz="1200" dirty="0">
                        <a:solidFill>
                          <a:srgbClr val="000304"/>
                        </a:solidFill>
                        <a:effectLst/>
                        <a:latin typeface="Calibri"/>
                        <a:ea typeface="Calibri"/>
                        <a:cs typeface="Times New Roman"/>
                      </a:endParaRPr>
                    </a:p>
                  </a:txBody>
                  <a:tcPr marL="68580" marR="68580" marT="0" marB="0"/>
                </a:tc>
              </a:tr>
              <a:tr h="1463453">
                <a:tc>
                  <a:txBody>
                    <a:bodyPr/>
                    <a:lstStyle/>
                    <a:p>
                      <a:pPr marL="0" marR="0">
                        <a:lnSpc>
                          <a:spcPct val="115000"/>
                        </a:lnSpc>
                        <a:spcBef>
                          <a:spcPts val="0"/>
                        </a:spcBef>
                        <a:spcAft>
                          <a:spcPts val="0"/>
                        </a:spcAft>
                      </a:pPr>
                      <a:r>
                        <a:rPr lang="en-US" sz="1100" b="0" dirty="0">
                          <a:effectLst/>
                        </a:rPr>
                        <a:t>Unified Computing Systems (UCS) except UCS C- Series Servers</a:t>
                      </a:r>
                    </a:p>
                    <a:p>
                      <a:pPr marL="0" marR="0">
                        <a:lnSpc>
                          <a:spcPct val="115000"/>
                        </a:lnSpc>
                        <a:spcBef>
                          <a:spcPts val="0"/>
                        </a:spcBef>
                        <a:spcAft>
                          <a:spcPts val="0"/>
                        </a:spcAft>
                      </a:pPr>
                      <a:r>
                        <a:rPr lang="en-US" sz="1100" b="0" dirty="0">
                          <a:effectLst/>
                        </a:rPr>
                        <a:t> </a:t>
                      </a:r>
                      <a:endParaRPr lang="en-US" sz="1100" b="0" dirty="0">
                        <a:effectLst/>
                        <a:latin typeface="Calibri"/>
                        <a:ea typeface="Calibri"/>
                        <a:cs typeface="Times New Roman"/>
                      </a:endParaRPr>
                    </a:p>
                  </a:txBody>
                  <a:tcPr marL="68580" marR="68580" marT="0" marB="0"/>
                </a:tc>
                <a:tc>
                  <a:txBody>
                    <a:bodyPr/>
                    <a:lstStyle/>
                    <a:p>
                      <a:pPr marL="342900" marR="0" lvl="0" indent="-342900">
                        <a:lnSpc>
                          <a:spcPct val="115000"/>
                        </a:lnSpc>
                        <a:spcBef>
                          <a:spcPts val="0"/>
                        </a:spcBef>
                        <a:spcAft>
                          <a:spcPts val="0"/>
                        </a:spcAft>
                        <a:buFont typeface="Symbol"/>
                        <a:buChar char=""/>
                      </a:pPr>
                      <a:r>
                        <a:rPr lang="en-US" sz="1200" dirty="0">
                          <a:solidFill>
                            <a:srgbClr val="000304"/>
                          </a:solidFill>
                          <a:effectLst/>
                        </a:rPr>
                        <a:t>Minimum Eligibility for Routing, Switching, Security, Wireless </a:t>
                      </a:r>
                    </a:p>
                    <a:p>
                      <a:pPr marL="342900" marR="0" lvl="0" indent="-342900">
                        <a:lnSpc>
                          <a:spcPct val="115000"/>
                        </a:lnSpc>
                        <a:spcBef>
                          <a:spcPts val="0"/>
                        </a:spcBef>
                        <a:spcAft>
                          <a:spcPts val="0"/>
                        </a:spcAft>
                        <a:buFont typeface="Symbol"/>
                        <a:buChar char=""/>
                      </a:pPr>
                      <a:r>
                        <a:rPr lang="en-US" sz="1200" dirty="0">
                          <a:solidFill>
                            <a:srgbClr val="000304"/>
                          </a:solidFill>
                          <a:effectLst/>
                        </a:rPr>
                        <a:t>Unified Computing Technology Specialization</a:t>
                      </a:r>
                    </a:p>
                    <a:p>
                      <a:pPr marL="342900" marR="0" lvl="0" indent="-342900">
                        <a:lnSpc>
                          <a:spcPct val="115000"/>
                        </a:lnSpc>
                        <a:spcBef>
                          <a:spcPts val="0"/>
                        </a:spcBef>
                        <a:spcAft>
                          <a:spcPts val="0"/>
                        </a:spcAft>
                        <a:buFont typeface="Symbol"/>
                        <a:buChar char=""/>
                      </a:pPr>
                      <a:r>
                        <a:rPr lang="en-US" sz="1200" dirty="0">
                          <a:solidFill>
                            <a:srgbClr val="000304"/>
                          </a:solidFill>
                          <a:effectLst/>
                        </a:rPr>
                        <a:t>1 support engineer who has passed Data Center Unified Computing Implementation,  Data Center Unified Fabric  Implementation &amp; Data Center Unified Computing Troubleshoot exams</a:t>
                      </a:r>
                      <a:endParaRPr lang="en-US" sz="1200" dirty="0">
                        <a:solidFill>
                          <a:srgbClr val="000304"/>
                        </a:solidFill>
                        <a:effectLst/>
                        <a:latin typeface="Calibri"/>
                        <a:ea typeface="Calibri"/>
                        <a:cs typeface="Times New Roman"/>
                      </a:endParaRPr>
                    </a:p>
                  </a:txBody>
                  <a:tcPr marL="68580" marR="68580" marT="0" marB="0"/>
                </a:tc>
              </a:tr>
              <a:tr h="1480423">
                <a:tc>
                  <a:txBody>
                    <a:bodyPr/>
                    <a:lstStyle/>
                    <a:p>
                      <a:pPr marL="0" marR="0">
                        <a:lnSpc>
                          <a:spcPct val="115000"/>
                        </a:lnSpc>
                        <a:spcBef>
                          <a:spcPts val="0"/>
                        </a:spcBef>
                        <a:spcAft>
                          <a:spcPts val="0"/>
                        </a:spcAft>
                      </a:pPr>
                      <a:r>
                        <a:rPr lang="en-US" sz="1100" b="0" dirty="0">
                          <a:effectLst/>
                        </a:rPr>
                        <a:t>Advanced Voice products such as Communications Manager Express, Cisco Unity Express, Cisco </a:t>
                      </a:r>
                      <a:r>
                        <a:rPr lang="en-US" sz="1100" b="0" dirty="0" err="1">
                          <a:effectLst/>
                        </a:rPr>
                        <a:t>CallManager</a:t>
                      </a:r>
                      <a:r>
                        <a:rPr lang="en-US" sz="1100" b="0" dirty="0">
                          <a:effectLst/>
                        </a:rPr>
                        <a:t>, Cisco Unity, IPCC Express, Cisco </a:t>
                      </a:r>
                      <a:r>
                        <a:rPr lang="en-US" sz="1100" b="0" dirty="0" err="1">
                          <a:effectLst/>
                        </a:rPr>
                        <a:t>MeetingPlace</a:t>
                      </a:r>
                      <a:r>
                        <a:rPr lang="en-US" sz="1100" b="0" dirty="0">
                          <a:effectLst/>
                        </a:rPr>
                        <a:t> Express</a:t>
                      </a:r>
                      <a:endParaRPr lang="en-US" sz="1100" b="0" dirty="0">
                        <a:effectLst/>
                        <a:latin typeface="Calibri"/>
                        <a:ea typeface="Calibri"/>
                        <a:cs typeface="Times New Roman"/>
                      </a:endParaRPr>
                    </a:p>
                  </a:txBody>
                  <a:tcPr marL="68580" marR="68580" marT="0" marB="0"/>
                </a:tc>
                <a:tc>
                  <a:txBody>
                    <a:bodyPr/>
                    <a:lstStyle/>
                    <a:p>
                      <a:pPr marL="342900" marR="0" lvl="0" indent="-342900">
                        <a:lnSpc>
                          <a:spcPct val="115000"/>
                        </a:lnSpc>
                        <a:spcBef>
                          <a:spcPts val="0"/>
                        </a:spcBef>
                        <a:spcAft>
                          <a:spcPts val="0"/>
                        </a:spcAft>
                        <a:buFont typeface="Symbol"/>
                        <a:buChar char=""/>
                      </a:pPr>
                      <a:r>
                        <a:rPr lang="en-US" sz="1200" dirty="0">
                          <a:solidFill>
                            <a:srgbClr val="000304"/>
                          </a:solidFill>
                          <a:effectLst/>
                        </a:rPr>
                        <a:t>Minimum Eligibility for Routing, Switching, Security, Wireless </a:t>
                      </a:r>
                    </a:p>
                    <a:p>
                      <a:pPr marL="342900" marR="0" lvl="0" indent="-342900">
                        <a:lnSpc>
                          <a:spcPct val="115000"/>
                        </a:lnSpc>
                        <a:spcBef>
                          <a:spcPts val="0"/>
                        </a:spcBef>
                        <a:spcAft>
                          <a:spcPts val="0"/>
                        </a:spcAft>
                        <a:buFont typeface="Symbol"/>
                        <a:buChar char=""/>
                      </a:pPr>
                      <a:r>
                        <a:rPr lang="en-US" sz="1200" dirty="0">
                          <a:solidFill>
                            <a:srgbClr val="000304"/>
                          </a:solidFill>
                          <a:effectLst/>
                        </a:rPr>
                        <a:t>Cisco Advanced Unified Communication Specialization*</a:t>
                      </a:r>
                    </a:p>
                    <a:p>
                      <a:pPr marL="0" marR="0">
                        <a:lnSpc>
                          <a:spcPct val="115000"/>
                        </a:lnSpc>
                        <a:spcBef>
                          <a:spcPts val="0"/>
                        </a:spcBef>
                        <a:spcAft>
                          <a:spcPts val="0"/>
                        </a:spcAft>
                      </a:pPr>
                      <a:r>
                        <a:rPr lang="en-US" sz="1200" dirty="0">
                          <a:solidFill>
                            <a:srgbClr val="000304"/>
                          </a:solidFill>
                          <a:effectLst/>
                        </a:rPr>
                        <a:t> </a:t>
                      </a:r>
                    </a:p>
                    <a:p>
                      <a:pPr marL="0" marR="0">
                        <a:lnSpc>
                          <a:spcPct val="115000"/>
                        </a:lnSpc>
                        <a:spcBef>
                          <a:spcPts val="0"/>
                        </a:spcBef>
                        <a:spcAft>
                          <a:spcPts val="0"/>
                        </a:spcAft>
                      </a:pPr>
                      <a:r>
                        <a:rPr lang="en-US" sz="1200" dirty="0">
                          <a:solidFill>
                            <a:srgbClr val="000304"/>
                          </a:solidFill>
                          <a:effectLst/>
                        </a:rPr>
                        <a:t> </a:t>
                      </a:r>
                      <a:r>
                        <a:rPr lang="en-US" sz="1200" dirty="0" smtClean="0">
                          <a:solidFill>
                            <a:srgbClr val="000304"/>
                          </a:solidFill>
                          <a:effectLst/>
                        </a:rPr>
                        <a:t>*</a:t>
                      </a:r>
                      <a:r>
                        <a:rPr lang="en-US" sz="1200" dirty="0">
                          <a:solidFill>
                            <a:srgbClr val="000304"/>
                          </a:solidFill>
                          <a:effectLst/>
                        </a:rPr>
                        <a:t>Aligns with worldwide channel requirements in specific theatres</a:t>
                      </a:r>
                      <a:endParaRPr lang="en-US" sz="1200" dirty="0">
                        <a:solidFill>
                          <a:srgbClr val="000304"/>
                        </a:solidFill>
                        <a:effectLst/>
                        <a:latin typeface="Calibri"/>
                        <a:ea typeface="Calibri"/>
                        <a:cs typeface="Times New Roman"/>
                      </a:endParaRPr>
                    </a:p>
                  </a:txBody>
                  <a:tcPr marL="68580" marR="68580" marT="0" marB="0"/>
                </a:tc>
              </a:tr>
            </a:tbl>
          </a:graphicData>
        </a:graphic>
      </p:graphicFrame>
      <p:sp>
        <p:nvSpPr>
          <p:cNvPr id="8" name="Rectangle 1"/>
          <p:cNvSpPr>
            <a:spLocks noChangeArrowheads="1"/>
          </p:cNvSpPr>
          <p:nvPr/>
        </p:nvSpPr>
        <p:spPr bwMode="auto">
          <a:xfrm>
            <a:off x="1384300" y="1895475"/>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Tree>
    <p:extLst>
      <p:ext uri="{BB962C8B-B14F-4D97-AF65-F5344CB8AC3E}">
        <p14:creationId xmlns:p14="http://schemas.microsoft.com/office/powerpoint/2010/main" val="3243288922"/>
      </p:ext>
    </p:extLst>
  </p:cSld>
  <p:clrMapOvr>
    <a:masterClrMapping/>
  </p:clrMapOvr>
  <p:transition>
    <p:wipe dir="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GB">
              <a:solidFill>
                <a:srgbClr val="0096D6"/>
              </a:solidFill>
            </a:endParaRPr>
          </a:p>
        </p:txBody>
      </p:sp>
      <p:sp>
        <p:nvSpPr>
          <p:cNvPr id="42" name="Rectangle 41"/>
          <p:cNvSpPr/>
          <p:nvPr/>
        </p:nvSpPr>
        <p:spPr>
          <a:xfrm>
            <a:off x="2035625" y="1555912"/>
            <a:ext cx="6779532" cy="3559628"/>
          </a:xfrm>
          <a:prstGeom prst="rect">
            <a:avLst/>
          </a:prstGeom>
          <a:gradFill>
            <a:gsLst>
              <a:gs pos="0">
                <a:schemeClr val="tx1">
                  <a:lumMod val="50000"/>
                </a:schemeClr>
              </a:gs>
              <a:gs pos="100000">
                <a:srgbClr val="000000"/>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cxnSp>
        <p:nvCxnSpPr>
          <p:cNvPr id="45" name="Straight Connector 44"/>
          <p:cNvCxnSpPr/>
          <p:nvPr/>
        </p:nvCxnSpPr>
        <p:spPr>
          <a:xfrm>
            <a:off x="1998504" y="5132889"/>
            <a:ext cx="6949440" cy="1588"/>
          </a:xfrm>
          <a:prstGeom prst="line">
            <a:avLst/>
          </a:prstGeom>
          <a:ln w="28575">
            <a:gradFill>
              <a:gsLst>
                <a:gs pos="0">
                  <a:schemeClr val="tx1">
                    <a:lumMod val="60000"/>
                    <a:lumOff val="40000"/>
                  </a:schemeClr>
                </a:gs>
                <a:gs pos="100000">
                  <a:schemeClr val="accent2"/>
                </a:gs>
              </a:gsLst>
              <a:lin ang="10800000" scaled="0"/>
            </a:gradFill>
          </a:ln>
        </p:spPr>
        <p:style>
          <a:lnRef idx="1">
            <a:schemeClr val="accent1"/>
          </a:lnRef>
          <a:fillRef idx="0">
            <a:schemeClr val="accent1"/>
          </a:fillRef>
          <a:effectRef idx="0">
            <a:schemeClr val="accent1"/>
          </a:effectRef>
          <a:fontRef idx="minor">
            <a:schemeClr val="tx1"/>
          </a:fontRef>
        </p:style>
      </p:cxnSp>
      <p:sp>
        <p:nvSpPr>
          <p:cNvPr id="46" name="Rectangle 45"/>
          <p:cNvSpPr/>
          <p:nvPr/>
        </p:nvSpPr>
        <p:spPr>
          <a:xfrm>
            <a:off x="495300" y="1668042"/>
            <a:ext cx="1335622" cy="830997"/>
          </a:xfrm>
          <a:prstGeom prst="rect">
            <a:avLst/>
          </a:prstGeom>
        </p:spPr>
        <p:txBody>
          <a:bodyPr wrap="none">
            <a:spAutoFit/>
          </a:bodyPr>
          <a:lstStyle/>
          <a:p>
            <a:pPr algn="ctr"/>
            <a:r>
              <a:rPr lang="en-US" sz="1600" dirty="0" smtClean="0">
                <a:solidFill>
                  <a:srgbClr val="000000"/>
                </a:solidFill>
              </a:rPr>
              <a:t>Customer </a:t>
            </a:r>
            <a:br>
              <a:rPr lang="en-US" sz="1600" dirty="0" smtClean="0">
                <a:solidFill>
                  <a:srgbClr val="000000"/>
                </a:solidFill>
              </a:rPr>
            </a:br>
            <a:r>
              <a:rPr lang="en-US" sz="1600" dirty="0" smtClean="0">
                <a:solidFill>
                  <a:srgbClr val="000000"/>
                </a:solidFill>
              </a:rPr>
              <a:t>Networking </a:t>
            </a:r>
            <a:br>
              <a:rPr lang="en-US" sz="1600" dirty="0" smtClean="0">
                <a:solidFill>
                  <a:srgbClr val="000000"/>
                </a:solidFill>
              </a:rPr>
            </a:br>
            <a:r>
              <a:rPr lang="en-US" sz="1600" dirty="0" smtClean="0">
                <a:solidFill>
                  <a:srgbClr val="000000"/>
                </a:solidFill>
              </a:rPr>
              <a:t>Environment</a:t>
            </a:r>
            <a:endParaRPr lang="en-US" sz="1600" dirty="0">
              <a:solidFill>
                <a:srgbClr val="000000"/>
              </a:solidFill>
            </a:endParaRPr>
          </a:p>
        </p:txBody>
      </p:sp>
      <p:sp>
        <p:nvSpPr>
          <p:cNvPr id="47" name="Rectangle 46"/>
          <p:cNvSpPr/>
          <p:nvPr/>
        </p:nvSpPr>
        <p:spPr>
          <a:xfrm>
            <a:off x="292100" y="2822229"/>
            <a:ext cx="1702710" cy="830997"/>
          </a:xfrm>
          <a:prstGeom prst="rect">
            <a:avLst/>
          </a:prstGeom>
        </p:spPr>
        <p:txBody>
          <a:bodyPr wrap="none">
            <a:spAutoFit/>
          </a:bodyPr>
          <a:lstStyle/>
          <a:p>
            <a:pPr algn="ctr"/>
            <a:r>
              <a:rPr lang="en-US" sz="1600" dirty="0" smtClean="0">
                <a:solidFill>
                  <a:srgbClr val="000000"/>
                </a:solidFill>
              </a:rPr>
              <a:t>“Enterprise-type </a:t>
            </a:r>
            <a:br>
              <a:rPr lang="en-US" sz="1600" dirty="0" smtClean="0">
                <a:solidFill>
                  <a:srgbClr val="000000"/>
                </a:solidFill>
              </a:rPr>
            </a:br>
            <a:r>
              <a:rPr lang="en-US" sz="1600" dirty="0" smtClean="0">
                <a:solidFill>
                  <a:srgbClr val="000000"/>
                </a:solidFill>
              </a:rPr>
              <a:t>network </a:t>
            </a:r>
            <a:br>
              <a:rPr lang="en-US" sz="1600" dirty="0" smtClean="0">
                <a:solidFill>
                  <a:srgbClr val="000000"/>
                </a:solidFill>
              </a:rPr>
            </a:br>
            <a:r>
              <a:rPr lang="en-US" sz="1600" dirty="0" smtClean="0">
                <a:solidFill>
                  <a:srgbClr val="000000"/>
                </a:solidFill>
              </a:rPr>
              <a:t>complexity</a:t>
            </a:r>
          </a:p>
        </p:txBody>
      </p:sp>
      <p:sp>
        <p:nvSpPr>
          <p:cNvPr id="48" name="Rectangle 47"/>
          <p:cNvSpPr/>
          <p:nvPr/>
        </p:nvSpPr>
        <p:spPr>
          <a:xfrm>
            <a:off x="215900" y="4269176"/>
            <a:ext cx="1861407" cy="830997"/>
          </a:xfrm>
          <a:prstGeom prst="rect">
            <a:avLst/>
          </a:prstGeom>
        </p:spPr>
        <p:txBody>
          <a:bodyPr wrap="none">
            <a:spAutoFit/>
          </a:bodyPr>
          <a:lstStyle/>
          <a:p>
            <a:pPr algn="ctr"/>
            <a:r>
              <a:rPr lang="en-US" sz="1600" dirty="0" smtClean="0">
                <a:solidFill>
                  <a:srgbClr val="000000"/>
                </a:solidFill>
              </a:rPr>
              <a:t>“Commercial-type </a:t>
            </a:r>
            <a:br>
              <a:rPr lang="en-US" sz="1600" dirty="0" smtClean="0">
                <a:solidFill>
                  <a:srgbClr val="000000"/>
                </a:solidFill>
              </a:rPr>
            </a:br>
            <a:r>
              <a:rPr lang="en-US" sz="1600" dirty="0" smtClean="0">
                <a:solidFill>
                  <a:srgbClr val="000000"/>
                </a:solidFill>
              </a:rPr>
              <a:t>network </a:t>
            </a:r>
            <a:br>
              <a:rPr lang="en-US" sz="1600" dirty="0" smtClean="0">
                <a:solidFill>
                  <a:srgbClr val="000000"/>
                </a:solidFill>
              </a:rPr>
            </a:br>
            <a:r>
              <a:rPr lang="en-US" sz="1600" dirty="0" smtClean="0">
                <a:solidFill>
                  <a:srgbClr val="000000"/>
                </a:solidFill>
              </a:rPr>
              <a:t>complexity”</a:t>
            </a:r>
          </a:p>
        </p:txBody>
      </p:sp>
      <p:sp>
        <p:nvSpPr>
          <p:cNvPr id="49" name="Rectangle 48"/>
          <p:cNvSpPr/>
          <p:nvPr/>
        </p:nvSpPr>
        <p:spPr>
          <a:xfrm>
            <a:off x="2160949" y="5233860"/>
            <a:ext cx="1527982" cy="338554"/>
          </a:xfrm>
          <a:prstGeom prst="rect">
            <a:avLst/>
          </a:prstGeom>
        </p:spPr>
        <p:txBody>
          <a:bodyPr wrap="none">
            <a:spAutoFit/>
          </a:bodyPr>
          <a:lstStyle/>
          <a:p>
            <a:r>
              <a:rPr lang="en-US" sz="1600" dirty="0" smtClean="0">
                <a:solidFill>
                  <a:srgbClr val="000000"/>
                </a:solidFill>
              </a:rPr>
              <a:t>Resell practice</a:t>
            </a:r>
            <a:endParaRPr lang="en-US" sz="1600" dirty="0">
              <a:solidFill>
                <a:srgbClr val="000000"/>
              </a:solidFill>
            </a:endParaRPr>
          </a:p>
        </p:txBody>
      </p:sp>
      <p:sp>
        <p:nvSpPr>
          <p:cNvPr id="50" name="Rectangle 49"/>
          <p:cNvSpPr/>
          <p:nvPr/>
        </p:nvSpPr>
        <p:spPr>
          <a:xfrm>
            <a:off x="4535849" y="5233860"/>
            <a:ext cx="1792478" cy="584775"/>
          </a:xfrm>
          <a:prstGeom prst="rect">
            <a:avLst/>
          </a:prstGeom>
        </p:spPr>
        <p:txBody>
          <a:bodyPr wrap="none">
            <a:spAutoFit/>
          </a:bodyPr>
          <a:lstStyle/>
          <a:p>
            <a:pPr algn="ctr"/>
            <a:r>
              <a:rPr lang="en-US" sz="1600" dirty="0" smtClean="0">
                <a:solidFill>
                  <a:srgbClr val="000000"/>
                </a:solidFill>
              </a:rPr>
              <a:t>Maturity </a:t>
            </a:r>
            <a:br>
              <a:rPr lang="en-US" sz="1600" dirty="0" smtClean="0">
                <a:solidFill>
                  <a:srgbClr val="000000"/>
                </a:solidFill>
              </a:rPr>
            </a:br>
            <a:r>
              <a:rPr lang="en-US" sz="1600" dirty="0" smtClean="0">
                <a:solidFill>
                  <a:srgbClr val="000000"/>
                </a:solidFill>
              </a:rPr>
              <a:t>Level 2/3 practice</a:t>
            </a:r>
          </a:p>
        </p:txBody>
      </p:sp>
      <p:sp>
        <p:nvSpPr>
          <p:cNvPr id="51" name="Rectangle 50"/>
          <p:cNvSpPr/>
          <p:nvPr/>
        </p:nvSpPr>
        <p:spPr>
          <a:xfrm>
            <a:off x="6885349" y="5233860"/>
            <a:ext cx="1792478" cy="584775"/>
          </a:xfrm>
          <a:prstGeom prst="rect">
            <a:avLst/>
          </a:prstGeom>
        </p:spPr>
        <p:txBody>
          <a:bodyPr wrap="none">
            <a:spAutoFit/>
          </a:bodyPr>
          <a:lstStyle/>
          <a:p>
            <a:pPr algn="ctr"/>
            <a:r>
              <a:rPr lang="en-US" sz="1600" dirty="0" smtClean="0">
                <a:solidFill>
                  <a:srgbClr val="000000"/>
                </a:solidFill>
              </a:rPr>
              <a:t>Maturity Level 4/5</a:t>
            </a:r>
            <a:br>
              <a:rPr lang="en-US" sz="1600" dirty="0" smtClean="0">
                <a:solidFill>
                  <a:srgbClr val="000000"/>
                </a:solidFill>
              </a:rPr>
            </a:br>
            <a:r>
              <a:rPr lang="en-US" sz="1600" dirty="0" smtClean="0">
                <a:solidFill>
                  <a:srgbClr val="000000"/>
                </a:solidFill>
              </a:rPr>
              <a:t>practice</a:t>
            </a:r>
          </a:p>
        </p:txBody>
      </p:sp>
      <p:sp>
        <p:nvSpPr>
          <p:cNvPr id="53" name="Rectangle 52"/>
          <p:cNvSpPr/>
          <p:nvPr/>
        </p:nvSpPr>
        <p:spPr>
          <a:xfrm>
            <a:off x="2032000" y="1557726"/>
            <a:ext cx="2258568" cy="3557016"/>
          </a:xfrm>
          <a:prstGeom prst="rect">
            <a:avLst/>
          </a:prstGeom>
          <a:gradFill>
            <a:gsLst>
              <a:gs pos="0">
                <a:schemeClr val="accent3">
                  <a:lumMod val="25000"/>
                  <a:alpha val="0"/>
                </a:schemeClr>
              </a:gs>
              <a:gs pos="100000">
                <a:srgbClr val="092731"/>
              </a:gs>
            </a:gsLst>
            <a:lin ang="162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
        <p:nvSpPr>
          <p:cNvPr id="54" name="Rectangle 53"/>
          <p:cNvSpPr/>
          <p:nvPr/>
        </p:nvSpPr>
        <p:spPr>
          <a:xfrm flipH="1">
            <a:off x="4292600" y="1557726"/>
            <a:ext cx="2258568" cy="3557016"/>
          </a:xfrm>
          <a:prstGeom prst="rect">
            <a:avLst/>
          </a:prstGeom>
          <a:gradFill>
            <a:gsLst>
              <a:gs pos="0">
                <a:schemeClr val="accent3">
                  <a:lumMod val="25000"/>
                  <a:alpha val="0"/>
                </a:schemeClr>
              </a:gs>
              <a:gs pos="100000">
                <a:srgbClr val="07222B"/>
              </a:gs>
            </a:gsLst>
            <a:lin ang="162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
        <p:nvSpPr>
          <p:cNvPr id="55" name="Rectangle 54"/>
          <p:cNvSpPr/>
          <p:nvPr/>
        </p:nvSpPr>
        <p:spPr>
          <a:xfrm flipH="1">
            <a:off x="6553200" y="1557726"/>
            <a:ext cx="2258568" cy="3557016"/>
          </a:xfrm>
          <a:prstGeom prst="rect">
            <a:avLst/>
          </a:prstGeom>
          <a:gradFill>
            <a:gsLst>
              <a:gs pos="0">
                <a:schemeClr val="accent3">
                  <a:lumMod val="25000"/>
                  <a:alpha val="0"/>
                </a:schemeClr>
              </a:gs>
              <a:gs pos="100000">
                <a:srgbClr val="092935"/>
              </a:gs>
            </a:gsLst>
            <a:lin ang="162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cxnSp>
        <p:nvCxnSpPr>
          <p:cNvPr id="56" name="Straight Connector 55"/>
          <p:cNvCxnSpPr/>
          <p:nvPr/>
        </p:nvCxnSpPr>
        <p:spPr>
          <a:xfrm rot="5400000">
            <a:off x="2641651" y="3483046"/>
            <a:ext cx="3291840" cy="1588"/>
          </a:xfrm>
          <a:prstGeom prst="line">
            <a:avLst/>
          </a:prstGeom>
          <a:ln w="12700">
            <a:solidFill>
              <a:schemeClr val="tx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rot="5400000">
            <a:off x="4889551" y="3483046"/>
            <a:ext cx="3291840" cy="1588"/>
          </a:xfrm>
          <a:prstGeom prst="line">
            <a:avLst/>
          </a:prstGeom>
          <a:ln w="12700">
            <a:solidFill>
              <a:schemeClr val="tx1">
                <a:lumMod val="75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69" name="Group 68"/>
          <p:cNvGrpSpPr/>
          <p:nvPr/>
        </p:nvGrpSpPr>
        <p:grpSpPr>
          <a:xfrm>
            <a:off x="2590800" y="2891226"/>
            <a:ext cx="1422400" cy="762000"/>
            <a:chOff x="2590800" y="2717800"/>
            <a:chExt cx="1422400" cy="762000"/>
          </a:xfrm>
        </p:grpSpPr>
        <p:sp>
          <p:nvSpPr>
            <p:cNvPr id="59" name="Rounded Rectangle 58"/>
            <p:cNvSpPr/>
            <p:nvPr/>
          </p:nvSpPr>
          <p:spPr>
            <a:xfrm>
              <a:off x="2590800" y="2717800"/>
              <a:ext cx="1422400" cy="762000"/>
            </a:xfrm>
            <a:prstGeom prst="roundRect">
              <a:avLst>
                <a:gd name="adj" fmla="val 12052"/>
              </a:avLst>
            </a:prstGeom>
            <a:gradFill>
              <a:gsLst>
                <a:gs pos="0">
                  <a:schemeClr val="tx1">
                    <a:lumMod val="75000"/>
                  </a:schemeClr>
                </a:gs>
                <a:gs pos="100000">
                  <a:schemeClr val="tx1">
                    <a:lumMod val="50000"/>
                  </a:schemeClr>
                </a:gs>
              </a:gsLst>
              <a:lin ang="16200000" scaled="0"/>
            </a:gra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
          <p:nvSpPr>
            <p:cNvPr id="60" name="Rectangle 59"/>
            <p:cNvSpPr/>
            <p:nvPr/>
          </p:nvSpPr>
          <p:spPr>
            <a:xfrm>
              <a:off x="2754997" y="2812534"/>
              <a:ext cx="1132041" cy="584775"/>
            </a:xfrm>
            <a:prstGeom prst="rect">
              <a:avLst/>
            </a:prstGeom>
          </p:spPr>
          <p:txBody>
            <a:bodyPr wrap="none">
              <a:spAutoFit/>
            </a:bodyPr>
            <a:lstStyle/>
            <a:p>
              <a:pPr algn="ctr"/>
              <a:r>
                <a:rPr lang="en-US" sz="1600" dirty="0" smtClean="0">
                  <a:solidFill>
                    <a:schemeClr val="bg1"/>
                  </a:solidFill>
                  <a:effectLst>
                    <a:outerShdw blurRad="38100" dist="38100" dir="2700000" algn="tl">
                      <a:srgbClr val="000000">
                        <a:alpha val="43137"/>
                      </a:srgbClr>
                    </a:outerShdw>
                  </a:effectLst>
                </a:rPr>
                <a:t>Customer </a:t>
              </a:r>
              <a:br>
                <a:rPr lang="en-US" sz="1600" dirty="0" smtClean="0">
                  <a:solidFill>
                    <a:schemeClr val="bg1"/>
                  </a:solidFill>
                  <a:effectLst>
                    <a:outerShdw blurRad="38100" dist="38100" dir="2700000" algn="tl">
                      <a:srgbClr val="000000">
                        <a:alpha val="43137"/>
                      </a:srgbClr>
                    </a:outerShdw>
                  </a:effectLst>
                </a:rPr>
              </a:br>
              <a:r>
                <a:rPr lang="en-US" sz="1600" dirty="0" smtClean="0">
                  <a:solidFill>
                    <a:schemeClr val="bg1"/>
                  </a:solidFill>
                  <a:effectLst>
                    <a:outerShdw blurRad="38100" dist="38100" dir="2700000" algn="tl">
                      <a:srgbClr val="000000">
                        <a:alpha val="43137"/>
                      </a:srgbClr>
                    </a:outerShdw>
                  </a:effectLst>
                </a:rPr>
                <a:t>Segments</a:t>
              </a:r>
              <a:endParaRPr lang="en-US" sz="1600" dirty="0">
                <a:solidFill>
                  <a:schemeClr val="bg1"/>
                </a:solidFill>
                <a:effectLst>
                  <a:outerShdw blurRad="38100" dist="38100" dir="2700000" algn="tl">
                    <a:srgbClr val="000000">
                      <a:alpha val="43137"/>
                    </a:srgbClr>
                  </a:outerShdw>
                </a:effectLst>
              </a:endParaRPr>
            </a:p>
          </p:txBody>
        </p:sp>
      </p:grpSp>
      <p:cxnSp>
        <p:nvCxnSpPr>
          <p:cNvPr id="64" name="Straight Connector 63"/>
          <p:cNvCxnSpPr>
            <a:stCxn id="59" idx="1"/>
          </p:cNvCxnSpPr>
          <p:nvPr/>
        </p:nvCxnSpPr>
        <p:spPr>
          <a:xfrm rot="10800000">
            <a:off x="1727200" y="3196026"/>
            <a:ext cx="863600" cy="76200"/>
          </a:xfrm>
          <a:prstGeom prst="line">
            <a:avLst/>
          </a:prstGeom>
          <a:ln>
            <a:solidFill>
              <a:schemeClr val="tx1">
                <a:lumMod val="60000"/>
                <a:lumOff val="40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rot="5400000">
            <a:off x="5238750" y="4612076"/>
            <a:ext cx="787400" cy="444500"/>
          </a:xfrm>
          <a:prstGeom prst="line">
            <a:avLst/>
          </a:prstGeom>
          <a:ln>
            <a:solidFill>
              <a:schemeClr val="tx1">
                <a:lumMod val="60000"/>
                <a:lumOff val="40000"/>
              </a:schemeClr>
            </a:solidFill>
            <a:tailEnd type="oval"/>
          </a:ln>
        </p:spPr>
        <p:style>
          <a:lnRef idx="1">
            <a:schemeClr val="accent1"/>
          </a:lnRef>
          <a:fillRef idx="0">
            <a:schemeClr val="accent1"/>
          </a:fillRef>
          <a:effectRef idx="0">
            <a:schemeClr val="accent1"/>
          </a:effectRef>
          <a:fontRef idx="minor">
            <a:schemeClr val="tx1"/>
          </a:fontRef>
        </p:style>
      </p:cxnSp>
      <p:grpSp>
        <p:nvGrpSpPr>
          <p:cNvPr id="70" name="Group 69"/>
          <p:cNvGrpSpPr/>
          <p:nvPr/>
        </p:nvGrpSpPr>
        <p:grpSpPr>
          <a:xfrm>
            <a:off x="5854700" y="4135826"/>
            <a:ext cx="1714500" cy="520700"/>
            <a:chOff x="5867400" y="3962400"/>
            <a:chExt cx="1714500" cy="520700"/>
          </a:xfrm>
        </p:grpSpPr>
        <p:sp>
          <p:nvSpPr>
            <p:cNvPr id="61" name="Rounded Rectangle 60"/>
            <p:cNvSpPr/>
            <p:nvPr/>
          </p:nvSpPr>
          <p:spPr>
            <a:xfrm>
              <a:off x="5867400" y="3962400"/>
              <a:ext cx="1714500" cy="520700"/>
            </a:xfrm>
            <a:prstGeom prst="roundRect">
              <a:avLst>
                <a:gd name="adj" fmla="val 12052"/>
              </a:avLst>
            </a:prstGeom>
            <a:gradFill>
              <a:gsLst>
                <a:gs pos="0">
                  <a:schemeClr val="tx1">
                    <a:lumMod val="75000"/>
                  </a:schemeClr>
                </a:gs>
                <a:gs pos="100000">
                  <a:schemeClr val="tx1">
                    <a:lumMod val="50000"/>
                  </a:schemeClr>
                </a:gs>
              </a:gsLst>
              <a:lin ang="16200000" scaled="0"/>
            </a:gra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
          <p:nvSpPr>
            <p:cNvPr id="62" name="Rectangle 61"/>
            <p:cNvSpPr/>
            <p:nvPr/>
          </p:nvSpPr>
          <p:spPr>
            <a:xfrm>
              <a:off x="5917297" y="4057134"/>
              <a:ext cx="1646606" cy="338554"/>
            </a:xfrm>
            <a:prstGeom prst="rect">
              <a:avLst/>
            </a:prstGeom>
          </p:spPr>
          <p:txBody>
            <a:bodyPr wrap="none">
              <a:spAutoFit/>
            </a:bodyPr>
            <a:lstStyle/>
            <a:p>
              <a:pPr algn="ctr"/>
              <a:r>
                <a:rPr lang="en-US" sz="1600" dirty="0" smtClean="0">
                  <a:solidFill>
                    <a:schemeClr val="bg1"/>
                  </a:solidFill>
                  <a:effectLst>
                    <a:outerShdw blurRad="38100" dist="38100" dir="2700000" algn="tl">
                      <a:srgbClr val="000000">
                        <a:alpha val="43137"/>
                      </a:srgbClr>
                    </a:outerShdw>
                  </a:effectLst>
                </a:rPr>
                <a:t>Partner Maturity</a:t>
              </a:r>
            </a:p>
          </p:txBody>
        </p:sp>
      </p:grpSp>
      <p:sp>
        <p:nvSpPr>
          <p:cNvPr id="71" name="Rectangle 70"/>
          <p:cNvSpPr/>
          <p:nvPr/>
        </p:nvSpPr>
        <p:spPr>
          <a:xfrm>
            <a:off x="2035625" y="1568612"/>
            <a:ext cx="6779532" cy="3559628"/>
          </a:xfrm>
          <a:prstGeom prst="rect">
            <a:avLst/>
          </a:prstGeom>
          <a:gradFill>
            <a:gsLst>
              <a:gs pos="0">
                <a:schemeClr val="accent4">
                  <a:lumMod val="75000"/>
                </a:schemeClr>
              </a:gs>
              <a:gs pos="100000">
                <a:srgbClr val="000000"/>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
        <p:nvSpPr>
          <p:cNvPr id="72" name="Rectangle 71"/>
          <p:cNvSpPr/>
          <p:nvPr/>
        </p:nvSpPr>
        <p:spPr>
          <a:xfrm>
            <a:off x="2060800" y="1862611"/>
            <a:ext cx="2921103" cy="584775"/>
          </a:xfrm>
          <a:prstGeom prst="rect">
            <a:avLst/>
          </a:prstGeom>
        </p:spPr>
        <p:txBody>
          <a:bodyPr wrap="square">
            <a:spAutoFit/>
          </a:bodyPr>
          <a:lstStyle/>
          <a:p>
            <a:r>
              <a:rPr lang="en-US" sz="1600" dirty="0" smtClean="0">
                <a:solidFill>
                  <a:schemeClr val="bg1"/>
                </a:solidFill>
                <a:effectLst>
                  <a:outerShdw blurRad="38100" dist="38100" dir="2700000" algn="tl">
                    <a:srgbClr val="000000">
                      <a:alpha val="43137"/>
                    </a:srgbClr>
                  </a:outerShdw>
                </a:effectLst>
              </a:rPr>
              <a:t>Cisco Branded </a:t>
            </a:r>
            <a:br>
              <a:rPr lang="en-US" sz="1600" dirty="0" smtClean="0">
                <a:solidFill>
                  <a:schemeClr val="bg1"/>
                </a:solidFill>
                <a:effectLst>
                  <a:outerShdw blurRad="38100" dist="38100" dir="2700000" algn="tl">
                    <a:srgbClr val="000000">
                      <a:alpha val="43137"/>
                    </a:srgbClr>
                  </a:outerShdw>
                </a:effectLst>
              </a:rPr>
            </a:br>
            <a:r>
              <a:rPr lang="en-US" sz="1600" dirty="0" smtClean="0">
                <a:solidFill>
                  <a:schemeClr val="bg1"/>
                </a:solidFill>
                <a:effectLst>
                  <a:outerShdw blurRad="38100" dist="38100" dir="2700000" algn="tl">
                    <a:srgbClr val="000000">
                      <a:alpha val="43137"/>
                    </a:srgbClr>
                  </a:outerShdw>
                </a:effectLst>
              </a:rPr>
              <a:t>Services</a:t>
            </a:r>
            <a:endParaRPr lang="en-US" sz="1600" dirty="0">
              <a:solidFill>
                <a:schemeClr val="bg1"/>
              </a:solidFill>
              <a:effectLst>
                <a:outerShdw blurRad="38100" dist="38100" dir="2700000" algn="tl">
                  <a:srgbClr val="000000">
                    <a:alpha val="43137"/>
                  </a:srgbClr>
                </a:outerShdw>
              </a:effectLst>
            </a:endParaRPr>
          </a:p>
        </p:txBody>
      </p:sp>
      <p:sp>
        <p:nvSpPr>
          <p:cNvPr id="73" name="Rectangle 72"/>
          <p:cNvSpPr/>
          <p:nvPr/>
        </p:nvSpPr>
        <p:spPr>
          <a:xfrm>
            <a:off x="2060800" y="3272311"/>
            <a:ext cx="1513556" cy="584775"/>
          </a:xfrm>
          <a:prstGeom prst="rect">
            <a:avLst/>
          </a:prstGeom>
        </p:spPr>
        <p:txBody>
          <a:bodyPr wrap="none">
            <a:spAutoFit/>
          </a:bodyPr>
          <a:lstStyle/>
          <a:p>
            <a:r>
              <a:rPr lang="en-US" sz="1600" dirty="0" smtClean="0">
                <a:solidFill>
                  <a:schemeClr val="bg1"/>
                </a:solidFill>
                <a:effectLst>
                  <a:outerShdw blurRad="38100" dist="38100" dir="2700000" algn="tl">
                    <a:srgbClr val="000000">
                      <a:alpha val="43137"/>
                    </a:srgbClr>
                  </a:outerShdw>
                </a:effectLst>
              </a:rPr>
              <a:t>Smart Net       </a:t>
            </a:r>
          </a:p>
          <a:p>
            <a:r>
              <a:rPr lang="en-US" sz="1600" dirty="0" smtClean="0">
                <a:solidFill>
                  <a:schemeClr val="bg1"/>
                </a:solidFill>
                <a:effectLst>
                  <a:outerShdw blurRad="38100" dist="38100" dir="2700000" algn="tl">
                    <a:srgbClr val="000000">
                      <a:alpha val="43137"/>
                    </a:srgbClr>
                  </a:outerShdw>
                </a:effectLst>
              </a:rPr>
              <a:t>Total Care</a:t>
            </a:r>
          </a:p>
        </p:txBody>
      </p:sp>
      <p:grpSp>
        <p:nvGrpSpPr>
          <p:cNvPr id="81" name="Group 80"/>
          <p:cNvGrpSpPr/>
          <p:nvPr/>
        </p:nvGrpSpPr>
        <p:grpSpPr>
          <a:xfrm>
            <a:off x="6601361" y="1748226"/>
            <a:ext cx="2005677" cy="3314700"/>
            <a:chOff x="6601361" y="1574800"/>
            <a:chExt cx="2005677" cy="3314700"/>
          </a:xfrm>
        </p:grpSpPr>
        <p:sp>
          <p:nvSpPr>
            <p:cNvPr id="77" name="Rounded Rectangle 76"/>
            <p:cNvSpPr/>
            <p:nvPr/>
          </p:nvSpPr>
          <p:spPr>
            <a:xfrm>
              <a:off x="6604000" y="1574800"/>
              <a:ext cx="1981200" cy="3314700"/>
            </a:xfrm>
            <a:prstGeom prst="roundRect">
              <a:avLst>
                <a:gd name="adj" fmla="val 6032"/>
              </a:avLst>
            </a:prstGeom>
            <a:gradFill>
              <a:gsLst>
                <a:gs pos="0">
                  <a:schemeClr val="accent4">
                    <a:lumMod val="50000"/>
                  </a:schemeClr>
                </a:gs>
                <a:gs pos="100000">
                  <a:schemeClr val="accent4">
                    <a:lumMod val="75000"/>
                  </a:schemeClr>
                </a:gs>
              </a:gsLst>
              <a:lin ang="5400000" scaled="0"/>
            </a:gradFill>
            <a:ln w="15875">
              <a:solidFill>
                <a:schemeClr val="accent2"/>
              </a:solidFill>
            </a:ln>
            <a:effectLst>
              <a:outerShdw blurRad="63500" sx="102000" sy="102000" algn="ctr" rotWithShape="0">
                <a:prstClr val="black">
                  <a:alpha val="1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
          <p:nvSpPr>
            <p:cNvPr id="79" name="Rectangle 78"/>
            <p:cNvSpPr/>
            <p:nvPr/>
          </p:nvSpPr>
          <p:spPr>
            <a:xfrm>
              <a:off x="6601361" y="3130034"/>
              <a:ext cx="2005677" cy="646331"/>
            </a:xfrm>
            <a:prstGeom prst="rect">
              <a:avLst/>
            </a:prstGeom>
          </p:spPr>
          <p:txBody>
            <a:bodyPr wrap="none">
              <a:spAutoFit/>
            </a:bodyPr>
            <a:lstStyle/>
            <a:p>
              <a:pPr algn="ctr"/>
              <a:r>
                <a:rPr lang="en-US" b="1" dirty="0" smtClean="0">
                  <a:solidFill>
                    <a:schemeClr val="bg1"/>
                  </a:solidFill>
                  <a:effectLst>
                    <a:outerShdw blurRad="38100" dist="38100" dir="2700000" algn="tl">
                      <a:srgbClr val="000000">
                        <a:alpha val="43137"/>
                      </a:srgbClr>
                    </a:outerShdw>
                  </a:effectLst>
                </a:rPr>
                <a:t>Partner Support </a:t>
              </a:r>
              <a:br>
                <a:rPr lang="en-US" b="1" dirty="0" smtClean="0">
                  <a:solidFill>
                    <a:schemeClr val="bg1"/>
                  </a:solidFill>
                  <a:effectLst>
                    <a:outerShdw blurRad="38100" dist="38100" dir="2700000" algn="tl">
                      <a:srgbClr val="000000">
                        <a:alpha val="43137"/>
                      </a:srgbClr>
                    </a:outerShdw>
                  </a:effectLst>
                </a:rPr>
              </a:br>
              <a:r>
                <a:rPr lang="en-US" b="1" dirty="0" smtClean="0">
                  <a:solidFill>
                    <a:schemeClr val="bg1"/>
                  </a:solidFill>
                  <a:effectLst>
                    <a:outerShdw blurRad="38100" dist="38100" dir="2700000" algn="tl">
                      <a:srgbClr val="000000">
                        <a:alpha val="43137"/>
                      </a:srgbClr>
                    </a:outerShdw>
                  </a:effectLst>
                </a:rPr>
                <a:t>Service</a:t>
              </a:r>
              <a:endParaRPr lang="en-US" b="1" dirty="0">
                <a:solidFill>
                  <a:schemeClr val="bg1"/>
                </a:solidFill>
                <a:effectLst>
                  <a:outerShdw blurRad="38100" dist="38100" dir="2700000" algn="tl">
                    <a:srgbClr val="000000">
                      <a:alpha val="43137"/>
                    </a:srgbClr>
                  </a:outerShdw>
                </a:effectLst>
              </a:endParaRPr>
            </a:p>
          </p:txBody>
        </p:sp>
        <p:sp>
          <p:nvSpPr>
            <p:cNvPr id="80" name="Rectangle 79"/>
            <p:cNvSpPr/>
            <p:nvPr/>
          </p:nvSpPr>
          <p:spPr>
            <a:xfrm>
              <a:off x="6642100" y="1667303"/>
              <a:ext cx="1955800" cy="307777"/>
            </a:xfrm>
            <a:prstGeom prst="rect">
              <a:avLst/>
            </a:prstGeom>
          </p:spPr>
          <p:txBody>
            <a:bodyPr wrap="square">
              <a:spAutoFit/>
            </a:bodyPr>
            <a:lstStyle/>
            <a:p>
              <a:r>
                <a:rPr lang="en-US" sz="1400" dirty="0" smtClean="0">
                  <a:solidFill>
                    <a:schemeClr val="bg1"/>
                  </a:solidFill>
                  <a:effectLst>
                    <a:outerShdw blurRad="38100" dist="38100" dir="2700000" algn="tl">
                      <a:srgbClr val="000000">
                        <a:alpha val="43137"/>
                      </a:srgbClr>
                    </a:outerShdw>
                  </a:effectLst>
                </a:rPr>
                <a:t>Collaborative Services</a:t>
              </a:r>
            </a:p>
          </p:txBody>
        </p:sp>
      </p:grpSp>
      <p:grpSp>
        <p:nvGrpSpPr>
          <p:cNvPr id="78" name="Group 77"/>
          <p:cNvGrpSpPr/>
          <p:nvPr/>
        </p:nvGrpSpPr>
        <p:grpSpPr>
          <a:xfrm>
            <a:off x="4483100" y="4085026"/>
            <a:ext cx="3924300" cy="901700"/>
            <a:chOff x="4483100" y="3911600"/>
            <a:chExt cx="3924300" cy="901700"/>
          </a:xfrm>
        </p:grpSpPr>
        <p:sp>
          <p:nvSpPr>
            <p:cNvPr id="74" name="Rounded Rectangle 73"/>
            <p:cNvSpPr/>
            <p:nvPr/>
          </p:nvSpPr>
          <p:spPr>
            <a:xfrm>
              <a:off x="4483100" y="3911600"/>
              <a:ext cx="3924300" cy="901700"/>
            </a:xfrm>
            <a:prstGeom prst="roundRect">
              <a:avLst>
                <a:gd name="adj" fmla="val 12442"/>
              </a:avLst>
            </a:prstGeom>
            <a:gradFill>
              <a:gsLst>
                <a:gs pos="0">
                  <a:schemeClr val="accent4"/>
                </a:gs>
                <a:gs pos="100000">
                  <a:schemeClr val="tx2"/>
                </a:gs>
              </a:gsLst>
              <a:lin ang="5400000" scaled="0"/>
            </a:gradFill>
            <a:ln w="15875">
              <a:solidFill>
                <a:schemeClr val="tx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
          <p:nvSpPr>
            <p:cNvPr id="75" name="Rectangle 74"/>
            <p:cNvSpPr/>
            <p:nvPr/>
          </p:nvSpPr>
          <p:spPr>
            <a:xfrm>
              <a:off x="4533900" y="3978703"/>
              <a:ext cx="1955800" cy="307777"/>
            </a:xfrm>
            <a:prstGeom prst="rect">
              <a:avLst/>
            </a:prstGeom>
          </p:spPr>
          <p:txBody>
            <a:bodyPr wrap="square">
              <a:spAutoFit/>
            </a:bodyPr>
            <a:lstStyle/>
            <a:p>
              <a:r>
                <a:rPr lang="en-US" sz="1400" dirty="0" smtClean="0">
                  <a:solidFill>
                    <a:schemeClr val="bg1"/>
                  </a:solidFill>
                  <a:effectLst>
                    <a:outerShdw blurRad="38100" dist="38100" dir="2700000" algn="tl">
                      <a:srgbClr val="000000">
                        <a:alpha val="43137"/>
                      </a:srgbClr>
                    </a:outerShdw>
                  </a:effectLst>
                </a:rPr>
                <a:t>Collaborative Services</a:t>
              </a:r>
            </a:p>
          </p:txBody>
        </p:sp>
        <p:sp>
          <p:nvSpPr>
            <p:cNvPr id="76" name="Rectangle 75"/>
            <p:cNvSpPr/>
            <p:nvPr/>
          </p:nvSpPr>
          <p:spPr>
            <a:xfrm>
              <a:off x="4804162" y="4336534"/>
              <a:ext cx="1415772" cy="369332"/>
            </a:xfrm>
            <a:prstGeom prst="rect">
              <a:avLst/>
            </a:prstGeom>
          </p:spPr>
          <p:txBody>
            <a:bodyPr wrap="none">
              <a:spAutoFit/>
            </a:bodyPr>
            <a:lstStyle/>
            <a:p>
              <a:r>
                <a:rPr lang="en-US" b="1" dirty="0" smtClean="0">
                  <a:solidFill>
                    <a:schemeClr val="bg1"/>
                  </a:solidFill>
                  <a:effectLst>
                    <a:outerShdw blurRad="38100" dist="38100" dir="2700000" algn="tl">
                      <a:srgbClr val="000000">
                        <a:alpha val="43137"/>
                      </a:srgbClr>
                    </a:outerShdw>
                  </a:effectLst>
                </a:rPr>
                <a:t>Smart Care</a:t>
              </a:r>
              <a:endParaRPr lang="en-US" b="1" dirty="0">
                <a:solidFill>
                  <a:schemeClr val="bg1"/>
                </a:solidFill>
                <a:effectLst>
                  <a:outerShdw blurRad="38100" dist="38100" dir="2700000" algn="tl">
                    <a:srgbClr val="000000">
                      <a:alpha val="43137"/>
                    </a:srgbClr>
                  </a:outerShdw>
                </a:effectLst>
              </a:endParaRPr>
            </a:p>
          </p:txBody>
        </p:sp>
      </p:grpSp>
      <p:sp>
        <p:nvSpPr>
          <p:cNvPr id="2" name="Oval 1"/>
          <p:cNvSpPr/>
          <p:nvPr/>
        </p:nvSpPr>
        <p:spPr>
          <a:xfrm>
            <a:off x="191951" y="4135826"/>
            <a:ext cx="1868849" cy="1023786"/>
          </a:xfrm>
          <a:prstGeom prst="ellipse">
            <a:avLst/>
          </a:prstGeom>
          <a:noFill/>
          <a:ln>
            <a:solidFill>
              <a:srgbClr val="FFFF00"/>
            </a:solid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
        <p:nvSpPr>
          <p:cNvPr id="38" name="Oval 37"/>
          <p:cNvSpPr/>
          <p:nvPr/>
        </p:nvSpPr>
        <p:spPr>
          <a:xfrm>
            <a:off x="4459478" y="5060521"/>
            <a:ext cx="1868849" cy="1023786"/>
          </a:xfrm>
          <a:prstGeom prst="ellipse">
            <a:avLst/>
          </a:prstGeom>
          <a:noFill/>
          <a:ln>
            <a:solidFill>
              <a:srgbClr val="FFFF00"/>
            </a:solid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
        <p:nvSpPr>
          <p:cNvPr id="43" name="Rectangle 2"/>
          <p:cNvSpPr>
            <a:spLocks noGrp="1" noChangeArrowheads="1"/>
          </p:cNvSpPr>
          <p:nvPr>
            <p:ph type="title"/>
          </p:nvPr>
        </p:nvSpPr>
        <p:spPr>
          <a:xfrm>
            <a:off x="200706" y="204871"/>
            <a:ext cx="8832533" cy="838200"/>
          </a:xfrm>
        </p:spPr>
        <p:txBody>
          <a:bodyPr/>
          <a:lstStyle/>
          <a:p>
            <a:pPr lvl="0">
              <a:defRPr/>
            </a:pPr>
            <a:r>
              <a:rPr lang="en-US" dirty="0" smtClean="0">
                <a:solidFill>
                  <a:schemeClr val="accent3">
                    <a:lumMod val="50000"/>
                  </a:schemeClr>
                </a:solidFill>
              </a:rPr>
              <a:t>Target Partner Profile</a:t>
            </a:r>
            <a:br>
              <a:rPr lang="en-US" dirty="0" smtClean="0">
                <a:solidFill>
                  <a:schemeClr val="accent3">
                    <a:lumMod val="50000"/>
                  </a:schemeClr>
                </a:solidFill>
              </a:rPr>
            </a:br>
            <a:r>
              <a:rPr lang="en-US" sz="2400" i="1" dirty="0" smtClean="0">
                <a:solidFill>
                  <a:schemeClr val="accent3">
                    <a:lumMod val="50000"/>
                  </a:schemeClr>
                </a:solidFill>
              </a:rPr>
              <a:t>Premier + Status and Ability to Field 1</a:t>
            </a:r>
            <a:r>
              <a:rPr lang="en-US" sz="2400" i="1" baseline="30000" dirty="0" smtClean="0">
                <a:solidFill>
                  <a:schemeClr val="accent3">
                    <a:lumMod val="50000"/>
                  </a:schemeClr>
                </a:solidFill>
              </a:rPr>
              <a:t>st</a:t>
            </a:r>
            <a:r>
              <a:rPr lang="en-US" sz="2400" i="1" dirty="0" smtClean="0">
                <a:solidFill>
                  <a:schemeClr val="accent3">
                    <a:lumMod val="50000"/>
                  </a:schemeClr>
                </a:solidFill>
              </a:rPr>
              <a:t> Line Support Calls</a:t>
            </a:r>
            <a:endParaRPr lang="en-US" sz="2400" i="1" dirty="0">
              <a:solidFill>
                <a:schemeClr val="accent3">
                  <a:lumMod val="50000"/>
                </a:schemeClr>
              </a:solidFill>
            </a:endParaRPr>
          </a:p>
        </p:txBody>
      </p:sp>
    </p:spTree>
    <p:extLst>
      <p:ext uri="{BB962C8B-B14F-4D97-AF65-F5344CB8AC3E}">
        <p14:creationId xmlns:p14="http://schemas.microsoft.com/office/powerpoint/2010/main" val="694614188"/>
      </p:ext>
    </p:extLst>
  </p:cSld>
  <p:clrMapOvr>
    <a:masterClrMapping/>
  </p:clrMapOvr>
  <p:transition spd="med">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4"/>
                                        </p:tgtEl>
                                        <p:attrNameLst>
                                          <p:attrName>style.visibility</p:attrName>
                                        </p:attrNameLst>
                                      </p:cBhvr>
                                      <p:to>
                                        <p:strVal val="visible"/>
                                      </p:to>
                                    </p:set>
                                    <p:animEffect transition="in" filter="wipe(left)">
                                      <p:cBhvr>
                                        <p:cTn id="7" dur="500"/>
                                        <p:tgtEl>
                                          <p:spTgt spid="6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9"/>
                                        </p:tgtEl>
                                        <p:attrNameLst>
                                          <p:attrName>style.visibility</p:attrName>
                                        </p:attrNameLst>
                                      </p:cBhvr>
                                      <p:to>
                                        <p:strVal val="visible"/>
                                      </p:to>
                                    </p:set>
                                    <p:animEffect transition="in" filter="fade">
                                      <p:cBhvr>
                                        <p:cTn id="11" dur="500"/>
                                        <p:tgtEl>
                                          <p:spTgt spid="69"/>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nodeType="clickEffect">
                                  <p:stCondLst>
                                    <p:cond delay="0"/>
                                  </p:stCondLst>
                                  <p:childTnLst>
                                    <p:set>
                                      <p:cBhvr>
                                        <p:cTn id="15" dur="1" fill="hold">
                                          <p:stCondLst>
                                            <p:cond delay="0"/>
                                          </p:stCondLst>
                                        </p:cTn>
                                        <p:tgtEl>
                                          <p:spTgt spid="67"/>
                                        </p:tgtEl>
                                        <p:attrNameLst>
                                          <p:attrName>style.visibility</p:attrName>
                                        </p:attrNameLst>
                                      </p:cBhvr>
                                      <p:to>
                                        <p:strVal val="visible"/>
                                      </p:to>
                                    </p:set>
                                    <p:animEffect transition="in" filter="wipe(down)">
                                      <p:cBhvr>
                                        <p:cTn id="16" dur="500"/>
                                        <p:tgtEl>
                                          <p:spTgt spid="67"/>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70"/>
                                        </p:tgtEl>
                                        <p:attrNameLst>
                                          <p:attrName>style.visibility</p:attrName>
                                        </p:attrNameLst>
                                      </p:cBhvr>
                                      <p:to>
                                        <p:strVal val="visible"/>
                                      </p:to>
                                    </p:set>
                                    <p:animEffect transition="in" filter="fade">
                                      <p:cBhvr>
                                        <p:cTn id="20" dur="500"/>
                                        <p:tgtEl>
                                          <p:spTgt spid="70"/>
                                        </p:tgtEl>
                                      </p:cBhvr>
                                    </p:animEffect>
                                  </p:childTnLst>
                                </p:cTn>
                              </p:par>
                              <p:par>
                                <p:cTn id="21" presetID="10" presetClass="exit" presetSubtype="0" fill="hold" nodeType="withEffect">
                                  <p:stCondLst>
                                    <p:cond delay="0"/>
                                  </p:stCondLst>
                                  <p:childTnLst>
                                    <p:animEffect transition="out" filter="fade">
                                      <p:cBhvr>
                                        <p:cTn id="22" dur="500"/>
                                        <p:tgtEl>
                                          <p:spTgt spid="69"/>
                                        </p:tgtEl>
                                      </p:cBhvr>
                                    </p:animEffect>
                                    <p:set>
                                      <p:cBhvr>
                                        <p:cTn id="23" dur="1" fill="hold">
                                          <p:stCondLst>
                                            <p:cond delay="499"/>
                                          </p:stCondLst>
                                        </p:cTn>
                                        <p:tgtEl>
                                          <p:spTgt spid="69"/>
                                        </p:tgtEl>
                                        <p:attrNameLst>
                                          <p:attrName>style.visibility</p:attrName>
                                        </p:attrNameLst>
                                      </p:cBhvr>
                                      <p:to>
                                        <p:strVal val="hidden"/>
                                      </p:to>
                                    </p:set>
                                  </p:childTnLst>
                                </p:cTn>
                              </p:par>
                              <p:par>
                                <p:cTn id="24" presetID="10" presetClass="exit" presetSubtype="0" fill="hold" nodeType="withEffect">
                                  <p:stCondLst>
                                    <p:cond delay="0"/>
                                  </p:stCondLst>
                                  <p:childTnLst>
                                    <p:animEffect transition="out" filter="fade">
                                      <p:cBhvr>
                                        <p:cTn id="25" dur="500"/>
                                        <p:tgtEl>
                                          <p:spTgt spid="64"/>
                                        </p:tgtEl>
                                      </p:cBhvr>
                                    </p:animEffect>
                                    <p:set>
                                      <p:cBhvr>
                                        <p:cTn id="26" dur="1" fill="hold">
                                          <p:stCondLst>
                                            <p:cond delay="499"/>
                                          </p:stCondLst>
                                        </p:cTn>
                                        <p:tgtEl>
                                          <p:spTgt spid="64"/>
                                        </p:tgtEl>
                                        <p:attrNameLst>
                                          <p:attrName>style.visibility</p:attrName>
                                        </p:attrNameLst>
                                      </p:cBhvr>
                                      <p:to>
                                        <p:strVal val="hidden"/>
                                      </p:to>
                                    </p:set>
                                  </p:childTnLst>
                                </p:cTn>
                              </p:par>
                              <p:par>
                                <p:cTn id="27" presetID="10" presetClass="exit" presetSubtype="0" fill="hold" nodeType="withEffect">
                                  <p:stCondLst>
                                    <p:cond delay="0"/>
                                  </p:stCondLst>
                                  <p:childTnLst>
                                    <p:animEffect transition="out" filter="fade">
                                      <p:cBhvr>
                                        <p:cTn id="28" dur="500"/>
                                        <p:tgtEl>
                                          <p:spTgt spid="67"/>
                                        </p:tgtEl>
                                      </p:cBhvr>
                                    </p:animEffect>
                                    <p:set>
                                      <p:cBhvr>
                                        <p:cTn id="29" dur="1" fill="hold">
                                          <p:stCondLst>
                                            <p:cond delay="499"/>
                                          </p:stCondLst>
                                        </p:cTn>
                                        <p:tgtEl>
                                          <p:spTgt spid="67"/>
                                        </p:tgtEl>
                                        <p:attrNameLst>
                                          <p:attrName>style.visibility</p:attrName>
                                        </p:attrNameLst>
                                      </p:cBhvr>
                                      <p:to>
                                        <p:strVal val="hidden"/>
                                      </p:to>
                                    </p:set>
                                  </p:childTnLst>
                                </p:cTn>
                              </p:par>
                              <p:par>
                                <p:cTn id="30" presetID="10" presetClass="exit" presetSubtype="0" fill="hold" nodeType="withEffect">
                                  <p:stCondLst>
                                    <p:cond delay="0"/>
                                  </p:stCondLst>
                                  <p:childTnLst>
                                    <p:animEffect transition="out" filter="fade">
                                      <p:cBhvr>
                                        <p:cTn id="31" dur="500"/>
                                        <p:tgtEl>
                                          <p:spTgt spid="70"/>
                                        </p:tgtEl>
                                      </p:cBhvr>
                                    </p:animEffect>
                                    <p:set>
                                      <p:cBhvr>
                                        <p:cTn id="32" dur="1" fill="hold">
                                          <p:stCondLst>
                                            <p:cond delay="499"/>
                                          </p:stCondLst>
                                        </p:cTn>
                                        <p:tgtEl>
                                          <p:spTgt spid="70"/>
                                        </p:tgtEl>
                                        <p:attrNameLst>
                                          <p:attrName>style.visibility</p:attrName>
                                        </p:attrNameLst>
                                      </p:cBhvr>
                                      <p:to>
                                        <p:strVal val="hidden"/>
                                      </p:to>
                                    </p:set>
                                  </p:childTnLst>
                                </p:cTn>
                              </p:par>
                              <p:par>
                                <p:cTn id="33" presetID="22" presetClass="entr" presetSubtype="1" fill="hold" grpId="0" nodeType="withEffect">
                                  <p:stCondLst>
                                    <p:cond delay="0"/>
                                  </p:stCondLst>
                                  <p:childTnLst>
                                    <p:set>
                                      <p:cBhvr>
                                        <p:cTn id="34" dur="1" fill="hold">
                                          <p:stCondLst>
                                            <p:cond delay="0"/>
                                          </p:stCondLst>
                                        </p:cTn>
                                        <p:tgtEl>
                                          <p:spTgt spid="71"/>
                                        </p:tgtEl>
                                        <p:attrNameLst>
                                          <p:attrName>style.visibility</p:attrName>
                                        </p:attrNameLst>
                                      </p:cBhvr>
                                      <p:to>
                                        <p:strVal val="visible"/>
                                      </p:to>
                                    </p:set>
                                    <p:animEffect transition="in" filter="wipe(up)">
                                      <p:cBhvr>
                                        <p:cTn id="35" dur="500"/>
                                        <p:tgtEl>
                                          <p:spTgt spid="71"/>
                                        </p:tgtEl>
                                      </p:cBhvr>
                                    </p:animEffect>
                                  </p:childTnLst>
                                </p:cTn>
                              </p:par>
                            </p:childTnLst>
                          </p:cTn>
                        </p:par>
                        <p:par>
                          <p:cTn id="36" fill="hold">
                            <p:stCondLst>
                              <p:cond delay="1000"/>
                            </p:stCondLst>
                            <p:childTnLst>
                              <p:par>
                                <p:cTn id="37" presetID="10" presetClass="entr" presetSubtype="0" fill="hold" grpId="0" nodeType="afterEffect">
                                  <p:stCondLst>
                                    <p:cond delay="0"/>
                                  </p:stCondLst>
                                  <p:childTnLst>
                                    <p:set>
                                      <p:cBhvr>
                                        <p:cTn id="38" dur="1" fill="hold">
                                          <p:stCondLst>
                                            <p:cond delay="0"/>
                                          </p:stCondLst>
                                        </p:cTn>
                                        <p:tgtEl>
                                          <p:spTgt spid="72"/>
                                        </p:tgtEl>
                                        <p:attrNameLst>
                                          <p:attrName>style.visibility</p:attrName>
                                        </p:attrNameLst>
                                      </p:cBhvr>
                                      <p:to>
                                        <p:strVal val="visible"/>
                                      </p:to>
                                    </p:set>
                                    <p:animEffect transition="in" filter="fade">
                                      <p:cBhvr>
                                        <p:cTn id="39" dur="500"/>
                                        <p:tgtEl>
                                          <p:spTgt spid="72"/>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73"/>
                                        </p:tgtEl>
                                        <p:attrNameLst>
                                          <p:attrName>style.visibility</p:attrName>
                                        </p:attrNameLst>
                                      </p:cBhvr>
                                      <p:to>
                                        <p:strVal val="visible"/>
                                      </p:to>
                                    </p:set>
                                    <p:animEffect transition="in" filter="fade">
                                      <p:cBhvr>
                                        <p:cTn id="42" dur="500"/>
                                        <p:tgtEl>
                                          <p:spTgt spid="73"/>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78"/>
                                        </p:tgtEl>
                                        <p:attrNameLst>
                                          <p:attrName>style.visibility</p:attrName>
                                        </p:attrNameLst>
                                      </p:cBhvr>
                                      <p:to>
                                        <p:strVal val="visible"/>
                                      </p:to>
                                    </p:set>
                                    <p:animEffect transition="in" filter="fade">
                                      <p:cBhvr>
                                        <p:cTn id="47" dur="500"/>
                                        <p:tgtEl>
                                          <p:spTgt spid="78"/>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81"/>
                                        </p:tgtEl>
                                        <p:attrNameLst>
                                          <p:attrName>style.visibility</p:attrName>
                                        </p:attrNameLst>
                                      </p:cBhvr>
                                      <p:to>
                                        <p:strVal val="visible"/>
                                      </p:to>
                                    </p:set>
                                    <p:animEffect transition="in" filter="fade">
                                      <p:cBhvr>
                                        <p:cTn id="52" dur="5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animBg="1"/>
      <p:bldP spid="72" grpId="0"/>
      <p:bldP spid="7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14"/>
          <p:cNvSpPr>
            <a:spLocks noGrp="1" noChangeArrowheads="1"/>
          </p:cNvSpPr>
          <p:nvPr>
            <p:ph type="title"/>
          </p:nvPr>
        </p:nvSpPr>
        <p:spPr/>
        <p:txBody>
          <a:bodyPr/>
          <a:lstStyle/>
          <a:p>
            <a:pPr lvl="0"/>
            <a:r>
              <a:rPr lang="en-US" dirty="0" smtClean="0"/>
              <a:t>Steps to take advantage of Smart Care</a:t>
            </a:r>
            <a:endParaRPr lang="en-US" dirty="0"/>
          </a:p>
        </p:txBody>
      </p:sp>
      <p:grpSp>
        <p:nvGrpSpPr>
          <p:cNvPr id="2" name="Group 7"/>
          <p:cNvGrpSpPr/>
          <p:nvPr/>
        </p:nvGrpSpPr>
        <p:grpSpPr>
          <a:xfrm>
            <a:off x="4435036" y="1434697"/>
            <a:ext cx="2363563" cy="5229468"/>
            <a:chOff x="4435036" y="1434697"/>
            <a:chExt cx="2363563" cy="5229468"/>
          </a:xfrm>
        </p:grpSpPr>
        <p:sp>
          <p:nvSpPr>
            <p:cNvPr id="72" name="Oval 71"/>
            <p:cNvSpPr/>
            <p:nvPr/>
          </p:nvSpPr>
          <p:spPr>
            <a:xfrm flipH="1">
              <a:off x="4435036" y="6168865"/>
              <a:ext cx="2363563" cy="495300"/>
            </a:xfrm>
            <a:prstGeom prst="ellipse">
              <a:avLst/>
            </a:prstGeom>
            <a:gradFill flip="none" rotWithShape="1">
              <a:gsLst>
                <a:gs pos="1000">
                  <a:schemeClr val="accent3">
                    <a:lumMod val="10000"/>
                    <a:alpha val="54000"/>
                  </a:schemeClr>
                </a:gs>
                <a:gs pos="100000">
                  <a:schemeClr val="accent1">
                    <a:hueOff val="0"/>
                    <a:satOff val="0"/>
                    <a:lumOff val="0"/>
                    <a:shade val="94000"/>
                    <a:satMod val="135000"/>
                    <a:alpha val="0"/>
                  </a:schemeClr>
                </a:gs>
              </a:gsLst>
              <a:path path="shape">
                <a:fillToRect l="50000" t="50000" r="50000" b="50000"/>
              </a:path>
              <a:tileRect/>
            </a:gradFill>
            <a:effectLst/>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73" name="Rounded Rectangle 72"/>
            <p:cNvSpPr/>
            <p:nvPr/>
          </p:nvSpPr>
          <p:spPr>
            <a:xfrm rot="5400000">
              <a:off x="3233178" y="2973056"/>
              <a:ext cx="4955219" cy="1878502"/>
            </a:xfrm>
            <a:prstGeom prst="roundRect">
              <a:avLst>
                <a:gd name="adj" fmla="val 50000"/>
              </a:avLst>
            </a:prstGeom>
            <a:solidFill>
              <a:srgbClr val="652575"/>
            </a:solidFill>
            <a:ln>
              <a:noFill/>
            </a:ln>
            <a:effectLst/>
            <a:scene3d>
              <a:camera prst="orthographicFront"/>
              <a:lightRig rig="glow" dir="t">
                <a:rot lat="0" lon="0" rev="0"/>
              </a:lightRig>
            </a:scene3d>
            <a:sp3d>
              <a:bevelT w="222250" h="247650"/>
              <a:bevelB w="323850" h="679450"/>
              <a:contourClr>
                <a:schemeClr val="bg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lnSpc>
                  <a:spcPct val="85000"/>
                </a:lnSpc>
              </a:pPr>
              <a:endParaRPr lang="en-US" dirty="0">
                <a:solidFill>
                  <a:srgbClr val="FFFFFF"/>
                </a:solidFill>
                <a:latin typeface="Arial"/>
              </a:endParaRPr>
            </a:p>
          </p:txBody>
        </p:sp>
        <p:sp>
          <p:nvSpPr>
            <p:cNvPr id="78" name="Rounded Rectangle 77"/>
            <p:cNvSpPr/>
            <p:nvPr/>
          </p:nvSpPr>
          <p:spPr bwMode="auto">
            <a:xfrm>
              <a:off x="4621666" y="2915048"/>
              <a:ext cx="2099608" cy="929421"/>
            </a:xfrm>
            <a:prstGeom prst="roundRect">
              <a:avLst>
                <a:gd name="adj" fmla="val 0"/>
              </a:avLst>
            </a:prstGeom>
            <a:noFill/>
            <a:ln>
              <a:noFill/>
            </a:ln>
            <a:effectLst>
              <a:outerShdw blurRad="50800" dist="25400" dir="2700000">
                <a:srgbClr val="000000">
                  <a:alpha val="25000"/>
                </a:srgbClr>
              </a:outerShdw>
            </a:effectLst>
          </p:spPr>
          <p:style>
            <a:lnRef idx="1">
              <a:schemeClr val="accent4"/>
            </a:lnRef>
            <a:fillRef idx="3">
              <a:schemeClr val="accent4"/>
            </a:fillRef>
            <a:effectRef idx="2">
              <a:schemeClr val="accent4"/>
            </a:effectRef>
            <a:fontRef idx="minor">
              <a:schemeClr val="lt1"/>
            </a:fontRef>
          </p:style>
          <p:txBody>
            <a:bodyPr tIns="45720" bIns="182880" rtlCol="0" anchor="ctr" anchorCtr="0"/>
            <a:lstStyle/>
            <a:p>
              <a:pPr algn="ctr">
                <a:lnSpc>
                  <a:spcPct val="85000"/>
                </a:lnSpc>
              </a:pPr>
              <a:r>
                <a:rPr lang="en-US" sz="1600" b="1" dirty="0"/>
                <a:t>Adoption</a:t>
              </a:r>
            </a:p>
          </p:txBody>
        </p:sp>
        <p:sp>
          <p:nvSpPr>
            <p:cNvPr id="80" name="Rectangle 79"/>
            <p:cNvSpPr/>
            <p:nvPr/>
          </p:nvSpPr>
          <p:spPr>
            <a:xfrm flipV="1">
              <a:off x="4893432" y="3486199"/>
              <a:ext cx="1541214" cy="27430"/>
            </a:xfrm>
            <a:prstGeom prst="rect">
              <a:avLst/>
            </a:prstGeom>
            <a:gradFill flip="none" rotWithShape="1">
              <a:gsLst>
                <a:gs pos="38000">
                  <a:srgbClr val="FFFFFF">
                    <a:alpha val="31000"/>
                  </a:srgbClr>
                </a:gs>
                <a:gs pos="100000">
                  <a:srgbClr val="000000">
                    <a:alpha val="0"/>
                  </a:srgbClr>
                </a:gs>
                <a:gs pos="0">
                  <a:srgbClr val="000000">
                    <a:alpha val="0"/>
                  </a:srgbClr>
                </a:gs>
                <a:gs pos="66000">
                  <a:srgbClr val="FFFFFF">
                    <a:alpha val="31000"/>
                  </a:srgbClr>
                </a:gs>
              </a:gsLst>
              <a:lin ang="0" scaled="1"/>
              <a:tileRect/>
            </a:gradFill>
            <a:ln w="76200"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fontAlgn="base">
                <a:spcBef>
                  <a:spcPct val="0"/>
                </a:spcBef>
                <a:spcAft>
                  <a:spcPct val="0"/>
                </a:spcAft>
              </a:pPr>
              <a:endParaRPr lang="en-US" kern="1200" dirty="0">
                <a:solidFill>
                  <a:srgbClr val="FFFFFF"/>
                </a:solidFill>
                <a:latin typeface="Arial"/>
                <a:ea typeface="+mn-ea"/>
                <a:cs typeface="+mn-cs"/>
              </a:endParaRPr>
            </a:p>
          </p:txBody>
        </p:sp>
        <p:sp>
          <p:nvSpPr>
            <p:cNvPr id="86" name="Round Same Side Corner Rectangle 85"/>
            <p:cNvSpPr/>
            <p:nvPr/>
          </p:nvSpPr>
          <p:spPr>
            <a:xfrm>
              <a:off x="4783928" y="3534967"/>
              <a:ext cx="1889651" cy="2206443"/>
            </a:xfrm>
            <a:prstGeom prst="round2SameRect">
              <a:avLst>
                <a:gd name="adj1" fmla="val 0"/>
                <a:gd name="adj2" fmla="val 25446"/>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rtlCol="0" anchor="t" anchorCtr="0"/>
            <a:lstStyle/>
            <a:p>
              <a:pPr marL="174625" indent="-174625" fontAlgn="base">
                <a:spcBef>
                  <a:spcPts val="600"/>
                </a:spcBef>
                <a:spcAft>
                  <a:spcPct val="0"/>
                </a:spcAft>
                <a:buClr>
                  <a:schemeClr val="bg2"/>
                </a:buClr>
                <a:buSzPts val="1300"/>
                <a:buFont typeface="Arial" pitchFamily="34" charset="0"/>
                <a:buChar char="•"/>
              </a:pPr>
              <a:r>
                <a:rPr lang="en-US" sz="1050" dirty="0">
                  <a:solidFill>
                    <a:srgbClr val="FFFFFF"/>
                  </a:solidFill>
                </a:rPr>
                <a:t>Work with your Cisco® business development manager and distributor to embed Smart Care into your portfolio</a:t>
              </a:r>
            </a:p>
            <a:p>
              <a:pPr marL="174625" indent="-174625" fontAlgn="base">
                <a:spcBef>
                  <a:spcPts val="600"/>
                </a:spcBef>
                <a:spcAft>
                  <a:spcPct val="0"/>
                </a:spcAft>
                <a:buClr>
                  <a:schemeClr val="bg2"/>
                </a:buClr>
                <a:buSzPts val="1300"/>
                <a:buFont typeface="Arial" pitchFamily="34" charset="0"/>
                <a:buChar char="•"/>
              </a:pPr>
              <a:r>
                <a:rPr lang="en-US" sz="1050" dirty="0">
                  <a:solidFill>
                    <a:srgbClr val="FFFFFF"/>
                  </a:solidFill>
                </a:rPr>
                <a:t>Learn about available promotions and incentives, including the Cisco Funded Network Assessment Program, which helps to offset upfront costs by earning backend rebates by performing assessments</a:t>
              </a:r>
            </a:p>
          </p:txBody>
        </p:sp>
        <p:pic>
          <p:nvPicPr>
            <p:cNvPr id="31" name="Picture 30" descr="HTJ00520.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936976" y="1457828"/>
              <a:ext cx="1566729" cy="1639597"/>
            </a:xfrm>
            <a:prstGeom prst="rect">
              <a:avLst/>
            </a:prstGeom>
          </p:spPr>
        </p:pic>
      </p:grpSp>
      <p:grpSp>
        <p:nvGrpSpPr>
          <p:cNvPr id="3" name="Group 6"/>
          <p:cNvGrpSpPr/>
          <p:nvPr/>
        </p:nvGrpSpPr>
        <p:grpSpPr>
          <a:xfrm>
            <a:off x="2252734" y="1344641"/>
            <a:ext cx="2363563" cy="5319524"/>
            <a:chOff x="2252734" y="1344641"/>
            <a:chExt cx="2363563" cy="5319524"/>
          </a:xfrm>
        </p:grpSpPr>
        <p:sp>
          <p:nvSpPr>
            <p:cNvPr id="68" name="Oval 67"/>
            <p:cNvSpPr/>
            <p:nvPr/>
          </p:nvSpPr>
          <p:spPr>
            <a:xfrm>
              <a:off x="2252734" y="6168865"/>
              <a:ext cx="2363563" cy="495300"/>
            </a:xfrm>
            <a:prstGeom prst="ellipse">
              <a:avLst/>
            </a:prstGeom>
            <a:gradFill flip="none" rotWithShape="1">
              <a:gsLst>
                <a:gs pos="1000">
                  <a:schemeClr val="accent3">
                    <a:lumMod val="10000"/>
                    <a:alpha val="54000"/>
                  </a:schemeClr>
                </a:gs>
                <a:gs pos="100000">
                  <a:schemeClr val="accent1">
                    <a:hueOff val="0"/>
                    <a:satOff val="0"/>
                    <a:lumOff val="0"/>
                    <a:shade val="94000"/>
                    <a:satMod val="135000"/>
                    <a:alpha val="0"/>
                  </a:schemeClr>
                </a:gs>
              </a:gsLst>
              <a:path path="shape">
                <a:fillToRect l="50000" t="50000" r="50000" b="50000"/>
              </a:path>
              <a:tileRect/>
            </a:gradFill>
            <a:effectLst/>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75" name="Rounded Rectangle 74"/>
            <p:cNvSpPr/>
            <p:nvPr/>
          </p:nvSpPr>
          <p:spPr>
            <a:xfrm rot="5400000">
              <a:off x="1063186" y="2973058"/>
              <a:ext cx="4955222" cy="1878502"/>
            </a:xfrm>
            <a:prstGeom prst="roundRect">
              <a:avLst>
                <a:gd name="adj" fmla="val 50000"/>
              </a:avLst>
            </a:prstGeom>
            <a:solidFill>
              <a:srgbClr val="519E20"/>
            </a:solidFill>
            <a:ln>
              <a:noFill/>
            </a:ln>
            <a:effectLst/>
            <a:scene3d>
              <a:camera prst="orthographicFront"/>
              <a:lightRig rig="glow" dir="t">
                <a:rot lat="0" lon="0" rev="0"/>
              </a:lightRig>
            </a:scene3d>
            <a:sp3d>
              <a:bevelT w="222250" h="247650"/>
              <a:bevelB w="323850" h="679450"/>
              <a:contourClr>
                <a:schemeClr val="bg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lnSpc>
                  <a:spcPct val="90000"/>
                </a:lnSpc>
              </a:pPr>
              <a:endParaRPr lang="en-US" dirty="0">
                <a:solidFill>
                  <a:srgbClr val="FFFFFF"/>
                </a:solidFill>
                <a:latin typeface="Arial"/>
              </a:endParaRPr>
            </a:p>
          </p:txBody>
        </p:sp>
        <p:sp>
          <p:nvSpPr>
            <p:cNvPr id="79" name="Rounded Rectangle 78"/>
            <p:cNvSpPr/>
            <p:nvPr/>
          </p:nvSpPr>
          <p:spPr bwMode="auto">
            <a:xfrm>
              <a:off x="2444734" y="2915048"/>
              <a:ext cx="2099608" cy="929421"/>
            </a:xfrm>
            <a:prstGeom prst="roundRect">
              <a:avLst>
                <a:gd name="adj" fmla="val 0"/>
              </a:avLst>
            </a:prstGeom>
            <a:noFill/>
            <a:ln>
              <a:noFill/>
            </a:ln>
            <a:effectLst>
              <a:outerShdw blurRad="50800" dist="25400" dir="2700000">
                <a:srgbClr val="000000">
                  <a:alpha val="25000"/>
                </a:srgbClr>
              </a:outerShdw>
            </a:effectLst>
          </p:spPr>
          <p:style>
            <a:lnRef idx="1">
              <a:schemeClr val="accent1"/>
            </a:lnRef>
            <a:fillRef idx="3">
              <a:schemeClr val="accent1"/>
            </a:fillRef>
            <a:effectRef idx="2">
              <a:schemeClr val="accent1"/>
            </a:effectRef>
            <a:fontRef idx="minor">
              <a:schemeClr val="lt1"/>
            </a:fontRef>
          </p:style>
          <p:txBody>
            <a:bodyPr tIns="45720" bIns="182880" rtlCol="0" anchor="ctr" anchorCtr="0"/>
            <a:lstStyle/>
            <a:p>
              <a:pPr algn="ctr">
                <a:lnSpc>
                  <a:spcPct val="90000"/>
                </a:lnSpc>
              </a:pPr>
              <a:r>
                <a:rPr lang="en-US" sz="1600" b="1" dirty="0">
                  <a:solidFill>
                    <a:schemeClr val="bg1"/>
                  </a:solidFill>
                </a:rPr>
                <a:t>Acceptance</a:t>
              </a:r>
            </a:p>
          </p:txBody>
        </p:sp>
        <p:sp>
          <p:nvSpPr>
            <p:cNvPr id="82" name="Rectangle 81"/>
            <p:cNvSpPr/>
            <p:nvPr/>
          </p:nvSpPr>
          <p:spPr>
            <a:xfrm flipV="1">
              <a:off x="2735128" y="3458564"/>
              <a:ext cx="1541214" cy="27430"/>
            </a:xfrm>
            <a:prstGeom prst="rect">
              <a:avLst/>
            </a:prstGeom>
            <a:gradFill flip="none" rotWithShape="1">
              <a:gsLst>
                <a:gs pos="38000">
                  <a:srgbClr val="FFFFFF">
                    <a:alpha val="31000"/>
                  </a:srgbClr>
                </a:gs>
                <a:gs pos="100000">
                  <a:srgbClr val="000000">
                    <a:alpha val="0"/>
                  </a:srgbClr>
                </a:gs>
                <a:gs pos="0">
                  <a:srgbClr val="000000">
                    <a:alpha val="0"/>
                  </a:srgbClr>
                </a:gs>
                <a:gs pos="66000">
                  <a:srgbClr val="FFFFFF">
                    <a:alpha val="31000"/>
                  </a:srgbClr>
                </a:gs>
              </a:gsLst>
              <a:lin ang="0" scaled="1"/>
              <a:tileRect/>
            </a:gradFill>
            <a:ln w="76200"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fontAlgn="base">
                <a:spcBef>
                  <a:spcPct val="0"/>
                </a:spcBef>
                <a:spcAft>
                  <a:spcPct val="0"/>
                </a:spcAft>
              </a:pPr>
              <a:endParaRPr lang="en-US" kern="1200" dirty="0">
                <a:solidFill>
                  <a:srgbClr val="FFFFFF"/>
                </a:solidFill>
                <a:latin typeface="Arial"/>
                <a:ea typeface="+mn-ea"/>
                <a:cs typeface="+mn-cs"/>
              </a:endParaRPr>
            </a:p>
          </p:txBody>
        </p:sp>
        <p:sp>
          <p:nvSpPr>
            <p:cNvPr id="87" name="Round Same Side Corner Rectangle 86"/>
            <p:cNvSpPr/>
            <p:nvPr/>
          </p:nvSpPr>
          <p:spPr>
            <a:xfrm>
              <a:off x="2715846" y="3493788"/>
              <a:ext cx="1687495" cy="2206987"/>
            </a:xfrm>
            <a:prstGeom prst="round2SameRect">
              <a:avLst>
                <a:gd name="adj1" fmla="val 0"/>
                <a:gd name="adj2" fmla="val 22427"/>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rtlCol="0" anchor="t" anchorCtr="0"/>
            <a:lstStyle/>
            <a:p>
              <a:pPr marL="174625" indent="-174625" fontAlgn="base">
                <a:spcBef>
                  <a:spcPts val="600"/>
                </a:spcBef>
                <a:spcAft>
                  <a:spcPct val="0"/>
                </a:spcAft>
                <a:buClr>
                  <a:schemeClr val="bg2"/>
                </a:buClr>
                <a:buSzPts val="1300"/>
                <a:buFont typeface="Arial" pitchFamily="34" charset="0"/>
                <a:buChar char="•"/>
              </a:pPr>
              <a:r>
                <a:rPr lang="en-US" sz="1050" dirty="0">
                  <a:solidFill>
                    <a:srgbClr val="FFFFFF"/>
                  </a:solidFill>
                </a:rPr>
                <a:t>Accept the Smart Care terms and conditions and access </a:t>
              </a:r>
              <a:r>
                <a:rPr lang="en-US" sz="1050" dirty="0" smtClean="0">
                  <a:solidFill>
                    <a:srgbClr val="FFFFFF"/>
                  </a:solidFill>
                </a:rPr>
                <a:t>the central control </a:t>
              </a:r>
              <a:r>
                <a:rPr lang="en-US" sz="1050" dirty="0">
                  <a:solidFill>
                    <a:srgbClr val="FFFFFF"/>
                  </a:solidFill>
                </a:rPr>
                <a:t>panel </a:t>
              </a:r>
            </a:p>
            <a:p>
              <a:pPr marL="174625" indent="-174625" fontAlgn="base">
                <a:spcBef>
                  <a:spcPts val="600"/>
                </a:spcBef>
                <a:spcAft>
                  <a:spcPct val="0"/>
                </a:spcAft>
                <a:buClr>
                  <a:schemeClr val="bg2"/>
                </a:buClr>
                <a:buSzPts val="1300"/>
                <a:buFont typeface="Arial" pitchFamily="34" charset="0"/>
                <a:buChar char="•"/>
              </a:pPr>
              <a:r>
                <a:rPr lang="en-US" sz="1050" dirty="0">
                  <a:solidFill>
                    <a:srgbClr val="FFFFFF"/>
                  </a:solidFill>
                </a:rPr>
                <a:t>Take advantage of the </a:t>
              </a:r>
              <a:r>
                <a:rPr lang="en-US" sz="1050" dirty="0" smtClean="0">
                  <a:solidFill>
                    <a:srgbClr val="FFFFFF"/>
                  </a:solidFill>
                </a:rPr>
                <a:t>Smart </a:t>
              </a:r>
              <a:r>
                <a:rPr lang="en-US" sz="1050" dirty="0">
                  <a:solidFill>
                    <a:srgbClr val="FFFFFF"/>
                  </a:solidFill>
                </a:rPr>
                <a:t>C</a:t>
              </a:r>
              <a:r>
                <a:rPr lang="en-US" sz="1050" dirty="0" smtClean="0">
                  <a:solidFill>
                    <a:srgbClr val="FFFFFF"/>
                  </a:solidFill>
                </a:rPr>
                <a:t>are Not </a:t>
              </a:r>
              <a:r>
                <a:rPr lang="en-US" sz="1050" dirty="0">
                  <a:solidFill>
                    <a:srgbClr val="FFFFFF"/>
                  </a:solidFill>
                </a:rPr>
                <a:t>for </a:t>
              </a:r>
              <a:r>
                <a:rPr lang="en-US" sz="1050" dirty="0" smtClean="0">
                  <a:solidFill>
                    <a:srgbClr val="FFFFFF"/>
                  </a:solidFill>
                </a:rPr>
                <a:t>Resale </a:t>
              </a:r>
              <a:r>
                <a:rPr lang="en-US" sz="1050" dirty="0">
                  <a:solidFill>
                    <a:srgbClr val="FFFFFF"/>
                  </a:solidFill>
                </a:rPr>
                <a:t>program for due diligence, </a:t>
              </a:r>
              <a:r>
                <a:rPr lang="en-US" sz="1050" dirty="0" smtClean="0">
                  <a:solidFill>
                    <a:srgbClr val="FFFFFF"/>
                  </a:solidFill>
                </a:rPr>
                <a:t>training, and </a:t>
              </a:r>
              <a:r>
                <a:rPr lang="en-US" sz="1050" dirty="0">
                  <a:solidFill>
                    <a:srgbClr val="FFFFFF"/>
                  </a:solidFill>
                </a:rPr>
                <a:t>customer demonstration purposes</a:t>
              </a:r>
            </a:p>
          </p:txBody>
        </p:sp>
        <p:pic>
          <p:nvPicPr>
            <p:cNvPr id="36" name="Picture 35" descr="Picture2 copy.png"/>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650530" y="1344641"/>
              <a:ext cx="1876425" cy="1894298"/>
            </a:xfrm>
            <a:prstGeom prst="rect">
              <a:avLst/>
            </a:prstGeom>
          </p:spPr>
        </p:pic>
      </p:grpSp>
      <p:grpSp>
        <p:nvGrpSpPr>
          <p:cNvPr id="4" name="Group 5"/>
          <p:cNvGrpSpPr/>
          <p:nvPr/>
        </p:nvGrpSpPr>
        <p:grpSpPr>
          <a:xfrm>
            <a:off x="183242" y="1434698"/>
            <a:ext cx="2230252" cy="5229467"/>
            <a:chOff x="183242" y="1434698"/>
            <a:chExt cx="2230252" cy="5229467"/>
          </a:xfrm>
        </p:grpSpPr>
        <p:sp>
          <p:nvSpPr>
            <p:cNvPr id="67" name="Oval 66"/>
            <p:cNvSpPr/>
            <p:nvPr/>
          </p:nvSpPr>
          <p:spPr>
            <a:xfrm>
              <a:off x="183242" y="6168865"/>
              <a:ext cx="2230252" cy="495300"/>
            </a:xfrm>
            <a:prstGeom prst="ellipse">
              <a:avLst/>
            </a:prstGeom>
            <a:gradFill flip="none" rotWithShape="1">
              <a:gsLst>
                <a:gs pos="1000">
                  <a:schemeClr val="accent3">
                    <a:lumMod val="10000"/>
                    <a:alpha val="54000"/>
                  </a:schemeClr>
                </a:gs>
                <a:gs pos="100000">
                  <a:schemeClr val="accent1">
                    <a:hueOff val="0"/>
                    <a:satOff val="0"/>
                    <a:lumOff val="0"/>
                    <a:shade val="94000"/>
                    <a:satMod val="135000"/>
                    <a:alpha val="0"/>
                  </a:schemeClr>
                </a:gs>
              </a:gsLst>
              <a:path path="shape">
                <a:fillToRect l="50000" t="50000" r="50000" b="50000"/>
              </a:path>
              <a:tileRect/>
            </a:gradFill>
            <a:effectLst/>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70" name="Rounded Rectangle 69"/>
            <p:cNvSpPr/>
            <p:nvPr/>
          </p:nvSpPr>
          <p:spPr>
            <a:xfrm rot="5400000">
              <a:off x="-1137609" y="2973057"/>
              <a:ext cx="4955220" cy="1878502"/>
            </a:xfrm>
            <a:prstGeom prst="roundRect">
              <a:avLst>
                <a:gd name="adj" fmla="val 50000"/>
              </a:avLst>
            </a:prstGeom>
            <a:solidFill>
              <a:srgbClr val="2182A8"/>
            </a:solidFill>
            <a:ln>
              <a:noFill/>
            </a:ln>
            <a:effectLst/>
            <a:scene3d>
              <a:camera prst="orthographicFront"/>
              <a:lightRig rig="glow" dir="t">
                <a:rot lat="0" lon="0" rev="0"/>
              </a:lightRig>
            </a:scene3d>
            <a:sp3d>
              <a:bevelT w="222250" h="247650"/>
              <a:bevelB w="323850" h="679450"/>
              <a:contourClr>
                <a:schemeClr val="bg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lnSpc>
                  <a:spcPct val="90000"/>
                </a:lnSpc>
              </a:pPr>
              <a:endParaRPr lang="en-US" dirty="0">
                <a:solidFill>
                  <a:srgbClr val="FFFFFF"/>
                </a:solidFill>
                <a:latin typeface="Arial"/>
              </a:endParaRPr>
            </a:p>
          </p:txBody>
        </p:sp>
        <p:sp>
          <p:nvSpPr>
            <p:cNvPr id="77" name="Rounded Rectangle 76"/>
            <p:cNvSpPr/>
            <p:nvPr/>
          </p:nvSpPr>
          <p:spPr bwMode="auto">
            <a:xfrm>
              <a:off x="248564" y="2915048"/>
              <a:ext cx="2099608" cy="929421"/>
            </a:xfrm>
            <a:prstGeom prst="roundRect">
              <a:avLst>
                <a:gd name="adj" fmla="val 0"/>
              </a:avLst>
            </a:prstGeom>
            <a:noFill/>
            <a:ln>
              <a:noFill/>
            </a:ln>
            <a:effectLst>
              <a:outerShdw blurRad="50800" dist="25400" dir="270000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tIns="45720" bIns="182880" rtlCol="0" anchor="ctr" anchorCtr="0"/>
            <a:lstStyle/>
            <a:p>
              <a:pPr algn="ctr">
                <a:lnSpc>
                  <a:spcPct val="90000"/>
                </a:lnSpc>
              </a:pPr>
              <a:r>
                <a:rPr lang="en-US" sz="1600" b="1" dirty="0">
                  <a:solidFill>
                    <a:schemeClr val="bg1"/>
                  </a:solidFill>
                </a:rPr>
                <a:t>Awareness</a:t>
              </a:r>
            </a:p>
          </p:txBody>
        </p:sp>
        <p:sp>
          <p:nvSpPr>
            <p:cNvPr id="81" name="Rectangle 80"/>
            <p:cNvSpPr/>
            <p:nvPr/>
          </p:nvSpPr>
          <p:spPr>
            <a:xfrm flipV="1">
              <a:off x="527750" y="3476988"/>
              <a:ext cx="1541214" cy="27430"/>
            </a:xfrm>
            <a:prstGeom prst="rect">
              <a:avLst/>
            </a:prstGeom>
            <a:gradFill flip="none" rotWithShape="1">
              <a:gsLst>
                <a:gs pos="38000">
                  <a:srgbClr val="FFFFFF">
                    <a:alpha val="31000"/>
                  </a:srgbClr>
                </a:gs>
                <a:gs pos="100000">
                  <a:srgbClr val="000000">
                    <a:alpha val="0"/>
                  </a:srgbClr>
                </a:gs>
                <a:gs pos="0">
                  <a:srgbClr val="000000">
                    <a:alpha val="0"/>
                  </a:srgbClr>
                </a:gs>
                <a:gs pos="66000">
                  <a:srgbClr val="FFFFFF">
                    <a:alpha val="31000"/>
                  </a:srgbClr>
                </a:gs>
              </a:gsLst>
              <a:lin ang="0" scaled="1"/>
              <a:tileRect/>
            </a:gradFill>
            <a:ln w="76200"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fontAlgn="base">
                <a:spcBef>
                  <a:spcPct val="0"/>
                </a:spcBef>
                <a:spcAft>
                  <a:spcPct val="0"/>
                </a:spcAft>
              </a:pPr>
              <a:endParaRPr lang="en-US" kern="1200" dirty="0">
                <a:solidFill>
                  <a:srgbClr val="FFFFFF"/>
                </a:solidFill>
                <a:latin typeface="Arial"/>
                <a:ea typeface="+mn-ea"/>
                <a:cs typeface="+mn-cs"/>
              </a:endParaRPr>
            </a:p>
          </p:txBody>
        </p:sp>
        <p:sp>
          <p:nvSpPr>
            <p:cNvPr id="85" name="Round Same Side Corner Rectangle 84"/>
            <p:cNvSpPr/>
            <p:nvPr/>
          </p:nvSpPr>
          <p:spPr>
            <a:xfrm>
              <a:off x="452568" y="3508856"/>
              <a:ext cx="1749978" cy="2206443"/>
            </a:xfrm>
            <a:prstGeom prst="round2SameRect">
              <a:avLst>
                <a:gd name="adj1" fmla="val 0"/>
                <a:gd name="adj2" fmla="val 25446"/>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rtlCol="0" anchor="t" anchorCtr="0"/>
            <a:lstStyle/>
            <a:p>
              <a:pPr marL="174625" indent="-174625">
                <a:buFont typeface="Arial" pitchFamily="34" charset="0"/>
                <a:buChar char="•"/>
              </a:pPr>
              <a:r>
                <a:rPr lang="en-US" sz="1050" dirty="0">
                  <a:solidFill>
                    <a:srgbClr val="FFFFFF"/>
                  </a:solidFill>
                </a:rPr>
                <a:t>Access the Smart Care </a:t>
              </a:r>
              <a:r>
                <a:rPr lang="en-US" sz="1050" dirty="0" smtClean="0">
                  <a:solidFill>
                    <a:srgbClr val="FFFFFF"/>
                  </a:solidFill>
                </a:rPr>
                <a:t>on-demand </a:t>
              </a:r>
              <a:r>
                <a:rPr lang="en-US" sz="1050" dirty="0">
                  <a:solidFill>
                    <a:srgbClr val="FFFFFF"/>
                  </a:solidFill>
                </a:rPr>
                <a:t>training</a:t>
              </a:r>
            </a:p>
            <a:p>
              <a:pPr marL="174625" indent="-174625">
                <a:buFont typeface="Arial" pitchFamily="34" charset="0"/>
                <a:buChar char="•"/>
              </a:pPr>
              <a:r>
                <a:rPr lang="en-US" sz="1050" dirty="0">
                  <a:solidFill>
                    <a:srgbClr val="FFFFFF"/>
                  </a:solidFill>
                </a:rPr>
                <a:t>Complete the </a:t>
              </a:r>
              <a:r>
                <a:rPr lang="en-US" sz="1050" dirty="0" smtClean="0">
                  <a:solidFill>
                    <a:srgbClr val="FFFFFF"/>
                  </a:solidFill>
                </a:rPr>
                <a:t>test</a:t>
              </a:r>
            </a:p>
            <a:p>
              <a:pPr marL="174625" indent="-174625">
                <a:buFont typeface="Arial" pitchFamily="34" charset="0"/>
                <a:buChar char="•"/>
              </a:pPr>
              <a:r>
                <a:rPr lang="en-US" sz="1050" dirty="0" smtClean="0">
                  <a:solidFill>
                    <a:srgbClr val="FFFFFF"/>
                  </a:solidFill>
                </a:rPr>
                <a:t>Read testimonials</a:t>
              </a:r>
              <a:endParaRPr lang="en-US" sz="1050" dirty="0">
                <a:solidFill>
                  <a:srgbClr val="FFFFFF"/>
                </a:solidFill>
              </a:endParaRPr>
            </a:p>
          </p:txBody>
        </p:sp>
        <p:pic>
          <p:nvPicPr>
            <p:cNvPr id="41" name="Picture 40" descr="Picture1 copy.png"/>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60408" y="1490494"/>
              <a:ext cx="1581150" cy="1606931"/>
            </a:xfrm>
            <a:prstGeom prst="rect">
              <a:avLst/>
            </a:prstGeom>
          </p:spPr>
        </p:pic>
      </p:grpSp>
      <p:grpSp>
        <p:nvGrpSpPr>
          <p:cNvPr id="5" name="Group 8"/>
          <p:cNvGrpSpPr/>
          <p:nvPr/>
        </p:nvGrpSpPr>
        <p:grpSpPr>
          <a:xfrm>
            <a:off x="6667955" y="1434698"/>
            <a:ext cx="2230252" cy="5229467"/>
            <a:chOff x="6667955" y="1434698"/>
            <a:chExt cx="2230252" cy="5229467"/>
          </a:xfrm>
        </p:grpSpPr>
        <p:sp>
          <p:nvSpPr>
            <p:cNvPr id="71" name="Oval 70"/>
            <p:cNvSpPr/>
            <p:nvPr/>
          </p:nvSpPr>
          <p:spPr>
            <a:xfrm flipH="1">
              <a:off x="6667955" y="6168865"/>
              <a:ext cx="2230252" cy="495300"/>
            </a:xfrm>
            <a:prstGeom prst="ellipse">
              <a:avLst/>
            </a:prstGeom>
            <a:gradFill flip="none" rotWithShape="1">
              <a:gsLst>
                <a:gs pos="1000">
                  <a:schemeClr val="accent3">
                    <a:lumMod val="10000"/>
                    <a:alpha val="54000"/>
                  </a:schemeClr>
                </a:gs>
                <a:gs pos="100000">
                  <a:schemeClr val="accent1">
                    <a:hueOff val="0"/>
                    <a:satOff val="0"/>
                    <a:lumOff val="0"/>
                    <a:shade val="94000"/>
                    <a:satMod val="135000"/>
                    <a:alpha val="0"/>
                  </a:schemeClr>
                </a:gs>
              </a:gsLst>
              <a:path path="shape">
                <a:fillToRect l="50000" t="50000" r="50000" b="50000"/>
              </a:path>
              <a:tileRect/>
            </a:gradFill>
            <a:effectLst/>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74" name="Rounded Rectangle 73"/>
            <p:cNvSpPr/>
            <p:nvPr/>
          </p:nvSpPr>
          <p:spPr>
            <a:xfrm rot="5400000">
              <a:off x="5389338" y="2973057"/>
              <a:ext cx="4955220" cy="1878502"/>
            </a:xfrm>
            <a:prstGeom prst="roundRect">
              <a:avLst>
                <a:gd name="adj" fmla="val 50000"/>
              </a:avLst>
            </a:prstGeom>
            <a:solidFill>
              <a:srgbClr val="BA8A0F"/>
            </a:solidFill>
            <a:ln>
              <a:noFill/>
            </a:ln>
            <a:effectLst/>
            <a:scene3d>
              <a:camera prst="orthographicFront"/>
              <a:lightRig rig="glow" dir="t">
                <a:rot lat="0" lon="0" rev="0"/>
              </a:lightRig>
            </a:scene3d>
            <a:sp3d>
              <a:bevelT w="222250" h="247650"/>
              <a:bevelB w="323850" h="679450"/>
              <a:contourClr>
                <a:schemeClr val="bg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lnSpc>
                  <a:spcPct val="85000"/>
                </a:lnSpc>
              </a:pPr>
              <a:endParaRPr lang="en-US" dirty="0">
                <a:solidFill>
                  <a:srgbClr val="FFFFFF"/>
                </a:solidFill>
                <a:latin typeface="Arial"/>
              </a:endParaRPr>
            </a:p>
          </p:txBody>
        </p:sp>
        <p:sp>
          <p:nvSpPr>
            <p:cNvPr id="76" name="Rounded Rectangle 75"/>
            <p:cNvSpPr/>
            <p:nvPr/>
          </p:nvSpPr>
          <p:spPr bwMode="auto">
            <a:xfrm>
              <a:off x="6798599" y="2915048"/>
              <a:ext cx="2099608" cy="929421"/>
            </a:xfrm>
            <a:prstGeom prst="roundRect">
              <a:avLst>
                <a:gd name="adj" fmla="val 0"/>
              </a:avLst>
            </a:prstGeom>
            <a:noFill/>
            <a:ln>
              <a:noFill/>
            </a:ln>
            <a:effectLst>
              <a:outerShdw blurRad="50800" dist="25400" dir="2700000">
                <a:srgbClr val="000000">
                  <a:alpha val="25000"/>
                </a:srgbClr>
              </a:outerShdw>
            </a:effectLst>
          </p:spPr>
          <p:style>
            <a:lnRef idx="1">
              <a:schemeClr val="accent5"/>
            </a:lnRef>
            <a:fillRef idx="3">
              <a:schemeClr val="accent5"/>
            </a:fillRef>
            <a:effectRef idx="2">
              <a:schemeClr val="accent5"/>
            </a:effectRef>
            <a:fontRef idx="minor">
              <a:schemeClr val="lt1"/>
            </a:fontRef>
          </p:style>
          <p:txBody>
            <a:bodyPr tIns="45720" bIns="182880" rtlCol="0" anchor="ctr" anchorCtr="0"/>
            <a:lstStyle/>
            <a:p>
              <a:pPr algn="ctr">
                <a:lnSpc>
                  <a:spcPct val="85000"/>
                </a:lnSpc>
              </a:pPr>
              <a:r>
                <a:rPr lang="en-US" sz="1600" b="1" dirty="0"/>
                <a:t>Advice</a:t>
              </a:r>
            </a:p>
          </p:txBody>
        </p:sp>
        <p:sp>
          <p:nvSpPr>
            <p:cNvPr id="83" name="Rectangle 82"/>
            <p:cNvSpPr/>
            <p:nvPr/>
          </p:nvSpPr>
          <p:spPr>
            <a:xfrm flipV="1">
              <a:off x="7054697" y="3467776"/>
              <a:ext cx="1541214" cy="27430"/>
            </a:xfrm>
            <a:prstGeom prst="rect">
              <a:avLst/>
            </a:prstGeom>
            <a:gradFill flip="none" rotWithShape="1">
              <a:gsLst>
                <a:gs pos="38000">
                  <a:srgbClr val="FFFFFF">
                    <a:alpha val="31000"/>
                  </a:srgbClr>
                </a:gs>
                <a:gs pos="100000">
                  <a:srgbClr val="000000">
                    <a:alpha val="0"/>
                  </a:srgbClr>
                </a:gs>
                <a:gs pos="0">
                  <a:srgbClr val="000000">
                    <a:alpha val="0"/>
                  </a:srgbClr>
                </a:gs>
                <a:gs pos="66000">
                  <a:srgbClr val="FFFFFF">
                    <a:alpha val="31000"/>
                  </a:srgbClr>
                </a:gs>
              </a:gsLst>
              <a:lin ang="0" scaled="1"/>
              <a:tileRect/>
            </a:gradFill>
            <a:ln w="76200"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fontAlgn="base">
                <a:spcBef>
                  <a:spcPct val="0"/>
                </a:spcBef>
                <a:spcAft>
                  <a:spcPct val="0"/>
                </a:spcAft>
              </a:pPr>
              <a:endParaRPr lang="en-US" kern="1200" dirty="0">
                <a:solidFill>
                  <a:srgbClr val="FFFFFF"/>
                </a:solidFill>
                <a:latin typeface="Arial"/>
                <a:ea typeface="+mn-ea"/>
                <a:cs typeface="+mn-cs"/>
              </a:endParaRPr>
            </a:p>
          </p:txBody>
        </p:sp>
        <p:sp>
          <p:nvSpPr>
            <p:cNvPr id="84" name="Round Same Side Corner Rectangle 83"/>
            <p:cNvSpPr/>
            <p:nvPr/>
          </p:nvSpPr>
          <p:spPr>
            <a:xfrm>
              <a:off x="7048183" y="3508948"/>
              <a:ext cx="1758017" cy="2169991"/>
            </a:xfrm>
            <a:prstGeom prst="round2SameRect">
              <a:avLst>
                <a:gd name="adj1" fmla="val 0"/>
                <a:gd name="adj2" fmla="val 25446"/>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rtlCol="0" anchor="t" anchorCtr="0"/>
            <a:lstStyle/>
            <a:p>
              <a:pPr marL="171450" indent="-171450">
                <a:buFont typeface="Arial" pitchFamily="34" charset="0"/>
                <a:buChar char="•"/>
              </a:pPr>
              <a:r>
                <a:rPr lang="en-US" sz="1050" dirty="0">
                  <a:solidFill>
                    <a:srgbClr val="FFFFFF"/>
                  </a:solidFill>
                </a:rPr>
                <a:t>Participate in either a formal or informal Smart Care partner or peer group to share best practices</a:t>
              </a:r>
            </a:p>
          </p:txBody>
        </p:sp>
        <p:pic>
          <p:nvPicPr>
            <p:cNvPr id="47" name="Picture 184" descr="people.png"/>
            <p:cNvPicPr>
              <a:picLocks noChangeAspect="1"/>
            </p:cNvPicPr>
            <p:nvPr/>
          </p:nvPicPr>
          <p:blipFill>
            <a:blip r:embed="rId6" cstate="email">
              <a:extLst>
                <a:ext uri="{28A0092B-C50C-407E-A947-70E740481C1C}">
                  <a14:useLocalDpi xmlns:a14="http://schemas.microsoft.com/office/drawing/2010/main"/>
                </a:ext>
              </a:extLst>
            </a:blip>
            <a:srcRect/>
            <a:stretch>
              <a:fillRect/>
            </a:stretch>
          </p:blipFill>
          <p:spPr bwMode="auto">
            <a:xfrm>
              <a:off x="7109127" y="1523898"/>
              <a:ext cx="1558031" cy="1573527"/>
            </a:xfrm>
            <a:prstGeom prst="rect">
              <a:avLst/>
            </a:prstGeom>
            <a:noFill/>
            <a:ln w="9525">
              <a:noFill/>
              <a:miter lim="800000"/>
              <a:headEnd/>
              <a:tailEnd/>
            </a:ln>
          </p:spPr>
        </p:pic>
      </p:grpSp>
    </p:spTree>
    <p:extLst>
      <p:ext uri="{BB962C8B-B14F-4D97-AF65-F5344CB8AC3E}">
        <p14:creationId xmlns:p14="http://schemas.microsoft.com/office/powerpoint/2010/main" val="1794104963"/>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down)">
                                      <p:cBhvr>
                                        <p:cTn id="11" dur="500"/>
                                        <p:tgtEl>
                                          <p:spTgt spid="2"/>
                                        </p:tgtEl>
                                      </p:cBhvr>
                                    </p:animEffect>
                                  </p:childTnLst>
                                </p:cTn>
                              </p:par>
                            </p:childTnLst>
                          </p:cTn>
                        </p:par>
                        <p:par>
                          <p:cTn id="12" fill="hold">
                            <p:stCondLst>
                              <p:cond delay="1000"/>
                            </p:stCondLst>
                            <p:childTnLst>
                              <p:par>
                                <p:cTn id="13" presetID="22" presetClass="entr" presetSubtype="4"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down)">
                                      <p:cBhvr>
                                        <p:cTn id="15" dur="500"/>
                                        <p:tgtEl>
                                          <p:spTgt spid="3"/>
                                        </p:tgtEl>
                                      </p:cBhvr>
                                    </p:animEffect>
                                  </p:childTnLst>
                                </p:cTn>
                              </p:par>
                            </p:childTnLst>
                          </p:cTn>
                        </p:par>
                        <p:par>
                          <p:cTn id="16" fill="hold">
                            <p:stCondLst>
                              <p:cond delay="1500"/>
                            </p:stCondLst>
                            <p:childTnLst>
                              <p:par>
                                <p:cTn id="17" presetID="22" presetClass="entr" presetSubtype="4" fill="hold" nodeType="after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wipe(down)">
                                      <p:cBhvr>
                                        <p:cTn id="1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7" name="Picture 116" descr="AN15971.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1312333"/>
            <a:ext cx="9144000" cy="5545667"/>
          </a:xfrm>
          <a:prstGeom prst="rect">
            <a:avLst/>
          </a:prstGeom>
        </p:spPr>
      </p:pic>
      <p:sp>
        <p:nvSpPr>
          <p:cNvPr id="48" name="Title 1"/>
          <p:cNvSpPr txBox="1">
            <a:spLocks/>
          </p:cNvSpPr>
          <p:nvPr/>
        </p:nvSpPr>
        <p:spPr>
          <a:xfrm>
            <a:off x="-101600" y="0"/>
            <a:ext cx="10290629" cy="1075564"/>
          </a:xfrm>
          <a:prstGeom prst="rect">
            <a:avLst/>
          </a:prstGeom>
        </p:spPr>
        <p:txBody>
          <a:bodyPr vert="horz" lIns="82296" tIns="45720" rIns="82296" bIns="45720" rtlCol="0" anchor="t" anchorCtr="0">
            <a:noAutofit/>
          </a:bodyPr>
          <a:lstStyle>
            <a:lvl1pPr algn="l" defTabSz="914400" rtl="0" eaLnBrk="1" latinLnBrk="0" hangingPunct="1">
              <a:lnSpc>
                <a:spcPct val="80000"/>
              </a:lnSpc>
              <a:spcBef>
                <a:spcPct val="0"/>
              </a:spcBef>
              <a:buNone/>
              <a:defRPr lang="en-US" sz="3600" b="0" kern="1200" spc="-100" baseline="0">
                <a:gradFill>
                  <a:gsLst>
                    <a:gs pos="0">
                      <a:schemeClr val="tx1"/>
                    </a:gs>
                    <a:gs pos="44000">
                      <a:srgbClr val="01BBBB"/>
                    </a:gs>
                    <a:gs pos="100000">
                      <a:schemeClr val="accent4"/>
                    </a:gs>
                  </a:gsLst>
                  <a:lin ang="4800000" scaled="0"/>
                </a:gradFill>
                <a:latin typeface="+mj-lt"/>
                <a:ea typeface="+mj-ea"/>
                <a:cs typeface="+mj-cs"/>
              </a:defRPr>
            </a:lvl1pPr>
          </a:lstStyle>
          <a:p>
            <a:pPr lvl="0">
              <a:defRPr/>
            </a:pPr>
            <a:endParaRPr lang="en-US" spc="0" dirty="0"/>
          </a:p>
        </p:txBody>
      </p:sp>
      <p:grpSp>
        <p:nvGrpSpPr>
          <p:cNvPr id="2" name="Group 74"/>
          <p:cNvGrpSpPr/>
          <p:nvPr/>
        </p:nvGrpSpPr>
        <p:grpSpPr>
          <a:xfrm>
            <a:off x="4603367" y="1122128"/>
            <a:ext cx="2099608" cy="834897"/>
            <a:chOff x="4603367" y="1632399"/>
            <a:chExt cx="2099608" cy="981542"/>
          </a:xfrm>
        </p:grpSpPr>
        <p:sp>
          <p:nvSpPr>
            <p:cNvPr id="54" name="Rounded Rectangle 53"/>
            <p:cNvSpPr/>
            <p:nvPr/>
          </p:nvSpPr>
          <p:spPr bwMode="auto">
            <a:xfrm>
              <a:off x="4603367" y="1632399"/>
              <a:ext cx="2099608" cy="929421"/>
            </a:xfrm>
            <a:prstGeom prst="roundRect">
              <a:avLst>
                <a:gd name="adj" fmla="val 0"/>
              </a:avLst>
            </a:prstGeom>
            <a:solidFill>
              <a:srgbClr val="BA8A0F"/>
            </a:solidFill>
            <a:ln>
              <a:noFill/>
            </a:ln>
            <a:effectLst>
              <a:outerShdw blurRad="50800" dist="25400" dir="5400000" rotWithShape="0">
                <a:prstClr val="black">
                  <a:alpha val="47000"/>
                </a:prstClr>
              </a:outerShdw>
            </a:effectLst>
            <a:scene3d>
              <a:camera prst="orthographicFront"/>
              <a:lightRig rig="glow" dir="t">
                <a:rot lat="0" lon="0" rev="5400000"/>
              </a:lightRig>
            </a:scene3d>
            <a:sp3d>
              <a:bevelT w="222250" h="247650"/>
              <a:bevelB w="323850" h="679450"/>
              <a:contourClr>
                <a:schemeClr val="bg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lnSpc>
                  <a:spcPct val="85000"/>
                </a:lnSpc>
              </a:pPr>
              <a:endParaRPr lang="en-US" dirty="0">
                <a:solidFill>
                  <a:srgbClr val="FFFFFF"/>
                </a:solidFill>
                <a:latin typeface="Arial"/>
              </a:endParaRPr>
            </a:p>
          </p:txBody>
        </p:sp>
        <p:sp>
          <p:nvSpPr>
            <p:cNvPr id="62" name="Rounded Rectangle 61"/>
            <p:cNvSpPr/>
            <p:nvPr/>
          </p:nvSpPr>
          <p:spPr bwMode="auto">
            <a:xfrm>
              <a:off x="4603367" y="1684520"/>
              <a:ext cx="2099608" cy="929421"/>
            </a:xfrm>
            <a:prstGeom prst="roundRect">
              <a:avLst>
                <a:gd name="adj" fmla="val 0"/>
              </a:avLst>
            </a:prstGeom>
            <a:noFill/>
            <a:ln>
              <a:noFill/>
            </a:ln>
            <a:effectLst>
              <a:outerShdw blurRad="50800" dist="25400" dir="2700000">
                <a:srgbClr val="000000">
                  <a:alpha val="25000"/>
                </a:srgbClr>
              </a:outerShdw>
            </a:effectLst>
          </p:spPr>
          <p:style>
            <a:lnRef idx="1">
              <a:schemeClr val="accent5"/>
            </a:lnRef>
            <a:fillRef idx="3">
              <a:schemeClr val="accent5"/>
            </a:fillRef>
            <a:effectRef idx="2">
              <a:schemeClr val="accent5"/>
            </a:effectRef>
            <a:fontRef idx="minor">
              <a:schemeClr val="lt1"/>
            </a:fontRef>
          </p:style>
          <p:txBody>
            <a:bodyPr tIns="45720" bIns="182880" rtlCol="0" anchor="ctr" anchorCtr="0"/>
            <a:lstStyle/>
            <a:p>
              <a:pPr algn="ctr" fontAlgn="base">
                <a:spcBef>
                  <a:spcPct val="0"/>
                </a:spcBef>
                <a:spcAft>
                  <a:spcPct val="0"/>
                </a:spcAft>
              </a:pPr>
              <a:r>
                <a:rPr lang="en-US" sz="1400" b="1" dirty="0" smtClean="0">
                  <a:solidFill>
                    <a:srgbClr val="FFFFFF"/>
                  </a:solidFill>
                  <a:cs typeface="Arial"/>
                </a:rPr>
                <a:t>Relationships and Ecosystems</a:t>
              </a:r>
              <a:endParaRPr lang="en-US" sz="1400" b="1" dirty="0">
                <a:solidFill>
                  <a:srgbClr val="FFFFFF"/>
                </a:solidFill>
                <a:cs typeface="Arial"/>
              </a:endParaRPr>
            </a:p>
          </p:txBody>
        </p:sp>
      </p:grpSp>
      <p:grpSp>
        <p:nvGrpSpPr>
          <p:cNvPr id="3" name="Group 73"/>
          <p:cNvGrpSpPr/>
          <p:nvPr/>
        </p:nvGrpSpPr>
        <p:grpSpPr>
          <a:xfrm>
            <a:off x="2418274" y="1114685"/>
            <a:ext cx="2099608" cy="834897"/>
            <a:chOff x="2398747" y="1632399"/>
            <a:chExt cx="2099608" cy="981542"/>
          </a:xfrm>
        </p:grpSpPr>
        <p:sp>
          <p:nvSpPr>
            <p:cNvPr id="55" name="Rounded Rectangle 54"/>
            <p:cNvSpPr/>
            <p:nvPr/>
          </p:nvSpPr>
          <p:spPr bwMode="auto">
            <a:xfrm>
              <a:off x="2398747" y="1632399"/>
              <a:ext cx="2099608" cy="929421"/>
            </a:xfrm>
            <a:prstGeom prst="roundRect">
              <a:avLst>
                <a:gd name="adj" fmla="val 0"/>
              </a:avLst>
            </a:prstGeom>
            <a:solidFill>
              <a:srgbClr val="2182A8"/>
            </a:solidFill>
            <a:ln>
              <a:noFill/>
            </a:ln>
            <a:effectLst>
              <a:outerShdw blurRad="50800" dist="25400" dir="5400000" rotWithShape="0">
                <a:prstClr val="black">
                  <a:alpha val="47000"/>
                </a:prstClr>
              </a:outerShdw>
            </a:effectLst>
            <a:scene3d>
              <a:camera prst="orthographicFront"/>
              <a:lightRig rig="glow" dir="t">
                <a:rot lat="0" lon="0" rev="5400000"/>
              </a:lightRig>
            </a:scene3d>
            <a:sp3d>
              <a:bevelT w="222250" h="247650"/>
              <a:bevelB w="323850" h="679450"/>
              <a:contourClr>
                <a:schemeClr val="bg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lnSpc>
                  <a:spcPct val="90000"/>
                </a:lnSpc>
              </a:pPr>
              <a:endParaRPr lang="en-US" dirty="0">
                <a:solidFill>
                  <a:srgbClr val="FFFFFF"/>
                </a:solidFill>
                <a:latin typeface="Arial"/>
              </a:endParaRPr>
            </a:p>
          </p:txBody>
        </p:sp>
        <p:sp>
          <p:nvSpPr>
            <p:cNvPr id="63" name="Rounded Rectangle 62"/>
            <p:cNvSpPr/>
            <p:nvPr/>
          </p:nvSpPr>
          <p:spPr bwMode="auto">
            <a:xfrm>
              <a:off x="2398747" y="1684520"/>
              <a:ext cx="2099608" cy="929421"/>
            </a:xfrm>
            <a:prstGeom prst="roundRect">
              <a:avLst>
                <a:gd name="adj" fmla="val 0"/>
              </a:avLst>
            </a:prstGeom>
            <a:noFill/>
            <a:ln>
              <a:noFill/>
            </a:ln>
            <a:effectLst>
              <a:outerShdw blurRad="50800" dist="25400" dir="270000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tIns="45720" bIns="182880" rtlCol="0" anchor="ctr" anchorCtr="0"/>
            <a:lstStyle/>
            <a:p>
              <a:pPr algn="ctr" fontAlgn="base">
                <a:spcBef>
                  <a:spcPct val="0"/>
                </a:spcBef>
                <a:spcAft>
                  <a:spcPct val="0"/>
                </a:spcAft>
              </a:pPr>
              <a:r>
                <a:rPr lang="en-US" sz="1400" b="1" dirty="0" smtClean="0">
                  <a:solidFill>
                    <a:srgbClr val="FFFFFF"/>
                  </a:solidFill>
                  <a:cs typeface="Arial"/>
                </a:rPr>
                <a:t>New Business </a:t>
              </a:r>
              <a:br>
                <a:rPr lang="en-US" sz="1400" b="1" dirty="0" smtClean="0">
                  <a:solidFill>
                    <a:srgbClr val="FFFFFF"/>
                  </a:solidFill>
                  <a:cs typeface="Arial"/>
                </a:rPr>
              </a:br>
              <a:r>
                <a:rPr lang="en-US" sz="1400" b="1" dirty="0" smtClean="0">
                  <a:solidFill>
                    <a:srgbClr val="FFFFFF"/>
                  </a:solidFill>
                  <a:cs typeface="Arial"/>
                </a:rPr>
                <a:t>Models</a:t>
              </a:r>
              <a:endParaRPr lang="en-US" sz="1400" b="1" dirty="0">
                <a:solidFill>
                  <a:srgbClr val="FFFFFF"/>
                </a:solidFill>
                <a:cs typeface="Arial"/>
              </a:endParaRPr>
            </a:p>
          </p:txBody>
        </p:sp>
      </p:grpSp>
      <p:grpSp>
        <p:nvGrpSpPr>
          <p:cNvPr id="4" name="Group 72"/>
          <p:cNvGrpSpPr/>
          <p:nvPr/>
        </p:nvGrpSpPr>
        <p:grpSpPr>
          <a:xfrm>
            <a:off x="215533" y="1104274"/>
            <a:ext cx="2099608" cy="834897"/>
            <a:chOff x="194129" y="1632399"/>
            <a:chExt cx="2099608" cy="981542"/>
          </a:xfrm>
        </p:grpSpPr>
        <p:sp>
          <p:nvSpPr>
            <p:cNvPr id="56" name="Rounded Rectangle 55"/>
            <p:cNvSpPr/>
            <p:nvPr/>
          </p:nvSpPr>
          <p:spPr bwMode="auto">
            <a:xfrm>
              <a:off x="194129" y="1632399"/>
              <a:ext cx="2099608" cy="929421"/>
            </a:xfrm>
            <a:prstGeom prst="roundRect">
              <a:avLst>
                <a:gd name="adj" fmla="val 0"/>
              </a:avLst>
            </a:prstGeom>
            <a:solidFill>
              <a:srgbClr val="652575"/>
            </a:solidFill>
            <a:ln>
              <a:noFill/>
            </a:ln>
            <a:effectLst>
              <a:outerShdw blurRad="50800" dist="25400" dir="5400000" rotWithShape="0">
                <a:prstClr val="black">
                  <a:alpha val="47000"/>
                </a:prstClr>
              </a:outerShdw>
            </a:effectLst>
            <a:scene3d>
              <a:camera prst="orthographicFront"/>
              <a:lightRig rig="glow" dir="t">
                <a:rot lat="0" lon="0" rev="5400000"/>
              </a:lightRig>
            </a:scene3d>
            <a:sp3d>
              <a:bevelT w="222250" h="247650"/>
              <a:bevelB w="323850" h="679450"/>
              <a:contourClr>
                <a:schemeClr val="bg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lnSpc>
                  <a:spcPct val="85000"/>
                </a:lnSpc>
              </a:pPr>
              <a:endParaRPr lang="en-US" dirty="0">
                <a:solidFill>
                  <a:srgbClr val="FFFFFF"/>
                </a:solidFill>
                <a:latin typeface="Arial"/>
              </a:endParaRPr>
            </a:p>
          </p:txBody>
        </p:sp>
        <p:sp>
          <p:nvSpPr>
            <p:cNvPr id="64" name="Rounded Rectangle 63"/>
            <p:cNvSpPr/>
            <p:nvPr/>
          </p:nvSpPr>
          <p:spPr bwMode="auto">
            <a:xfrm>
              <a:off x="194129" y="1684520"/>
              <a:ext cx="2099608" cy="929421"/>
            </a:xfrm>
            <a:prstGeom prst="roundRect">
              <a:avLst>
                <a:gd name="adj" fmla="val 0"/>
              </a:avLst>
            </a:prstGeom>
            <a:noFill/>
            <a:ln>
              <a:noFill/>
            </a:ln>
            <a:effectLst>
              <a:outerShdw blurRad="50800" dist="25400" dir="2700000">
                <a:srgbClr val="000000">
                  <a:alpha val="25000"/>
                </a:srgbClr>
              </a:outerShdw>
            </a:effectLst>
          </p:spPr>
          <p:style>
            <a:lnRef idx="1">
              <a:schemeClr val="accent4"/>
            </a:lnRef>
            <a:fillRef idx="3">
              <a:schemeClr val="accent4"/>
            </a:fillRef>
            <a:effectRef idx="2">
              <a:schemeClr val="accent4"/>
            </a:effectRef>
            <a:fontRef idx="minor">
              <a:schemeClr val="lt1"/>
            </a:fontRef>
          </p:style>
          <p:txBody>
            <a:bodyPr wrap="none" tIns="45720" bIns="182880" rtlCol="0" anchor="ctr" anchorCtr="0"/>
            <a:lstStyle/>
            <a:p>
              <a:pPr algn="ctr" fontAlgn="base">
                <a:spcBef>
                  <a:spcPct val="0"/>
                </a:spcBef>
                <a:spcAft>
                  <a:spcPct val="0"/>
                </a:spcAft>
              </a:pPr>
              <a:r>
                <a:rPr lang="en-US" sz="1400" b="1" dirty="0" smtClean="0">
                  <a:solidFill>
                    <a:schemeClr val="bg1"/>
                  </a:solidFill>
                  <a:cs typeface="Arial"/>
                </a:rPr>
                <a:t>Changing Customer </a:t>
              </a:r>
              <a:br>
                <a:rPr lang="en-US" sz="1400" b="1" dirty="0" smtClean="0">
                  <a:solidFill>
                    <a:schemeClr val="bg1"/>
                  </a:solidFill>
                  <a:cs typeface="Arial"/>
                </a:rPr>
              </a:br>
              <a:r>
                <a:rPr lang="en-US" sz="1400" b="1" dirty="0" smtClean="0">
                  <a:solidFill>
                    <a:schemeClr val="bg1"/>
                  </a:solidFill>
                  <a:cs typeface="Arial"/>
                </a:rPr>
                <a:t>Business Needs</a:t>
              </a:r>
            </a:p>
          </p:txBody>
        </p:sp>
      </p:grpSp>
      <p:grpSp>
        <p:nvGrpSpPr>
          <p:cNvPr id="5" name="Group 75"/>
          <p:cNvGrpSpPr/>
          <p:nvPr/>
        </p:nvGrpSpPr>
        <p:grpSpPr>
          <a:xfrm>
            <a:off x="6807986" y="1130334"/>
            <a:ext cx="2099608" cy="834897"/>
            <a:chOff x="6807986" y="1632399"/>
            <a:chExt cx="2099608" cy="981542"/>
          </a:xfrm>
        </p:grpSpPr>
        <p:sp>
          <p:nvSpPr>
            <p:cNvPr id="57" name="Rounded Rectangle 56"/>
            <p:cNvSpPr/>
            <p:nvPr/>
          </p:nvSpPr>
          <p:spPr bwMode="auto">
            <a:xfrm>
              <a:off x="6807986" y="1632399"/>
              <a:ext cx="2099608" cy="929421"/>
            </a:xfrm>
            <a:prstGeom prst="roundRect">
              <a:avLst>
                <a:gd name="adj" fmla="val 0"/>
              </a:avLst>
            </a:prstGeom>
            <a:solidFill>
              <a:srgbClr val="519E20"/>
            </a:solidFill>
            <a:ln>
              <a:noFill/>
            </a:ln>
            <a:effectLst>
              <a:outerShdw blurRad="50800" dist="25400" dir="5400000" rotWithShape="0">
                <a:prstClr val="black">
                  <a:alpha val="47000"/>
                </a:prstClr>
              </a:outerShdw>
            </a:effectLst>
            <a:scene3d>
              <a:camera prst="orthographicFront"/>
              <a:lightRig rig="glow" dir="t">
                <a:rot lat="0" lon="0" rev="5400000"/>
              </a:lightRig>
            </a:scene3d>
            <a:sp3d>
              <a:bevelT w="222250" h="247650"/>
              <a:bevelB w="323850" h="679450"/>
              <a:contourClr>
                <a:schemeClr val="bg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lnSpc>
                  <a:spcPct val="90000"/>
                </a:lnSpc>
              </a:pPr>
              <a:endParaRPr lang="en-US" dirty="0">
                <a:solidFill>
                  <a:srgbClr val="FFFFFF"/>
                </a:solidFill>
                <a:latin typeface="Arial"/>
              </a:endParaRPr>
            </a:p>
          </p:txBody>
        </p:sp>
        <p:sp>
          <p:nvSpPr>
            <p:cNvPr id="65" name="Rounded Rectangle 64"/>
            <p:cNvSpPr/>
            <p:nvPr/>
          </p:nvSpPr>
          <p:spPr bwMode="auto">
            <a:xfrm>
              <a:off x="6807986" y="1684520"/>
              <a:ext cx="2099608" cy="929421"/>
            </a:xfrm>
            <a:prstGeom prst="roundRect">
              <a:avLst>
                <a:gd name="adj" fmla="val 0"/>
              </a:avLst>
            </a:prstGeom>
            <a:noFill/>
            <a:ln>
              <a:noFill/>
            </a:ln>
            <a:effectLst>
              <a:outerShdw blurRad="50800" dist="25400" dir="2700000">
                <a:srgbClr val="000000">
                  <a:alpha val="25000"/>
                </a:srgbClr>
              </a:outerShdw>
            </a:effectLst>
          </p:spPr>
          <p:style>
            <a:lnRef idx="1">
              <a:schemeClr val="accent1"/>
            </a:lnRef>
            <a:fillRef idx="3">
              <a:schemeClr val="accent1"/>
            </a:fillRef>
            <a:effectRef idx="2">
              <a:schemeClr val="accent1"/>
            </a:effectRef>
            <a:fontRef idx="minor">
              <a:schemeClr val="lt1"/>
            </a:fontRef>
          </p:style>
          <p:txBody>
            <a:bodyPr tIns="45720" bIns="182880" rtlCol="0" anchor="ctr" anchorCtr="0"/>
            <a:lstStyle/>
            <a:p>
              <a:pPr algn="ctr" fontAlgn="base">
                <a:spcBef>
                  <a:spcPct val="0"/>
                </a:spcBef>
                <a:spcAft>
                  <a:spcPct val="0"/>
                </a:spcAft>
              </a:pPr>
              <a:r>
                <a:rPr lang="en-US" sz="1400" b="1" dirty="0" smtClean="0">
                  <a:solidFill>
                    <a:srgbClr val="FFFFFF"/>
                  </a:solidFill>
                  <a:cs typeface="Arial"/>
                </a:rPr>
                <a:t>Solutions and </a:t>
              </a:r>
              <a:br>
                <a:rPr lang="en-US" sz="1400" b="1" dirty="0" smtClean="0">
                  <a:solidFill>
                    <a:srgbClr val="FFFFFF"/>
                  </a:solidFill>
                  <a:cs typeface="Arial"/>
                </a:rPr>
              </a:br>
              <a:r>
                <a:rPr lang="en-US" sz="1400" b="1" dirty="0" smtClean="0">
                  <a:solidFill>
                    <a:srgbClr val="FFFFFF"/>
                  </a:solidFill>
                  <a:cs typeface="Arial"/>
                </a:rPr>
                <a:t>Service Sales</a:t>
              </a:r>
              <a:endParaRPr lang="en-US" sz="1400" b="1" dirty="0">
                <a:solidFill>
                  <a:srgbClr val="FFFFFF"/>
                </a:solidFill>
                <a:cs typeface="Arial"/>
              </a:endParaRPr>
            </a:p>
          </p:txBody>
        </p:sp>
      </p:grpSp>
      <p:sp>
        <p:nvSpPr>
          <p:cNvPr id="47" name="Title 1"/>
          <p:cNvSpPr txBox="1">
            <a:spLocks/>
          </p:cNvSpPr>
          <p:nvPr/>
        </p:nvSpPr>
        <p:spPr>
          <a:xfrm>
            <a:off x="228600" y="429768"/>
            <a:ext cx="9245600" cy="717137"/>
          </a:xfrm>
          <a:prstGeom prst="rect">
            <a:avLst/>
          </a:prstGeom>
        </p:spPr>
        <p:txBody>
          <a:bodyPr vert="horz" lIns="82296" tIns="45720" rIns="82296" bIns="45720" rtlCol="0" anchor="t" anchorCtr="0">
            <a:noAutofit/>
          </a:bodyPr>
          <a:lstStyle/>
          <a:p>
            <a:pPr lvl="0">
              <a:lnSpc>
                <a:spcPct val="80000"/>
              </a:lnSpc>
              <a:spcBef>
                <a:spcPct val="0"/>
              </a:spcBef>
            </a:pPr>
            <a:r>
              <a:rPr lang="en-US" sz="3600" dirty="0" smtClean="0">
                <a:gradFill>
                  <a:gsLst>
                    <a:gs pos="0">
                      <a:srgbClr val="0096D6"/>
                    </a:gs>
                    <a:gs pos="44000">
                      <a:srgbClr val="01BBBB"/>
                    </a:gs>
                    <a:gs pos="100000">
                      <a:srgbClr val="008041"/>
                    </a:gs>
                  </a:gsLst>
                  <a:lin ang="4800000" scaled="0"/>
                </a:gradFill>
                <a:ea typeface="+mj-ea"/>
                <a:cs typeface="+mj-cs"/>
              </a:rPr>
              <a:t>Market Dynamics Cause Challenges </a:t>
            </a:r>
          </a:p>
          <a:p>
            <a:pPr lvl="0">
              <a:lnSpc>
                <a:spcPct val="80000"/>
              </a:lnSpc>
              <a:spcBef>
                <a:spcPct val="0"/>
              </a:spcBef>
            </a:pPr>
            <a:endParaRPr kumimoji="0" lang="en-US" sz="3600" b="0" i="0" u="none" strike="noStrike" kern="1200" cap="none" spc="0" normalizeH="0" baseline="0" noProof="0" dirty="0">
              <a:ln>
                <a:noFill/>
              </a:ln>
              <a:gradFill>
                <a:gsLst>
                  <a:gs pos="0">
                    <a:schemeClr val="tx1"/>
                  </a:gs>
                  <a:gs pos="44000">
                    <a:srgbClr val="01BBBB"/>
                  </a:gs>
                  <a:gs pos="100000">
                    <a:schemeClr val="accent4"/>
                  </a:gs>
                </a:gsLst>
                <a:lin ang="4800000" scaled="0"/>
              </a:gradFill>
              <a:effectLst/>
              <a:uLnTx/>
              <a:uFillTx/>
              <a:latin typeface="+mj-lt"/>
              <a:ea typeface="+mj-ea"/>
              <a:cs typeface="+mj-cs"/>
            </a:endParaRPr>
          </a:p>
        </p:txBody>
      </p:sp>
      <p:grpSp>
        <p:nvGrpSpPr>
          <p:cNvPr id="6" name="Group 101"/>
          <p:cNvGrpSpPr/>
          <p:nvPr/>
        </p:nvGrpSpPr>
        <p:grpSpPr>
          <a:xfrm>
            <a:off x="-101600" y="2504953"/>
            <a:ext cx="2803071" cy="1158240"/>
            <a:chOff x="194129" y="3322320"/>
            <a:chExt cx="2803071" cy="1158240"/>
          </a:xfrm>
        </p:grpSpPr>
        <p:grpSp>
          <p:nvGrpSpPr>
            <p:cNvPr id="7" name="Group 86"/>
            <p:cNvGrpSpPr/>
            <p:nvPr/>
          </p:nvGrpSpPr>
          <p:grpSpPr>
            <a:xfrm>
              <a:off x="274320" y="3322320"/>
              <a:ext cx="2722880" cy="1158240"/>
              <a:chOff x="3444240" y="4053840"/>
              <a:chExt cx="1849120" cy="1066800"/>
            </a:xfrm>
          </p:grpSpPr>
          <p:sp>
            <p:nvSpPr>
              <p:cNvPr id="105" name="Oval 104"/>
              <p:cNvSpPr/>
              <p:nvPr/>
            </p:nvSpPr>
            <p:spPr>
              <a:xfrm>
                <a:off x="3444240" y="4053840"/>
                <a:ext cx="1849120" cy="1066800"/>
              </a:xfrm>
              <a:prstGeom prst="ellipse">
                <a:avLst/>
              </a:prstGeom>
              <a:solidFill>
                <a:srgbClr val="FFFFFF">
                  <a:alpha val="37000"/>
                </a:srgbClr>
              </a:solidFill>
              <a:ln w="76200" cap="flat" cmpd="sng" algn="ctr">
                <a:noFill/>
                <a:prstDash val="solid"/>
                <a:round/>
                <a:headEnd type="none" w="med" len="med"/>
                <a:tailEnd type="none" w="med" len="med"/>
              </a:ln>
              <a:effectLst>
                <a:outerShdw blurRad="241300" dist="25400" dir="5400000" algn="ctr" rotWithShape="0">
                  <a:schemeClr val="accent3">
                    <a:lumMod val="10000"/>
                    <a:alpha val="63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dirty="0">
                  <a:solidFill>
                    <a:srgbClr val="FFFFFF"/>
                  </a:solidFill>
                  <a:latin typeface="Arial"/>
                </a:endParaRPr>
              </a:p>
            </p:txBody>
          </p:sp>
          <p:sp>
            <p:nvSpPr>
              <p:cNvPr id="106" name="Oval 105"/>
              <p:cNvSpPr/>
              <p:nvPr/>
            </p:nvSpPr>
            <p:spPr>
              <a:xfrm>
                <a:off x="3444240" y="4053840"/>
                <a:ext cx="1849120" cy="1066800"/>
              </a:xfrm>
              <a:prstGeom prst="ellipse">
                <a:avLst/>
              </a:prstGeom>
              <a:solidFill>
                <a:srgbClr val="FFFFFF">
                  <a:alpha val="31000"/>
                </a:srgbClr>
              </a:solidFill>
              <a:ln w="76200"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dirty="0">
                  <a:solidFill>
                    <a:srgbClr val="5F6161"/>
                  </a:solidFill>
                  <a:latin typeface="Arial"/>
                </a:endParaRPr>
              </a:p>
            </p:txBody>
          </p:sp>
        </p:grpSp>
        <p:sp>
          <p:nvSpPr>
            <p:cNvPr id="104" name="Rectangle 103"/>
            <p:cNvSpPr/>
            <p:nvPr/>
          </p:nvSpPr>
          <p:spPr>
            <a:xfrm>
              <a:off x="194129" y="3485942"/>
              <a:ext cx="2733874" cy="830996"/>
            </a:xfrm>
            <a:prstGeom prst="rect">
              <a:avLst/>
            </a:prstGeom>
          </p:spPr>
          <p:txBody>
            <a:bodyPr wrap="square">
              <a:spAutoFit/>
            </a:bodyPr>
            <a:lstStyle/>
            <a:p>
              <a:pPr algn="ctr" fontAlgn="base">
                <a:spcBef>
                  <a:spcPct val="0"/>
                </a:spcBef>
                <a:spcAft>
                  <a:spcPct val="0"/>
                </a:spcAft>
              </a:pPr>
              <a:r>
                <a:rPr lang="en-US" sz="2400" b="1" dirty="0" smtClean="0">
                  <a:latin typeface="Arial"/>
                  <a:cs typeface="Arial"/>
                </a:rPr>
                <a:t>Increase profitability?</a:t>
              </a:r>
            </a:p>
          </p:txBody>
        </p:sp>
      </p:grpSp>
      <p:grpSp>
        <p:nvGrpSpPr>
          <p:cNvPr id="8" name="Group 106"/>
          <p:cNvGrpSpPr/>
          <p:nvPr/>
        </p:nvGrpSpPr>
        <p:grpSpPr>
          <a:xfrm>
            <a:off x="2306320" y="2225040"/>
            <a:ext cx="4074160" cy="1158240"/>
            <a:chOff x="2306320" y="4287520"/>
            <a:chExt cx="4074160" cy="1158240"/>
          </a:xfrm>
        </p:grpSpPr>
        <p:grpSp>
          <p:nvGrpSpPr>
            <p:cNvPr id="9" name="Group 89"/>
            <p:cNvGrpSpPr/>
            <p:nvPr/>
          </p:nvGrpSpPr>
          <p:grpSpPr>
            <a:xfrm>
              <a:off x="2306320" y="4287520"/>
              <a:ext cx="4074160" cy="1158240"/>
              <a:chOff x="3444240" y="4053840"/>
              <a:chExt cx="1849120" cy="1066800"/>
            </a:xfrm>
          </p:grpSpPr>
          <p:sp>
            <p:nvSpPr>
              <p:cNvPr id="110" name="Oval 109"/>
              <p:cNvSpPr/>
              <p:nvPr/>
            </p:nvSpPr>
            <p:spPr>
              <a:xfrm>
                <a:off x="3444240" y="4053840"/>
                <a:ext cx="1849120" cy="1066800"/>
              </a:xfrm>
              <a:prstGeom prst="ellipse">
                <a:avLst/>
              </a:prstGeom>
              <a:solidFill>
                <a:srgbClr val="FFFFFF">
                  <a:alpha val="37000"/>
                </a:srgbClr>
              </a:solidFill>
              <a:ln w="76200" cap="flat" cmpd="sng" algn="ctr">
                <a:noFill/>
                <a:prstDash val="solid"/>
                <a:round/>
                <a:headEnd type="none" w="med" len="med"/>
                <a:tailEnd type="none" w="med" len="med"/>
              </a:ln>
              <a:effectLst>
                <a:outerShdw blurRad="241300" dist="25400" dir="5400000" algn="ctr" rotWithShape="0">
                  <a:schemeClr val="accent3">
                    <a:lumMod val="10000"/>
                    <a:alpha val="63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dirty="0">
                  <a:solidFill>
                    <a:srgbClr val="FFFFFF"/>
                  </a:solidFill>
                  <a:latin typeface="Arial"/>
                </a:endParaRPr>
              </a:p>
            </p:txBody>
          </p:sp>
          <p:sp>
            <p:nvSpPr>
              <p:cNvPr id="111" name="Oval 110"/>
              <p:cNvSpPr/>
              <p:nvPr/>
            </p:nvSpPr>
            <p:spPr>
              <a:xfrm>
                <a:off x="3444240" y="4053840"/>
                <a:ext cx="1849120" cy="1066800"/>
              </a:xfrm>
              <a:prstGeom prst="ellipse">
                <a:avLst/>
              </a:prstGeom>
              <a:solidFill>
                <a:srgbClr val="FFFFFF">
                  <a:alpha val="31000"/>
                </a:srgbClr>
              </a:solidFill>
              <a:ln w="76200"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dirty="0">
                  <a:solidFill>
                    <a:srgbClr val="5F6161"/>
                  </a:solidFill>
                  <a:latin typeface="Arial"/>
                </a:endParaRPr>
              </a:p>
            </p:txBody>
          </p:sp>
        </p:grpSp>
        <p:sp>
          <p:nvSpPr>
            <p:cNvPr id="109" name="Rectangle 108"/>
            <p:cNvSpPr/>
            <p:nvPr/>
          </p:nvSpPr>
          <p:spPr>
            <a:xfrm>
              <a:off x="2855583" y="4610789"/>
              <a:ext cx="2976257" cy="461665"/>
            </a:xfrm>
            <a:prstGeom prst="rect">
              <a:avLst/>
            </a:prstGeom>
          </p:spPr>
          <p:txBody>
            <a:bodyPr wrap="square">
              <a:spAutoFit/>
            </a:bodyPr>
            <a:lstStyle/>
            <a:p>
              <a:pPr algn="ctr" rtl="0" fontAlgn="base">
                <a:spcBef>
                  <a:spcPct val="0"/>
                </a:spcBef>
                <a:spcAft>
                  <a:spcPct val="0"/>
                </a:spcAft>
              </a:pPr>
              <a:r>
                <a:rPr lang="en-US" sz="2400" b="1" dirty="0" smtClean="0">
                  <a:solidFill>
                    <a:srgbClr val="0096D6"/>
                  </a:solidFill>
                  <a:latin typeface="Arial"/>
                  <a:cs typeface="Arial"/>
                </a:rPr>
                <a:t>Invest for growth?</a:t>
              </a:r>
              <a:endParaRPr lang="en-US" sz="2400" b="1" dirty="0">
                <a:solidFill>
                  <a:srgbClr val="0096D6"/>
                </a:solidFill>
                <a:latin typeface="Arial"/>
                <a:cs typeface="Arial"/>
              </a:endParaRPr>
            </a:p>
          </p:txBody>
        </p:sp>
      </p:grpSp>
      <p:grpSp>
        <p:nvGrpSpPr>
          <p:cNvPr id="10" name="Group 111"/>
          <p:cNvGrpSpPr/>
          <p:nvPr/>
        </p:nvGrpSpPr>
        <p:grpSpPr>
          <a:xfrm>
            <a:off x="5720080" y="2225227"/>
            <a:ext cx="3423920" cy="1158240"/>
            <a:chOff x="5283200" y="3251200"/>
            <a:chExt cx="3423920" cy="1158240"/>
          </a:xfrm>
        </p:grpSpPr>
        <p:grpSp>
          <p:nvGrpSpPr>
            <p:cNvPr id="11" name="Group 92"/>
            <p:cNvGrpSpPr/>
            <p:nvPr/>
          </p:nvGrpSpPr>
          <p:grpSpPr>
            <a:xfrm>
              <a:off x="5283200" y="3251200"/>
              <a:ext cx="3423920" cy="1158240"/>
              <a:chOff x="3444240" y="4053840"/>
              <a:chExt cx="1849120" cy="1066800"/>
            </a:xfrm>
          </p:grpSpPr>
          <p:sp>
            <p:nvSpPr>
              <p:cNvPr id="115" name="Oval 114"/>
              <p:cNvSpPr/>
              <p:nvPr/>
            </p:nvSpPr>
            <p:spPr>
              <a:xfrm>
                <a:off x="3444240" y="4053840"/>
                <a:ext cx="1849120" cy="1066800"/>
              </a:xfrm>
              <a:prstGeom prst="ellipse">
                <a:avLst/>
              </a:prstGeom>
              <a:solidFill>
                <a:srgbClr val="FFFFFF">
                  <a:alpha val="37000"/>
                </a:srgbClr>
              </a:solidFill>
              <a:ln w="76200" cap="flat" cmpd="sng" algn="ctr">
                <a:noFill/>
                <a:prstDash val="solid"/>
                <a:round/>
                <a:headEnd type="none" w="med" len="med"/>
                <a:tailEnd type="none" w="med" len="med"/>
              </a:ln>
              <a:effectLst>
                <a:outerShdw blurRad="241300" dist="25400" dir="5400000" algn="ctr" rotWithShape="0">
                  <a:schemeClr val="accent3">
                    <a:lumMod val="10000"/>
                    <a:alpha val="63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dirty="0">
                  <a:solidFill>
                    <a:srgbClr val="FFFFFF"/>
                  </a:solidFill>
                  <a:latin typeface="Arial"/>
                </a:endParaRPr>
              </a:p>
            </p:txBody>
          </p:sp>
          <p:sp>
            <p:nvSpPr>
              <p:cNvPr id="116" name="Oval 115"/>
              <p:cNvSpPr/>
              <p:nvPr/>
            </p:nvSpPr>
            <p:spPr>
              <a:xfrm>
                <a:off x="3444240" y="4053840"/>
                <a:ext cx="1849120" cy="1066800"/>
              </a:xfrm>
              <a:prstGeom prst="ellipse">
                <a:avLst/>
              </a:prstGeom>
              <a:solidFill>
                <a:srgbClr val="FFFFFF">
                  <a:alpha val="31000"/>
                </a:srgbClr>
              </a:solidFill>
              <a:ln w="76200"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dirty="0">
                  <a:solidFill>
                    <a:srgbClr val="5F6161"/>
                  </a:solidFill>
                  <a:latin typeface="Arial"/>
                </a:endParaRPr>
              </a:p>
            </p:txBody>
          </p:sp>
        </p:grpSp>
        <p:sp>
          <p:nvSpPr>
            <p:cNvPr id="114" name="Rectangle 113"/>
            <p:cNvSpPr/>
            <p:nvPr/>
          </p:nvSpPr>
          <p:spPr>
            <a:xfrm>
              <a:off x="5646811" y="3392119"/>
              <a:ext cx="2733874" cy="830996"/>
            </a:xfrm>
            <a:prstGeom prst="rect">
              <a:avLst/>
            </a:prstGeom>
          </p:spPr>
          <p:txBody>
            <a:bodyPr wrap="square">
              <a:spAutoFit/>
            </a:bodyPr>
            <a:lstStyle/>
            <a:p>
              <a:pPr algn="ctr" rtl="0" fontAlgn="base">
                <a:spcBef>
                  <a:spcPct val="0"/>
                </a:spcBef>
                <a:spcAft>
                  <a:spcPct val="0"/>
                </a:spcAft>
              </a:pPr>
              <a:r>
                <a:rPr lang="en-US" sz="2400" b="1" dirty="0" smtClean="0">
                  <a:solidFill>
                    <a:srgbClr val="0096D6"/>
                  </a:solidFill>
                  <a:latin typeface="Arial"/>
                  <a:cs typeface="Arial"/>
                </a:rPr>
                <a:t>Increase market differentiation?</a:t>
              </a:r>
              <a:endParaRPr lang="en-US" sz="2400" b="1" dirty="0">
                <a:solidFill>
                  <a:srgbClr val="0096D6"/>
                </a:solidFill>
                <a:latin typeface="Arial"/>
                <a:cs typeface="Arial"/>
              </a:endParaRPr>
            </a:p>
          </p:txBody>
        </p:sp>
      </p:grpSp>
      <p:sp>
        <p:nvSpPr>
          <p:cNvPr id="12" name="TextBox 11"/>
          <p:cNvSpPr txBox="1"/>
          <p:nvPr/>
        </p:nvSpPr>
        <p:spPr>
          <a:xfrm>
            <a:off x="567702" y="1981733"/>
            <a:ext cx="3701143" cy="523220"/>
          </a:xfrm>
          <a:prstGeom prst="rect">
            <a:avLst/>
          </a:prstGeom>
          <a:noFill/>
        </p:spPr>
        <p:txBody>
          <a:bodyPr wrap="square" rtlCol="0">
            <a:spAutoFit/>
          </a:bodyPr>
          <a:lstStyle/>
          <a:p>
            <a:r>
              <a:rPr lang="en-US" sz="2800" b="1" dirty="0" smtClean="0"/>
              <a:t>How do I…</a:t>
            </a:r>
            <a:endParaRPr lang="en-US" sz="2800" b="1" dirty="0"/>
          </a:p>
        </p:txBody>
      </p:sp>
    </p:spTree>
    <p:extLst>
      <p:ext uri="{BB962C8B-B14F-4D97-AF65-F5344CB8AC3E}">
        <p14:creationId xmlns:p14="http://schemas.microsoft.com/office/powerpoint/2010/main" val="2163106442"/>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1000"/>
                                        <p:tgtEl>
                                          <p:spTgt spid="3"/>
                                        </p:tgtEl>
                                      </p:cBhvr>
                                    </p:animEffect>
                                    <p:anim calcmode="lin" valueType="num">
                                      <p:cBhvr>
                                        <p:cTn id="15" dur="1000" fill="hold"/>
                                        <p:tgtEl>
                                          <p:spTgt spid="3"/>
                                        </p:tgtEl>
                                        <p:attrNameLst>
                                          <p:attrName>ppt_x</p:attrName>
                                        </p:attrNameLst>
                                      </p:cBhvr>
                                      <p:tavLst>
                                        <p:tav tm="0">
                                          <p:val>
                                            <p:strVal val="#ppt_x"/>
                                          </p:val>
                                        </p:tav>
                                        <p:tav tm="100000">
                                          <p:val>
                                            <p:strVal val="#ppt_x"/>
                                          </p:val>
                                        </p:tav>
                                      </p:tavLst>
                                    </p:anim>
                                    <p:anim calcmode="lin" valueType="num">
                                      <p:cBhvr>
                                        <p:cTn id="1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1000"/>
                                        <p:tgtEl>
                                          <p:spTgt spid="2"/>
                                        </p:tgtEl>
                                      </p:cBhvr>
                                    </p:animEffect>
                                    <p:anim calcmode="lin" valueType="num">
                                      <p:cBhvr>
                                        <p:cTn id="22" dur="1000" fill="hold"/>
                                        <p:tgtEl>
                                          <p:spTgt spid="2"/>
                                        </p:tgtEl>
                                        <p:attrNameLst>
                                          <p:attrName>ppt_x</p:attrName>
                                        </p:attrNameLst>
                                      </p:cBhvr>
                                      <p:tavLst>
                                        <p:tav tm="0">
                                          <p:val>
                                            <p:strVal val="#ppt_x"/>
                                          </p:val>
                                        </p:tav>
                                        <p:tav tm="100000">
                                          <p:val>
                                            <p:strVal val="#ppt_x"/>
                                          </p:val>
                                        </p:tav>
                                      </p:tavLst>
                                    </p:anim>
                                    <p:anim calcmode="lin" valueType="num">
                                      <p:cBhvr>
                                        <p:cTn id="23"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fade">
                                      <p:cBhvr>
                                        <p:cTn id="28" dur="1000"/>
                                        <p:tgtEl>
                                          <p:spTgt spid="5"/>
                                        </p:tgtEl>
                                      </p:cBhvr>
                                    </p:animEffect>
                                    <p:anim calcmode="lin" valueType="num">
                                      <p:cBhvr>
                                        <p:cTn id="29" dur="1000" fill="hold"/>
                                        <p:tgtEl>
                                          <p:spTgt spid="5"/>
                                        </p:tgtEl>
                                        <p:attrNameLst>
                                          <p:attrName>ppt_x</p:attrName>
                                        </p:attrNameLst>
                                      </p:cBhvr>
                                      <p:tavLst>
                                        <p:tav tm="0">
                                          <p:val>
                                            <p:strVal val="#ppt_x"/>
                                          </p:val>
                                        </p:tav>
                                        <p:tav tm="100000">
                                          <p:val>
                                            <p:strVal val="#ppt_x"/>
                                          </p:val>
                                        </p:tav>
                                      </p:tavLst>
                                    </p:anim>
                                    <p:anim calcmode="lin" valueType="num">
                                      <p:cBhvr>
                                        <p:cTn id="30"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xit" presetSubtype="1" accel="50000" decel="50000" fill="hold" nodeType="clickEffect">
                                  <p:stCondLst>
                                    <p:cond delay="0"/>
                                  </p:stCondLst>
                                  <p:childTnLst>
                                    <p:anim calcmode="lin" valueType="num">
                                      <p:cBhvr additive="base">
                                        <p:cTn id="34" dur="1000"/>
                                        <p:tgtEl>
                                          <p:spTgt spid="2"/>
                                        </p:tgtEl>
                                        <p:attrNameLst>
                                          <p:attrName>ppt_x</p:attrName>
                                        </p:attrNameLst>
                                      </p:cBhvr>
                                      <p:tavLst>
                                        <p:tav tm="0">
                                          <p:val>
                                            <p:strVal val="ppt_x"/>
                                          </p:val>
                                        </p:tav>
                                        <p:tav tm="100000">
                                          <p:val>
                                            <p:strVal val="ppt_x"/>
                                          </p:val>
                                        </p:tav>
                                      </p:tavLst>
                                    </p:anim>
                                    <p:anim calcmode="lin" valueType="num">
                                      <p:cBhvr additive="base">
                                        <p:cTn id="35" dur="1000"/>
                                        <p:tgtEl>
                                          <p:spTgt spid="2"/>
                                        </p:tgtEl>
                                        <p:attrNameLst>
                                          <p:attrName>ppt_y</p:attrName>
                                        </p:attrNameLst>
                                      </p:cBhvr>
                                      <p:tavLst>
                                        <p:tav tm="0">
                                          <p:val>
                                            <p:strVal val="ppt_y"/>
                                          </p:val>
                                        </p:tav>
                                        <p:tav tm="100000">
                                          <p:val>
                                            <p:strVal val="0-ppt_h/2"/>
                                          </p:val>
                                        </p:tav>
                                      </p:tavLst>
                                    </p:anim>
                                    <p:set>
                                      <p:cBhvr>
                                        <p:cTn id="36" dur="1" fill="hold">
                                          <p:stCondLst>
                                            <p:cond delay="999"/>
                                          </p:stCondLst>
                                        </p:cTn>
                                        <p:tgtEl>
                                          <p:spTgt spid="2"/>
                                        </p:tgtEl>
                                        <p:attrNameLst>
                                          <p:attrName>style.visibility</p:attrName>
                                        </p:attrNameLst>
                                      </p:cBhvr>
                                      <p:to>
                                        <p:strVal val="hidden"/>
                                      </p:to>
                                    </p:set>
                                  </p:childTnLst>
                                </p:cTn>
                              </p:par>
                              <p:par>
                                <p:cTn id="37" presetID="2" presetClass="exit" presetSubtype="1" accel="50000" decel="50000" fill="hold" nodeType="withEffect">
                                  <p:stCondLst>
                                    <p:cond delay="0"/>
                                  </p:stCondLst>
                                  <p:childTnLst>
                                    <p:anim calcmode="lin" valueType="num">
                                      <p:cBhvr additive="base">
                                        <p:cTn id="38" dur="1000"/>
                                        <p:tgtEl>
                                          <p:spTgt spid="3"/>
                                        </p:tgtEl>
                                        <p:attrNameLst>
                                          <p:attrName>ppt_x</p:attrName>
                                        </p:attrNameLst>
                                      </p:cBhvr>
                                      <p:tavLst>
                                        <p:tav tm="0">
                                          <p:val>
                                            <p:strVal val="ppt_x"/>
                                          </p:val>
                                        </p:tav>
                                        <p:tav tm="100000">
                                          <p:val>
                                            <p:strVal val="ppt_x"/>
                                          </p:val>
                                        </p:tav>
                                      </p:tavLst>
                                    </p:anim>
                                    <p:anim calcmode="lin" valueType="num">
                                      <p:cBhvr additive="base">
                                        <p:cTn id="39" dur="1000"/>
                                        <p:tgtEl>
                                          <p:spTgt spid="3"/>
                                        </p:tgtEl>
                                        <p:attrNameLst>
                                          <p:attrName>ppt_y</p:attrName>
                                        </p:attrNameLst>
                                      </p:cBhvr>
                                      <p:tavLst>
                                        <p:tav tm="0">
                                          <p:val>
                                            <p:strVal val="ppt_y"/>
                                          </p:val>
                                        </p:tav>
                                        <p:tav tm="100000">
                                          <p:val>
                                            <p:strVal val="0-ppt_h/2"/>
                                          </p:val>
                                        </p:tav>
                                      </p:tavLst>
                                    </p:anim>
                                    <p:set>
                                      <p:cBhvr>
                                        <p:cTn id="40" dur="1" fill="hold">
                                          <p:stCondLst>
                                            <p:cond delay="999"/>
                                          </p:stCondLst>
                                        </p:cTn>
                                        <p:tgtEl>
                                          <p:spTgt spid="3"/>
                                        </p:tgtEl>
                                        <p:attrNameLst>
                                          <p:attrName>style.visibility</p:attrName>
                                        </p:attrNameLst>
                                      </p:cBhvr>
                                      <p:to>
                                        <p:strVal val="hidden"/>
                                      </p:to>
                                    </p:set>
                                  </p:childTnLst>
                                </p:cTn>
                              </p:par>
                              <p:par>
                                <p:cTn id="41" presetID="2" presetClass="exit" presetSubtype="1" accel="50000" decel="50000" fill="hold" nodeType="withEffect">
                                  <p:stCondLst>
                                    <p:cond delay="0"/>
                                  </p:stCondLst>
                                  <p:childTnLst>
                                    <p:anim calcmode="lin" valueType="num">
                                      <p:cBhvr additive="base">
                                        <p:cTn id="42" dur="1000"/>
                                        <p:tgtEl>
                                          <p:spTgt spid="4"/>
                                        </p:tgtEl>
                                        <p:attrNameLst>
                                          <p:attrName>ppt_x</p:attrName>
                                        </p:attrNameLst>
                                      </p:cBhvr>
                                      <p:tavLst>
                                        <p:tav tm="0">
                                          <p:val>
                                            <p:strVal val="ppt_x"/>
                                          </p:val>
                                        </p:tav>
                                        <p:tav tm="100000">
                                          <p:val>
                                            <p:strVal val="ppt_x"/>
                                          </p:val>
                                        </p:tav>
                                      </p:tavLst>
                                    </p:anim>
                                    <p:anim calcmode="lin" valueType="num">
                                      <p:cBhvr additive="base">
                                        <p:cTn id="43" dur="1000"/>
                                        <p:tgtEl>
                                          <p:spTgt spid="4"/>
                                        </p:tgtEl>
                                        <p:attrNameLst>
                                          <p:attrName>ppt_y</p:attrName>
                                        </p:attrNameLst>
                                      </p:cBhvr>
                                      <p:tavLst>
                                        <p:tav tm="0">
                                          <p:val>
                                            <p:strVal val="ppt_y"/>
                                          </p:val>
                                        </p:tav>
                                        <p:tav tm="100000">
                                          <p:val>
                                            <p:strVal val="0-ppt_h/2"/>
                                          </p:val>
                                        </p:tav>
                                      </p:tavLst>
                                    </p:anim>
                                    <p:set>
                                      <p:cBhvr>
                                        <p:cTn id="44" dur="1" fill="hold">
                                          <p:stCondLst>
                                            <p:cond delay="999"/>
                                          </p:stCondLst>
                                        </p:cTn>
                                        <p:tgtEl>
                                          <p:spTgt spid="4"/>
                                        </p:tgtEl>
                                        <p:attrNameLst>
                                          <p:attrName>style.visibility</p:attrName>
                                        </p:attrNameLst>
                                      </p:cBhvr>
                                      <p:to>
                                        <p:strVal val="hidden"/>
                                      </p:to>
                                    </p:set>
                                  </p:childTnLst>
                                </p:cTn>
                              </p:par>
                              <p:par>
                                <p:cTn id="45" presetID="2" presetClass="exit" presetSubtype="1" accel="50000" decel="50000" fill="hold" nodeType="withEffect">
                                  <p:stCondLst>
                                    <p:cond delay="0"/>
                                  </p:stCondLst>
                                  <p:childTnLst>
                                    <p:anim calcmode="lin" valueType="num">
                                      <p:cBhvr additive="base">
                                        <p:cTn id="46" dur="1000"/>
                                        <p:tgtEl>
                                          <p:spTgt spid="5"/>
                                        </p:tgtEl>
                                        <p:attrNameLst>
                                          <p:attrName>ppt_x</p:attrName>
                                        </p:attrNameLst>
                                      </p:cBhvr>
                                      <p:tavLst>
                                        <p:tav tm="0">
                                          <p:val>
                                            <p:strVal val="ppt_x"/>
                                          </p:val>
                                        </p:tav>
                                        <p:tav tm="100000">
                                          <p:val>
                                            <p:strVal val="ppt_x"/>
                                          </p:val>
                                        </p:tav>
                                      </p:tavLst>
                                    </p:anim>
                                    <p:anim calcmode="lin" valueType="num">
                                      <p:cBhvr additive="base">
                                        <p:cTn id="47" dur="1000"/>
                                        <p:tgtEl>
                                          <p:spTgt spid="5"/>
                                        </p:tgtEl>
                                        <p:attrNameLst>
                                          <p:attrName>ppt_y</p:attrName>
                                        </p:attrNameLst>
                                      </p:cBhvr>
                                      <p:tavLst>
                                        <p:tav tm="0">
                                          <p:val>
                                            <p:strVal val="ppt_y"/>
                                          </p:val>
                                        </p:tav>
                                        <p:tav tm="100000">
                                          <p:val>
                                            <p:strVal val="0-ppt_h/2"/>
                                          </p:val>
                                        </p:tav>
                                      </p:tavLst>
                                    </p:anim>
                                    <p:set>
                                      <p:cBhvr>
                                        <p:cTn id="48" dur="1" fill="hold">
                                          <p:stCondLst>
                                            <p:cond delay="999"/>
                                          </p:stCondLst>
                                        </p:cTn>
                                        <p:tgtEl>
                                          <p:spTgt spid="5"/>
                                        </p:tgtEl>
                                        <p:attrNameLst>
                                          <p:attrName>style.visibility</p:attrName>
                                        </p:attrNameLst>
                                      </p:cBhvr>
                                      <p:to>
                                        <p:strVal val="hidden"/>
                                      </p:to>
                                    </p:set>
                                  </p:childTnLst>
                                </p:cTn>
                              </p:par>
                              <p:par>
                                <p:cTn id="49" presetID="10" presetClass="entr" presetSubtype="0" fill="hold" grpId="0" nodeType="withEffect" nodePh="1">
                                  <p:stCondLst>
                                    <p:cond delay="0"/>
                                  </p:stCondLst>
                                  <p:endCondLst>
                                    <p:cond evt="begin" delay="0">
                                      <p:tn val="49"/>
                                    </p:cond>
                                  </p:endCondLst>
                                  <p:iterate type="lt">
                                    <p:tmPct val="5000"/>
                                  </p:iterate>
                                  <p:childTnLst>
                                    <p:set>
                                      <p:cBhvr>
                                        <p:cTn id="50" dur="1" fill="hold">
                                          <p:stCondLst>
                                            <p:cond delay="0"/>
                                          </p:stCondLst>
                                        </p:cTn>
                                        <p:tgtEl>
                                          <p:spTgt spid="48"/>
                                        </p:tgtEl>
                                        <p:attrNameLst>
                                          <p:attrName>style.visibility</p:attrName>
                                        </p:attrNameLst>
                                      </p:cBhvr>
                                      <p:to>
                                        <p:strVal val="visible"/>
                                      </p:to>
                                    </p:set>
                                    <p:animEffect transition="in" filter="fade">
                                      <p:cBhvr>
                                        <p:cTn id="51" dur="500"/>
                                        <p:tgtEl>
                                          <p:spTgt spid="48"/>
                                        </p:tgtEl>
                                      </p:cBhvr>
                                    </p:animEffect>
                                  </p:childTnLst>
                                </p:cTn>
                              </p:par>
                              <p:par>
                                <p:cTn id="52" presetID="10" presetClass="exit" presetSubtype="0" fill="hold" grpId="0" nodeType="withEffect">
                                  <p:stCondLst>
                                    <p:cond delay="0"/>
                                  </p:stCondLst>
                                  <p:childTnLst>
                                    <p:animEffect transition="out" filter="fade">
                                      <p:cBhvr>
                                        <p:cTn id="53" dur="100"/>
                                        <p:tgtEl>
                                          <p:spTgt spid="47"/>
                                        </p:tgtEl>
                                      </p:cBhvr>
                                    </p:animEffect>
                                    <p:set>
                                      <p:cBhvr>
                                        <p:cTn id="54" dur="1" fill="hold">
                                          <p:stCondLst>
                                            <p:cond delay="99"/>
                                          </p:stCondLst>
                                        </p:cTn>
                                        <p:tgtEl>
                                          <p:spTgt spid="47"/>
                                        </p:tgtEl>
                                        <p:attrNameLst>
                                          <p:attrName>style.visibility</p:attrName>
                                        </p:attrNameLst>
                                      </p:cBhvr>
                                      <p:to>
                                        <p:strVal val="hidden"/>
                                      </p:to>
                                    </p:set>
                                  </p:childTnLst>
                                </p:cTn>
                              </p:par>
                            </p:childTnLst>
                          </p:cTn>
                        </p:par>
                        <p:par>
                          <p:cTn id="55" fill="hold">
                            <p:stCondLst>
                              <p:cond delay="1000"/>
                            </p:stCondLst>
                            <p:childTnLst>
                              <p:par>
                                <p:cTn id="56" presetID="10" presetClass="entr" presetSubtype="0" fill="hold" nodeType="afterEffect">
                                  <p:stCondLst>
                                    <p:cond delay="0"/>
                                  </p:stCondLst>
                                  <p:childTnLst>
                                    <p:set>
                                      <p:cBhvr>
                                        <p:cTn id="57" dur="1" fill="hold">
                                          <p:stCondLst>
                                            <p:cond delay="0"/>
                                          </p:stCondLst>
                                        </p:cTn>
                                        <p:tgtEl>
                                          <p:spTgt spid="117"/>
                                        </p:tgtEl>
                                        <p:attrNameLst>
                                          <p:attrName>style.visibility</p:attrName>
                                        </p:attrNameLst>
                                      </p:cBhvr>
                                      <p:to>
                                        <p:strVal val="visible"/>
                                      </p:to>
                                    </p:set>
                                    <p:animEffect transition="in" filter="fade">
                                      <p:cBhvr>
                                        <p:cTn id="58" dur="1000"/>
                                        <p:tgtEl>
                                          <p:spTgt spid="117"/>
                                        </p:tgtEl>
                                      </p:cBhvr>
                                    </p:animEffect>
                                  </p:childTnLst>
                                </p:cTn>
                              </p:par>
                            </p:childTnLst>
                          </p:cTn>
                        </p:par>
                        <p:par>
                          <p:cTn id="59" fill="hold">
                            <p:stCondLst>
                              <p:cond delay="2000"/>
                            </p:stCondLst>
                            <p:childTnLst>
                              <p:par>
                                <p:cTn id="60" presetID="10" presetClass="entr" presetSubtype="0" fill="hold" nodeType="afterEffect">
                                  <p:stCondLst>
                                    <p:cond delay="0"/>
                                  </p:stCondLst>
                                  <p:childTnLst>
                                    <p:set>
                                      <p:cBhvr>
                                        <p:cTn id="61" dur="1" fill="hold">
                                          <p:stCondLst>
                                            <p:cond delay="0"/>
                                          </p:stCondLst>
                                        </p:cTn>
                                        <p:tgtEl>
                                          <p:spTgt spid="6"/>
                                        </p:tgtEl>
                                        <p:attrNameLst>
                                          <p:attrName>style.visibility</p:attrName>
                                        </p:attrNameLst>
                                      </p:cBhvr>
                                      <p:to>
                                        <p:strVal val="visible"/>
                                      </p:to>
                                    </p:set>
                                    <p:animEffect transition="in" filter="fade">
                                      <p:cBhvr>
                                        <p:cTn id="62" dur="500"/>
                                        <p:tgtEl>
                                          <p:spTgt spid="6"/>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8"/>
                                        </p:tgtEl>
                                        <p:attrNameLst>
                                          <p:attrName>style.visibility</p:attrName>
                                        </p:attrNameLst>
                                      </p:cBhvr>
                                      <p:to>
                                        <p:strVal val="visible"/>
                                      </p:to>
                                    </p:set>
                                    <p:animEffect transition="in" filter="fade">
                                      <p:cBhvr>
                                        <p:cTn id="67" dur="500"/>
                                        <p:tgtEl>
                                          <p:spTgt spid="8"/>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10"/>
                                        </p:tgtEl>
                                        <p:attrNameLst>
                                          <p:attrName>style.visibility</p:attrName>
                                        </p:attrNameLst>
                                      </p:cBhvr>
                                      <p:to>
                                        <p:strVal val="visible"/>
                                      </p:to>
                                    </p:set>
                                    <p:animEffect transition="in" filter="fade">
                                      <p:cBhvr>
                                        <p:cTn id="7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47"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3" name="Rectangle 5"/>
          <p:cNvSpPr>
            <a:spLocks noGrp="1" noChangeArrowheads="1"/>
          </p:cNvSpPr>
          <p:nvPr>
            <p:ph type="title"/>
          </p:nvPr>
        </p:nvSpPr>
        <p:spPr/>
        <p:txBody>
          <a:bodyPr/>
          <a:lstStyle/>
          <a:p>
            <a:r>
              <a:rPr lang="en-US" dirty="0"/>
              <a:t>ECCOM Expands Offerings, </a:t>
            </a:r>
            <a:br>
              <a:rPr lang="en-US" dirty="0"/>
            </a:br>
            <a:r>
              <a:rPr lang="en-US" dirty="0"/>
              <a:t>Boosts Profits</a:t>
            </a:r>
          </a:p>
        </p:txBody>
      </p:sp>
      <p:grpSp>
        <p:nvGrpSpPr>
          <p:cNvPr id="23" name="Group 41"/>
          <p:cNvGrpSpPr/>
          <p:nvPr/>
        </p:nvGrpSpPr>
        <p:grpSpPr>
          <a:xfrm>
            <a:off x="337883" y="2521786"/>
            <a:ext cx="8472464" cy="1790485"/>
            <a:chOff x="2936594" y="1658730"/>
            <a:chExt cx="2290895" cy="1185030"/>
          </a:xfrm>
        </p:grpSpPr>
        <p:sp>
          <p:nvSpPr>
            <p:cNvPr id="24" name="Rectangle 23"/>
            <p:cNvSpPr/>
            <p:nvPr/>
          </p:nvSpPr>
          <p:spPr>
            <a:xfrm>
              <a:off x="2936594" y="1658730"/>
              <a:ext cx="2290895" cy="1185030"/>
            </a:xfrm>
            <a:prstGeom prst="rect">
              <a:avLst/>
            </a:prstGeom>
            <a:solidFill>
              <a:srgbClr val="FFFFFF">
                <a:alpha val="37000"/>
              </a:srgbClr>
            </a:solidFill>
            <a:ln w="76200" cap="flat" cmpd="sng" algn="ctr">
              <a:noFill/>
              <a:prstDash val="solid"/>
              <a:round/>
              <a:headEnd type="none" w="med" len="med"/>
              <a:tailEnd type="none" w="med" len="med"/>
            </a:ln>
            <a:effectLst>
              <a:outerShdw blurRad="241300" dist="25400" dir="5400000" algn="ctr" rotWithShape="0">
                <a:schemeClr val="accent3">
                  <a:lumMod val="10000"/>
                  <a:alpha val="63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fontAlgn="base">
                <a:spcBef>
                  <a:spcPct val="0"/>
                </a:spcBef>
                <a:spcAft>
                  <a:spcPct val="0"/>
                </a:spcAft>
              </a:pPr>
              <a:endParaRPr lang="en-US" kern="1200" dirty="0">
                <a:solidFill>
                  <a:srgbClr val="FFFFFF"/>
                </a:solidFill>
                <a:latin typeface="Arial"/>
                <a:ea typeface="+mn-ea"/>
                <a:cs typeface="+mn-cs"/>
              </a:endParaRPr>
            </a:p>
          </p:txBody>
        </p:sp>
        <p:sp>
          <p:nvSpPr>
            <p:cNvPr id="25" name="Rectangle 24"/>
            <p:cNvSpPr/>
            <p:nvPr/>
          </p:nvSpPr>
          <p:spPr>
            <a:xfrm>
              <a:off x="2936594" y="1658730"/>
              <a:ext cx="2290895" cy="1185030"/>
            </a:xfrm>
            <a:prstGeom prst="rect">
              <a:avLst/>
            </a:prstGeom>
            <a:solidFill>
              <a:srgbClr val="FFFFFF">
                <a:alpha val="31000"/>
              </a:srgbClr>
            </a:solidFill>
            <a:ln w="76200"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fontAlgn="base">
                <a:spcBef>
                  <a:spcPct val="0"/>
                </a:spcBef>
                <a:spcAft>
                  <a:spcPct val="0"/>
                </a:spcAft>
              </a:pPr>
              <a:endParaRPr lang="en-US" kern="1200" dirty="0">
                <a:solidFill>
                  <a:srgbClr val="FFFFFF"/>
                </a:solidFill>
                <a:latin typeface="Arial"/>
                <a:ea typeface="+mn-ea"/>
                <a:cs typeface="+mn-cs"/>
              </a:endParaRPr>
            </a:p>
          </p:txBody>
        </p:sp>
      </p:grpSp>
      <p:sp>
        <p:nvSpPr>
          <p:cNvPr id="26" name="Oval 25"/>
          <p:cNvSpPr/>
          <p:nvPr/>
        </p:nvSpPr>
        <p:spPr>
          <a:xfrm>
            <a:off x="229702" y="6580442"/>
            <a:ext cx="4361094" cy="495300"/>
          </a:xfrm>
          <a:prstGeom prst="ellipse">
            <a:avLst/>
          </a:prstGeom>
          <a:gradFill flip="none" rotWithShape="1">
            <a:gsLst>
              <a:gs pos="1000">
                <a:srgbClr val="494A4A">
                  <a:alpha val="41000"/>
                </a:srgbClr>
              </a:gs>
              <a:gs pos="100000">
                <a:schemeClr val="accent1">
                  <a:hueOff val="0"/>
                  <a:satOff val="0"/>
                  <a:lumOff val="0"/>
                  <a:shade val="94000"/>
                  <a:satMod val="135000"/>
                  <a:alpha val="0"/>
                </a:schemeClr>
              </a:gs>
            </a:gsLst>
            <a:path path="shape">
              <a:fillToRect l="50000" t="50000" r="50000" b="50000"/>
            </a:path>
            <a:tileRect/>
          </a:gradFill>
          <a:effectLst/>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27" name="Oval 26"/>
          <p:cNvSpPr/>
          <p:nvPr/>
        </p:nvSpPr>
        <p:spPr>
          <a:xfrm>
            <a:off x="4548861" y="6580442"/>
            <a:ext cx="4361094" cy="495300"/>
          </a:xfrm>
          <a:prstGeom prst="ellipse">
            <a:avLst/>
          </a:prstGeom>
          <a:gradFill flip="none" rotWithShape="1">
            <a:gsLst>
              <a:gs pos="1000">
                <a:srgbClr val="494A4A">
                  <a:alpha val="41000"/>
                </a:srgbClr>
              </a:gs>
              <a:gs pos="100000">
                <a:schemeClr val="accent1">
                  <a:hueOff val="0"/>
                  <a:satOff val="0"/>
                  <a:lumOff val="0"/>
                  <a:shade val="94000"/>
                  <a:satMod val="135000"/>
                  <a:alpha val="0"/>
                </a:schemeClr>
              </a:gs>
            </a:gsLst>
            <a:path path="shape">
              <a:fillToRect l="50000" t="50000" r="50000" b="50000"/>
            </a:path>
            <a:tileRect/>
          </a:gradFill>
          <a:effectLst/>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grpSp>
        <p:nvGrpSpPr>
          <p:cNvPr id="28" name="Group 41"/>
          <p:cNvGrpSpPr/>
          <p:nvPr/>
        </p:nvGrpSpPr>
        <p:grpSpPr>
          <a:xfrm>
            <a:off x="350583" y="4426383"/>
            <a:ext cx="4125913" cy="1955461"/>
            <a:chOff x="2936594" y="1658730"/>
            <a:chExt cx="2290895" cy="1185030"/>
          </a:xfrm>
        </p:grpSpPr>
        <p:sp>
          <p:nvSpPr>
            <p:cNvPr id="29" name="Rectangle 28"/>
            <p:cNvSpPr/>
            <p:nvPr/>
          </p:nvSpPr>
          <p:spPr>
            <a:xfrm>
              <a:off x="2936594" y="1658730"/>
              <a:ext cx="2290895" cy="1185030"/>
            </a:xfrm>
            <a:prstGeom prst="rect">
              <a:avLst/>
            </a:prstGeom>
            <a:solidFill>
              <a:srgbClr val="FFFFFF">
                <a:alpha val="37000"/>
              </a:srgbClr>
            </a:solidFill>
            <a:ln w="76200" cap="flat" cmpd="sng" algn="ctr">
              <a:noFill/>
              <a:prstDash val="solid"/>
              <a:round/>
              <a:headEnd type="none" w="med" len="med"/>
              <a:tailEnd type="none" w="med" len="med"/>
            </a:ln>
            <a:effectLst>
              <a:outerShdw blurRad="241300" dist="25400" dir="5400000" algn="ctr" rotWithShape="0">
                <a:schemeClr val="accent3">
                  <a:lumMod val="10000"/>
                  <a:alpha val="63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fontAlgn="base">
                <a:spcBef>
                  <a:spcPct val="0"/>
                </a:spcBef>
                <a:spcAft>
                  <a:spcPct val="0"/>
                </a:spcAft>
              </a:pPr>
              <a:endParaRPr lang="en-US" kern="1200" dirty="0">
                <a:solidFill>
                  <a:srgbClr val="FFFFFF"/>
                </a:solidFill>
                <a:latin typeface="Arial"/>
                <a:ea typeface="+mn-ea"/>
                <a:cs typeface="+mn-cs"/>
              </a:endParaRPr>
            </a:p>
          </p:txBody>
        </p:sp>
        <p:sp>
          <p:nvSpPr>
            <p:cNvPr id="30" name="Rectangle 29"/>
            <p:cNvSpPr/>
            <p:nvPr/>
          </p:nvSpPr>
          <p:spPr>
            <a:xfrm>
              <a:off x="2936594" y="1658730"/>
              <a:ext cx="2290895" cy="1185030"/>
            </a:xfrm>
            <a:prstGeom prst="rect">
              <a:avLst/>
            </a:prstGeom>
            <a:solidFill>
              <a:srgbClr val="FFFFFF">
                <a:alpha val="31000"/>
              </a:srgbClr>
            </a:solidFill>
            <a:ln w="76200"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fontAlgn="base">
                <a:spcBef>
                  <a:spcPct val="0"/>
                </a:spcBef>
                <a:spcAft>
                  <a:spcPct val="0"/>
                </a:spcAft>
              </a:pPr>
              <a:endParaRPr lang="en-US" kern="1200" dirty="0">
                <a:solidFill>
                  <a:srgbClr val="FFFFFF"/>
                </a:solidFill>
                <a:latin typeface="Arial"/>
                <a:ea typeface="+mn-ea"/>
                <a:cs typeface="+mn-cs"/>
              </a:endParaRPr>
            </a:p>
          </p:txBody>
        </p:sp>
      </p:grpSp>
      <p:sp>
        <p:nvSpPr>
          <p:cNvPr id="31" name="AutoShape 55"/>
          <p:cNvSpPr>
            <a:spLocks noChangeArrowheads="1"/>
          </p:cNvSpPr>
          <p:nvPr/>
        </p:nvSpPr>
        <p:spPr bwMode="auto">
          <a:xfrm>
            <a:off x="553784" y="2689723"/>
            <a:ext cx="3118104" cy="1689100"/>
          </a:xfrm>
          <a:prstGeom prst="roundRect">
            <a:avLst>
              <a:gd name="adj" fmla="val 0"/>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t" anchorCtr="0"/>
          <a:lstStyle/>
          <a:p>
            <a:pPr eaLnBrk="0" fontAlgn="base" hangingPunct="0">
              <a:lnSpc>
                <a:spcPct val="95000"/>
              </a:lnSpc>
              <a:spcBef>
                <a:spcPts val="1438"/>
              </a:spcBef>
              <a:spcAft>
                <a:spcPct val="0"/>
              </a:spcAft>
              <a:buClr>
                <a:srgbClr val="0096D6"/>
              </a:buClr>
            </a:pPr>
            <a:r>
              <a:rPr lang="en-US" sz="3400" dirty="0" smtClean="0">
                <a:solidFill>
                  <a:schemeClr val="tx1"/>
                </a:solidFill>
                <a:latin typeface="Arial" charset="0"/>
              </a:rPr>
              <a:t>Business</a:t>
            </a:r>
            <a:br>
              <a:rPr lang="en-US" sz="3400" dirty="0" smtClean="0">
                <a:solidFill>
                  <a:schemeClr val="tx1"/>
                </a:solidFill>
                <a:latin typeface="Arial" charset="0"/>
              </a:rPr>
            </a:br>
            <a:r>
              <a:rPr lang="en-US" sz="3400" dirty="0" smtClean="0">
                <a:solidFill>
                  <a:schemeClr val="tx1"/>
                </a:solidFill>
                <a:latin typeface="Arial" charset="0"/>
              </a:rPr>
              <a:t>Value</a:t>
            </a:r>
          </a:p>
        </p:txBody>
      </p:sp>
      <p:sp>
        <p:nvSpPr>
          <p:cNvPr id="34" name="AutoShape 55"/>
          <p:cNvSpPr>
            <a:spLocks noChangeArrowheads="1"/>
          </p:cNvSpPr>
          <p:nvPr/>
        </p:nvSpPr>
        <p:spPr bwMode="auto">
          <a:xfrm>
            <a:off x="2755901" y="2648786"/>
            <a:ext cx="6007100" cy="2311956"/>
          </a:xfrm>
          <a:prstGeom prst="roundRect">
            <a:avLst>
              <a:gd name="adj" fmla="val 5167"/>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t" anchorCtr="0">
            <a:noAutofit/>
          </a:bodyPr>
          <a:lstStyle/>
          <a:p>
            <a:pPr marL="228600" indent="-228600">
              <a:spcBef>
                <a:spcPts val="600"/>
              </a:spcBef>
              <a:buClr>
                <a:schemeClr val="tx1"/>
              </a:buClr>
              <a:buSzPct val="90000"/>
              <a:buFont typeface="Arial" pitchFamily="34" charset="0"/>
              <a:buChar char="•"/>
              <a:defRPr/>
            </a:pPr>
            <a:r>
              <a:rPr lang="en-US" sz="1600" dirty="0">
                <a:solidFill>
                  <a:srgbClr val="435153"/>
                </a:solidFill>
              </a:rPr>
              <a:t>Improved customer productivity and profitability</a:t>
            </a:r>
          </a:p>
          <a:p>
            <a:pPr marL="228600" indent="-228600">
              <a:spcBef>
                <a:spcPts val="600"/>
              </a:spcBef>
              <a:buClr>
                <a:schemeClr val="tx1"/>
              </a:buClr>
              <a:buSzPct val="90000"/>
              <a:buFont typeface="Arial" pitchFamily="34" charset="0"/>
              <a:buChar char="•"/>
              <a:defRPr/>
            </a:pPr>
            <a:r>
              <a:rPr lang="en-US" sz="1600" dirty="0">
                <a:solidFill>
                  <a:srgbClr val="435153"/>
                </a:solidFill>
              </a:rPr>
              <a:t>Enhanced profitability due to value of </a:t>
            </a:r>
            <a:r>
              <a:rPr lang="en-US" sz="1600" dirty="0" smtClean="0">
                <a:solidFill>
                  <a:srgbClr val="435153"/>
                </a:solidFill>
              </a:rPr>
              <a:t>Cisco</a:t>
            </a:r>
            <a:r>
              <a:rPr lang="en-US" sz="1600" dirty="0" smtClean="0">
                <a:solidFill>
                  <a:srgbClr val="435153"/>
                </a:solidFill>
                <a:latin typeface="Arial"/>
                <a:cs typeface="Arial"/>
              </a:rPr>
              <a:t>®</a:t>
            </a:r>
            <a:r>
              <a:rPr lang="en-US" sz="1600" dirty="0" smtClean="0">
                <a:solidFill>
                  <a:srgbClr val="435153"/>
                </a:solidFill>
              </a:rPr>
              <a:t> Smart </a:t>
            </a:r>
            <a:r>
              <a:rPr lang="en-US" sz="1600" dirty="0">
                <a:solidFill>
                  <a:srgbClr val="435153"/>
                </a:solidFill>
              </a:rPr>
              <a:t>Care customized offering</a:t>
            </a:r>
          </a:p>
          <a:p>
            <a:pPr marL="228600" indent="-228600">
              <a:spcBef>
                <a:spcPts val="600"/>
              </a:spcBef>
              <a:buClr>
                <a:schemeClr val="tx1"/>
              </a:buClr>
              <a:buSzPct val="90000"/>
              <a:buFont typeface="Arial" pitchFamily="34" charset="0"/>
              <a:buChar char="•"/>
              <a:defRPr/>
            </a:pPr>
            <a:r>
              <a:rPr lang="en-US" sz="1600" dirty="0">
                <a:solidFill>
                  <a:srgbClr val="435153"/>
                </a:solidFill>
              </a:rPr>
              <a:t>Increased efficiency with </a:t>
            </a:r>
            <a:r>
              <a:rPr lang="en-US" sz="1600" dirty="0" smtClean="0">
                <a:solidFill>
                  <a:srgbClr val="435153"/>
                </a:solidFill>
              </a:rPr>
              <a:t>central </a:t>
            </a:r>
            <a:r>
              <a:rPr lang="en-US" sz="1600" dirty="0">
                <a:solidFill>
                  <a:srgbClr val="435153"/>
                </a:solidFill>
              </a:rPr>
              <a:t>portal for monitoring customers’ </a:t>
            </a:r>
            <a:r>
              <a:rPr lang="en-US" sz="1600" dirty="0" smtClean="0">
                <a:solidFill>
                  <a:srgbClr val="435153"/>
                </a:solidFill>
              </a:rPr>
              <a:t>covered </a:t>
            </a:r>
            <a:r>
              <a:rPr lang="en-US" sz="1600" dirty="0">
                <a:solidFill>
                  <a:srgbClr val="435153"/>
                </a:solidFill>
              </a:rPr>
              <a:t>devices</a:t>
            </a:r>
          </a:p>
        </p:txBody>
      </p:sp>
      <p:grpSp>
        <p:nvGrpSpPr>
          <p:cNvPr id="37" name="Group 41"/>
          <p:cNvGrpSpPr/>
          <p:nvPr/>
        </p:nvGrpSpPr>
        <p:grpSpPr>
          <a:xfrm>
            <a:off x="4684434" y="4426383"/>
            <a:ext cx="4125913" cy="1955461"/>
            <a:chOff x="2936594" y="1658730"/>
            <a:chExt cx="2290895" cy="1185030"/>
          </a:xfrm>
        </p:grpSpPr>
        <p:sp>
          <p:nvSpPr>
            <p:cNvPr id="38" name="Rectangle 37"/>
            <p:cNvSpPr/>
            <p:nvPr/>
          </p:nvSpPr>
          <p:spPr>
            <a:xfrm>
              <a:off x="2936594" y="1658730"/>
              <a:ext cx="2290895" cy="1185030"/>
            </a:xfrm>
            <a:prstGeom prst="rect">
              <a:avLst/>
            </a:prstGeom>
            <a:solidFill>
              <a:srgbClr val="FFFFFF">
                <a:alpha val="37000"/>
              </a:srgbClr>
            </a:solidFill>
            <a:ln w="76200" cap="flat" cmpd="sng" algn="ctr">
              <a:noFill/>
              <a:prstDash val="solid"/>
              <a:round/>
              <a:headEnd type="none" w="med" len="med"/>
              <a:tailEnd type="none" w="med" len="med"/>
            </a:ln>
            <a:effectLst>
              <a:outerShdw blurRad="241300" dist="25400" dir="5400000" algn="ctr" rotWithShape="0">
                <a:schemeClr val="accent3">
                  <a:lumMod val="10000"/>
                  <a:alpha val="63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fontAlgn="base">
                <a:spcBef>
                  <a:spcPct val="0"/>
                </a:spcBef>
                <a:spcAft>
                  <a:spcPct val="0"/>
                </a:spcAft>
              </a:pPr>
              <a:endParaRPr lang="en-US" kern="1200" dirty="0">
                <a:solidFill>
                  <a:srgbClr val="FFFFFF"/>
                </a:solidFill>
                <a:latin typeface="Arial"/>
                <a:ea typeface="+mn-ea"/>
                <a:cs typeface="+mn-cs"/>
              </a:endParaRPr>
            </a:p>
          </p:txBody>
        </p:sp>
        <p:sp>
          <p:nvSpPr>
            <p:cNvPr id="39" name="Rectangle 38"/>
            <p:cNvSpPr/>
            <p:nvPr/>
          </p:nvSpPr>
          <p:spPr>
            <a:xfrm>
              <a:off x="2936594" y="1658730"/>
              <a:ext cx="2290895" cy="1185030"/>
            </a:xfrm>
            <a:prstGeom prst="rect">
              <a:avLst/>
            </a:prstGeom>
            <a:solidFill>
              <a:srgbClr val="FFFFFF">
                <a:alpha val="31000"/>
              </a:srgbClr>
            </a:solidFill>
            <a:ln w="76200"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fontAlgn="base">
                <a:spcBef>
                  <a:spcPct val="0"/>
                </a:spcBef>
                <a:spcAft>
                  <a:spcPct val="0"/>
                </a:spcAft>
              </a:pPr>
              <a:endParaRPr lang="en-US" kern="1200" dirty="0">
                <a:solidFill>
                  <a:srgbClr val="FFFFFF"/>
                </a:solidFill>
                <a:latin typeface="Arial"/>
                <a:ea typeface="+mn-ea"/>
                <a:cs typeface="+mn-cs"/>
              </a:endParaRPr>
            </a:p>
          </p:txBody>
        </p:sp>
      </p:grpSp>
      <p:sp>
        <p:nvSpPr>
          <p:cNvPr id="41" name="Text Box 11"/>
          <p:cNvSpPr txBox="1">
            <a:spLocks noChangeArrowheads="1"/>
          </p:cNvSpPr>
          <p:nvPr/>
        </p:nvSpPr>
        <p:spPr bwMode="auto">
          <a:xfrm>
            <a:off x="416109" y="5009415"/>
            <a:ext cx="3889191" cy="1372429"/>
          </a:xfrm>
          <a:prstGeom prst="rect">
            <a:avLst/>
          </a:prstGeom>
          <a:noFill/>
          <a:ln w="9525" algn="ctr">
            <a:noFill/>
            <a:miter lim="800000"/>
            <a:headEnd/>
            <a:tailEnd/>
          </a:ln>
        </p:spPr>
        <p:txBody>
          <a:bodyPr wrap="square" lIns="109480" tIns="54738" rIns="109480" bIns="54738" anchor="t">
            <a:spAutoFit/>
          </a:bodyPr>
          <a:lstStyle/>
          <a:p>
            <a:pPr marL="120650" indent="-120650" fontAlgn="auto">
              <a:spcBef>
                <a:spcPts val="0"/>
              </a:spcBef>
              <a:spcAft>
                <a:spcPts val="600"/>
              </a:spcAft>
              <a:buClr>
                <a:srgbClr val="BA8A0F"/>
              </a:buClr>
              <a:buFont typeface="Arial" pitchFamily="34" charset="0"/>
              <a:buChar char="•"/>
              <a:defRPr/>
            </a:pPr>
            <a:r>
              <a:rPr lang="en-US" sz="1200" dirty="0">
                <a:solidFill>
                  <a:srgbClr val="464747"/>
                </a:solidFill>
              </a:rPr>
              <a:t>Receive advance warning of customers’ potential network problems</a:t>
            </a:r>
          </a:p>
          <a:p>
            <a:pPr marL="120650" indent="-120650" fontAlgn="auto">
              <a:spcBef>
                <a:spcPts val="0"/>
              </a:spcBef>
              <a:spcAft>
                <a:spcPts val="600"/>
              </a:spcAft>
              <a:buClr>
                <a:srgbClr val="BA8A0F"/>
              </a:buClr>
              <a:buFont typeface="Arial" pitchFamily="34" charset="0"/>
              <a:buChar char="•"/>
              <a:defRPr/>
            </a:pPr>
            <a:r>
              <a:rPr lang="en-US" sz="1200" dirty="0">
                <a:solidFill>
                  <a:srgbClr val="464747"/>
                </a:solidFill>
              </a:rPr>
              <a:t>Reduce intervention by senior network technicians and Cisco for particularly complex issues</a:t>
            </a:r>
          </a:p>
          <a:p>
            <a:pPr marL="120650" indent="-120650" fontAlgn="auto">
              <a:spcBef>
                <a:spcPts val="0"/>
              </a:spcBef>
              <a:spcAft>
                <a:spcPts val="600"/>
              </a:spcAft>
              <a:buClr>
                <a:srgbClr val="BA8A0F"/>
              </a:buClr>
              <a:buFont typeface="Arial" pitchFamily="34" charset="0"/>
              <a:buChar char="•"/>
              <a:defRPr/>
            </a:pPr>
            <a:r>
              <a:rPr lang="en-US" sz="1200" dirty="0">
                <a:solidFill>
                  <a:srgbClr val="464747"/>
                </a:solidFill>
              </a:rPr>
              <a:t>Eliminate need to manually log in and monitor individual networking devices</a:t>
            </a:r>
          </a:p>
        </p:txBody>
      </p:sp>
      <p:sp>
        <p:nvSpPr>
          <p:cNvPr id="42" name="Text Box 11"/>
          <p:cNvSpPr txBox="1">
            <a:spLocks noChangeArrowheads="1"/>
          </p:cNvSpPr>
          <p:nvPr/>
        </p:nvSpPr>
        <p:spPr bwMode="auto">
          <a:xfrm>
            <a:off x="4759311" y="5009415"/>
            <a:ext cx="4003689" cy="1372429"/>
          </a:xfrm>
          <a:prstGeom prst="rect">
            <a:avLst/>
          </a:prstGeom>
          <a:noFill/>
          <a:ln w="9525" algn="ctr">
            <a:noFill/>
            <a:miter lim="800000"/>
            <a:headEnd/>
            <a:tailEnd/>
          </a:ln>
        </p:spPr>
        <p:txBody>
          <a:bodyPr wrap="square" lIns="109480" tIns="54738" rIns="109480" bIns="54738" anchor="t">
            <a:spAutoFit/>
          </a:bodyPr>
          <a:lstStyle/>
          <a:p>
            <a:pPr marL="228600" indent="-228600">
              <a:spcBef>
                <a:spcPts val="600"/>
              </a:spcBef>
              <a:buClr>
                <a:schemeClr val="tx1"/>
              </a:buClr>
              <a:buSzPct val="90000"/>
              <a:buFont typeface="Arial" pitchFamily="34" charset="0"/>
              <a:buChar char="•"/>
              <a:defRPr/>
            </a:pPr>
            <a:r>
              <a:rPr lang="en-US" sz="1200" dirty="0">
                <a:solidFill>
                  <a:srgbClr val="435153"/>
                </a:solidFill>
              </a:rPr>
              <a:t>Cisco Smart Care Service proactively alerts ECCOM about potential issues on customer networks </a:t>
            </a:r>
          </a:p>
          <a:p>
            <a:pPr marL="228600" indent="-228600">
              <a:spcBef>
                <a:spcPts val="600"/>
              </a:spcBef>
              <a:buClr>
                <a:schemeClr val="tx1"/>
              </a:buClr>
              <a:buSzPct val="90000"/>
              <a:buFont typeface="Arial" pitchFamily="34" charset="0"/>
              <a:buChar char="•"/>
              <a:defRPr/>
            </a:pPr>
            <a:r>
              <a:rPr lang="en-US" sz="1200" dirty="0">
                <a:solidFill>
                  <a:srgbClr val="435153"/>
                </a:solidFill>
              </a:rPr>
              <a:t>Smart Care requires less intervention from Cisco or network specialists to solve customer problems</a:t>
            </a:r>
          </a:p>
          <a:p>
            <a:pPr marL="228600" indent="-228600">
              <a:spcBef>
                <a:spcPts val="600"/>
              </a:spcBef>
              <a:buClr>
                <a:schemeClr val="tx1"/>
              </a:buClr>
              <a:buSzPct val="90000"/>
              <a:buFont typeface="Arial" pitchFamily="34" charset="0"/>
              <a:buChar char="•"/>
              <a:defRPr/>
            </a:pPr>
            <a:r>
              <a:rPr lang="en-US" sz="1200" dirty="0">
                <a:solidFill>
                  <a:srgbClr val="435153"/>
                </a:solidFill>
              </a:rPr>
              <a:t>Cisco Services provide broader and more unique portfolio of network solutions to customers</a:t>
            </a:r>
          </a:p>
        </p:txBody>
      </p:sp>
      <p:sp>
        <p:nvSpPr>
          <p:cNvPr id="43" name="Process 42"/>
          <p:cNvSpPr/>
          <p:nvPr/>
        </p:nvSpPr>
        <p:spPr>
          <a:xfrm>
            <a:off x="350583" y="4426383"/>
            <a:ext cx="4125913" cy="456032"/>
          </a:xfrm>
          <a:prstGeom prst="flowChartProcess">
            <a:avLst/>
          </a:prstGeom>
          <a:solidFill>
            <a:srgbClr val="BA8A0F"/>
          </a:solidFill>
          <a:ln>
            <a:noFill/>
          </a:ln>
          <a:effectLst>
            <a:outerShdw blurRad="50800" dist="25400" dir="5400000" rotWithShape="0">
              <a:prstClr val="black">
                <a:alpha val="47000"/>
              </a:prstClr>
            </a:outerShdw>
          </a:effectLst>
          <a:scene3d>
            <a:camera prst="orthographicFront"/>
            <a:lightRig rig="glow" dir="t">
              <a:rot lat="0" lon="0" rev="5400000"/>
            </a:lightRig>
          </a:scene3d>
          <a:sp3d>
            <a:bevelT w="120650" h="107950"/>
            <a:bevelB w="323850" h="679450"/>
            <a:contourClr>
              <a:schemeClr val="bg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lnSpc>
                <a:spcPct val="85000"/>
              </a:lnSpc>
            </a:pPr>
            <a:endParaRPr lang="en-US" dirty="0" smtClean="0">
              <a:solidFill>
                <a:srgbClr val="FFFFFF"/>
              </a:solidFill>
              <a:latin typeface="Arial"/>
            </a:endParaRPr>
          </a:p>
        </p:txBody>
      </p:sp>
      <p:sp>
        <p:nvSpPr>
          <p:cNvPr id="44" name="Process 43"/>
          <p:cNvSpPr/>
          <p:nvPr/>
        </p:nvSpPr>
        <p:spPr>
          <a:xfrm>
            <a:off x="4692650" y="4426383"/>
            <a:ext cx="4125913" cy="456032"/>
          </a:xfrm>
          <a:prstGeom prst="flowChartProcess">
            <a:avLst/>
          </a:prstGeom>
          <a:solidFill>
            <a:srgbClr val="519E20"/>
          </a:solidFill>
          <a:ln>
            <a:noFill/>
          </a:ln>
          <a:effectLst>
            <a:outerShdw blurRad="50800" dist="25400" dir="5400000" rotWithShape="0">
              <a:prstClr val="black">
                <a:alpha val="47000"/>
              </a:prstClr>
            </a:outerShdw>
          </a:effectLst>
          <a:scene3d>
            <a:camera prst="orthographicFront"/>
            <a:lightRig rig="glow" dir="t">
              <a:rot lat="0" lon="0" rev="5400000"/>
            </a:lightRig>
          </a:scene3d>
          <a:sp3d>
            <a:bevelT w="120650" h="107950"/>
            <a:bevelB w="323850" h="679450"/>
            <a:contourClr>
              <a:schemeClr val="bg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lnSpc>
                <a:spcPct val="90000"/>
              </a:lnSpc>
            </a:pPr>
            <a:endParaRPr lang="en-US" dirty="0" smtClean="0">
              <a:solidFill>
                <a:srgbClr val="FFFFFF"/>
              </a:solidFill>
              <a:latin typeface="Arial"/>
            </a:endParaRPr>
          </a:p>
        </p:txBody>
      </p:sp>
      <p:sp>
        <p:nvSpPr>
          <p:cNvPr id="45" name="Rectangle 44"/>
          <p:cNvSpPr/>
          <p:nvPr/>
        </p:nvSpPr>
        <p:spPr>
          <a:xfrm>
            <a:off x="486226" y="4464483"/>
            <a:ext cx="1416148" cy="369332"/>
          </a:xfrm>
          <a:prstGeom prst="rect">
            <a:avLst/>
          </a:prstGeom>
          <a:effectLst>
            <a:outerShdw blurRad="50800" dist="25400" dir="2700000">
              <a:srgbClr val="000000">
                <a:alpha val="19000"/>
              </a:srgbClr>
            </a:outerShdw>
          </a:effectLst>
        </p:spPr>
        <p:txBody>
          <a:bodyPr wrap="none">
            <a:spAutoFit/>
          </a:bodyPr>
          <a:lstStyle/>
          <a:p>
            <a:pPr>
              <a:spcBef>
                <a:spcPts val="600"/>
              </a:spcBef>
              <a:buClr>
                <a:srgbClr val="96CA4B"/>
              </a:buClr>
              <a:buSzPct val="90000"/>
            </a:pPr>
            <a:r>
              <a:rPr lang="en-US" b="1" dirty="0" smtClean="0">
                <a:solidFill>
                  <a:schemeClr val="bg1"/>
                </a:solidFill>
                <a:cs typeface="Times New Roman" pitchFamily="18" charset="0"/>
              </a:rPr>
              <a:t>Challenges</a:t>
            </a:r>
          </a:p>
        </p:txBody>
      </p:sp>
      <p:sp>
        <p:nvSpPr>
          <p:cNvPr id="46" name="Rectangle 45"/>
          <p:cNvSpPr/>
          <p:nvPr/>
        </p:nvSpPr>
        <p:spPr>
          <a:xfrm>
            <a:off x="4784711" y="4464483"/>
            <a:ext cx="1107770" cy="369332"/>
          </a:xfrm>
          <a:prstGeom prst="rect">
            <a:avLst/>
          </a:prstGeom>
          <a:effectLst>
            <a:outerShdw blurRad="50800" dist="25400" dir="2700000">
              <a:srgbClr val="000000">
                <a:alpha val="19000"/>
              </a:srgbClr>
            </a:outerShdw>
          </a:effectLst>
        </p:spPr>
        <p:txBody>
          <a:bodyPr wrap="none">
            <a:spAutoFit/>
          </a:bodyPr>
          <a:lstStyle/>
          <a:p>
            <a:pPr>
              <a:spcBef>
                <a:spcPts val="600"/>
              </a:spcBef>
              <a:buClr>
                <a:srgbClr val="96CA4B"/>
              </a:buClr>
              <a:buSzPct val="90000"/>
            </a:pPr>
            <a:r>
              <a:rPr lang="en-US" b="1" dirty="0" smtClean="0">
                <a:solidFill>
                  <a:schemeClr val="bg1"/>
                </a:solidFill>
                <a:cs typeface="Times New Roman" pitchFamily="18" charset="0"/>
              </a:rPr>
              <a:t>Solution</a:t>
            </a:r>
          </a:p>
        </p:txBody>
      </p:sp>
      <p:pic>
        <p:nvPicPr>
          <p:cNvPr id="47" name="Picture 46"/>
          <p:cNvPicPr>
            <a:picLocks noChangeAspect="1"/>
          </p:cNvPicPr>
          <p:nvPr/>
        </p:nvPicPr>
        <p:blipFill>
          <a:blip r:embed="rId3" cstate="print"/>
          <a:stretch>
            <a:fillRect/>
          </a:stretch>
        </p:blipFill>
        <p:spPr>
          <a:xfrm>
            <a:off x="6993809" y="1360021"/>
            <a:ext cx="1604092" cy="410572"/>
          </a:xfrm>
          <a:prstGeom prst="rect">
            <a:avLst/>
          </a:prstGeom>
        </p:spPr>
      </p:pic>
      <p:sp>
        <p:nvSpPr>
          <p:cNvPr id="48" name="Rounded Rectangle 47"/>
          <p:cNvSpPr/>
          <p:nvPr/>
        </p:nvSpPr>
        <p:spPr bwMode="auto">
          <a:xfrm>
            <a:off x="337883" y="1266508"/>
            <a:ext cx="8472464" cy="1136406"/>
          </a:xfrm>
          <a:prstGeom prst="roundRect">
            <a:avLst>
              <a:gd name="adj" fmla="val 0"/>
            </a:avLst>
          </a:prstGeom>
          <a:solidFill>
            <a:srgbClr val="2182A8"/>
          </a:solidFill>
          <a:ln>
            <a:noFill/>
          </a:ln>
          <a:effectLst>
            <a:outerShdw blurRad="50800" dist="25400" dir="5400000" rotWithShape="0">
              <a:prstClr val="black">
                <a:alpha val="47000"/>
              </a:prstClr>
            </a:outerShdw>
          </a:effectLst>
          <a:scene3d>
            <a:camera prst="orthographicFront"/>
            <a:lightRig rig="glow" dir="t">
              <a:rot lat="0" lon="0" rev="5400000"/>
            </a:lightRig>
          </a:scene3d>
          <a:sp3d>
            <a:bevelT w="222250" h="247650"/>
            <a:bevelB w="323850" h="679450"/>
            <a:contourClr>
              <a:schemeClr val="bg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lnSpc>
                <a:spcPct val="90000"/>
              </a:lnSpc>
            </a:pPr>
            <a:endParaRPr lang="en-US" dirty="0">
              <a:solidFill>
                <a:srgbClr val="FFFFFF"/>
              </a:solidFill>
              <a:latin typeface="Arial"/>
            </a:endParaRPr>
          </a:p>
        </p:txBody>
      </p:sp>
      <p:sp>
        <p:nvSpPr>
          <p:cNvPr id="49" name="TextBox 22"/>
          <p:cNvSpPr txBox="1">
            <a:spLocks noChangeArrowheads="1"/>
          </p:cNvSpPr>
          <p:nvPr/>
        </p:nvSpPr>
        <p:spPr bwMode="auto">
          <a:xfrm>
            <a:off x="486226" y="1465379"/>
            <a:ext cx="8276774"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pPr marL="114300" indent="-114300" eaLnBrk="1" hangingPunct="1"/>
            <a:r>
              <a:rPr lang="en-US" altLang="ja-JP" sz="1400" dirty="0" smtClean="0">
                <a:solidFill>
                  <a:schemeClr val="bg1"/>
                </a:solidFill>
              </a:rPr>
              <a:t>“We are </a:t>
            </a:r>
            <a:r>
              <a:rPr lang="en-US" altLang="ja-JP" sz="1400" dirty="0">
                <a:solidFill>
                  <a:schemeClr val="bg1"/>
                </a:solidFill>
              </a:rPr>
              <a:t>always looking for ways to differentiate ourselves, and Smart Care gives us an edge. </a:t>
            </a:r>
            <a:r>
              <a:rPr lang="en-US" altLang="ja-JP" sz="1400" dirty="0" smtClean="0">
                <a:solidFill>
                  <a:schemeClr val="bg1"/>
                </a:solidFill>
              </a:rPr>
              <a:t/>
            </a:r>
            <a:br>
              <a:rPr lang="en-US" altLang="ja-JP" sz="1400" dirty="0" smtClean="0">
                <a:solidFill>
                  <a:schemeClr val="bg1"/>
                </a:solidFill>
              </a:rPr>
            </a:br>
            <a:r>
              <a:rPr lang="en-US" altLang="ja-JP" sz="1400" dirty="0" smtClean="0">
                <a:solidFill>
                  <a:schemeClr val="bg1"/>
                </a:solidFill>
              </a:rPr>
              <a:t>We </a:t>
            </a:r>
            <a:r>
              <a:rPr lang="en-US" altLang="ja-JP" sz="1400" dirty="0">
                <a:solidFill>
                  <a:schemeClr val="bg1"/>
                </a:solidFill>
              </a:rPr>
              <a:t>especially like the fact that the service can be customized to offer additional value.” </a:t>
            </a:r>
            <a:r>
              <a:rPr lang="en-US" altLang="ja-JP" sz="1400" dirty="0" smtClean="0">
                <a:solidFill>
                  <a:schemeClr val="bg1"/>
                </a:solidFill>
              </a:rPr>
              <a:t/>
            </a:r>
            <a:br>
              <a:rPr lang="en-US" altLang="ja-JP" sz="1400" dirty="0" smtClean="0">
                <a:solidFill>
                  <a:schemeClr val="bg1"/>
                </a:solidFill>
              </a:rPr>
            </a:br>
            <a:r>
              <a:rPr lang="en-US" altLang="ja-JP" sz="1400" dirty="0" smtClean="0">
                <a:solidFill>
                  <a:schemeClr val="bg1"/>
                </a:solidFill>
              </a:rPr>
              <a:t>– </a:t>
            </a:r>
            <a:r>
              <a:rPr lang="en-US" altLang="ja-JP" sz="1400" dirty="0">
                <a:solidFill>
                  <a:schemeClr val="bg1"/>
                </a:solidFill>
              </a:rPr>
              <a:t>Sophie Shi, Business Development Specialist, ECCOM Network System Co. Ltd</a:t>
            </a:r>
          </a:p>
        </p:txBody>
      </p:sp>
      <p:grpSp>
        <p:nvGrpSpPr>
          <p:cNvPr id="2" name="Group 1"/>
          <p:cNvGrpSpPr/>
          <p:nvPr/>
        </p:nvGrpSpPr>
        <p:grpSpPr>
          <a:xfrm>
            <a:off x="6541408" y="363485"/>
            <a:ext cx="2221591" cy="826779"/>
            <a:chOff x="6030913" y="455613"/>
            <a:chExt cx="2848134" cy="1059954"/>
          </a:xfrm>
        </p:grpSpPr>
        <p:sp>
          <p:nvSpPr>
            <p:cNvPr id="35" name="Oval 34"/>
            <p:cNvSpPr/>
            <p:nvPr/>
          </p:nvSpPr>
          <p:spPr>
            <a:xfrm>
              <a:off x="6181430" y="1267916"/>
              <a:ext cx="2697617" cy="247651"/>
            </a:xfrm>
            <a:prstGeom prst="ellipse">
              <a:avLst/>
            </a:prstGeom>
            <a:gradFill flip="none" rotWithShape="1">
              <a:gsLst>
                <a:gs pos="1000">
                  <a:srgbClr val="494A4A">
                    <a:alpha val="41000"/>
                  </a:srgbClr>
                </a:gs>
                <a:gs pos="100000">
                  <a:schemeClr val="accent1">
                    <a:hueOff val="0"/>
                    <a:satOff val="0"/>
                    <a:lumOff val="0"/>
                    <a:shade val="94000"/>
                    <a:satMod val="135000"/>
                    <a:alpha val="0"/>
                  </a:schemeClr>
                </a:gs>
              </a:gsLst>
              <a:path path="shape">
                <a:fillToRect l="50000" t="50000" r="50000" b="50000"/>
              </a:path>
              <a:tileRect/>
            </a:gradFill>
            <a:effectLst/>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pic>
          <p:nvPicPr>
            <p:cNvPr id="36" name="Picture 22"/>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6030913" y="455613"/>
              <a:ext cx="2808287" cy="938212"/>
            </a:xfrm>
            <a:prstGeom prst="rect">
              <a:avLst/>
            </a:prstGeom>
            <a:noFill/>
            <a:ln w="9525">
              <a:noFill/>
              <a:miter lim="800000"/>
              <a:headEnd/>
              <a:tailEnd/>
            </a:ln>
          </p:spPr>
        </p:pic>
      </p:grpSp>
    </p:spTree>
    <p:extLst>
      <p:ext uri="{BB962C8B-B14F-4D97-AF65-F5344CB8AC3E}">
        <p14:creationId xmlns:p14="http://schemas.microsoft.com/office/powerpoint/2010/main" val="4123200355"/>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10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41"/>
          <p:cNvGrpSpPr/>
          <p:nvPr/>
        </p:nvGrpSpPr>
        <p:grpSpPr>
          <a:xfrm>
            <a:off x="337883" y="2521786"/>
            <a:ext cx="8472464" cy="1790485"/>
            <a:chOff x="2936594" y="1658730"/>
            <a:chExt cx="2290895" cy="1185030"/>
          </a:xfrm>
        </p:grpSpPr>
        <p:sp>
          <p:nvSpPr>
            <p:cNvPr id="4" name="Rectangle 3"/>
            <p:cNvSpPr/>
            <p:nvPr/>
          </p:nvSpPr>
          <p:spPr>
            <a:xfrm>
              <a:off x="2936594" y="1658730"/>
              <a:ext cx="2290895" cy="1185030"/>
            </a:xfrm>
            <a:prstGeom prst="rect">
              <a:avLst/>
            </a:prstGeom>
            <a:solidFill>
              <a:srgbClr val="FFFFFF">
                <a:alpha val="37000"/>
              </a:srgbClr>
            </a:solidFill>
            <a:ln w="76200" cap="flat" cmpd="sng" algn="ctr">
              <a:noFill/>
              <a:prstDash val="solid"/>
              <a:round/>
              <a:headEnd type="none" w="med" len="med"/>
              <a:tailEnd type="none" w="med" len="med"/>
            </a:ln>
            <a:effectLst>
              <a:outerShdw blurRad="241300" dist="25400" dir="5400000" algn="ctr" rotWithShape="0">
                <a:schemeClr val="accent3">
                  <a:lumMod val="10000"/>
                  <a:alpha val="63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fontAlgn="base">
                <a:spcBef>
                  <a:spcPct val="0"/>
                </a:spcBef>
                <a:spcAft>
                  <a:spcPct val="0"/>
                </a:spcAft>
              </a:pPr>
              <a:endParaRPr lang="en-US" kern="1200" dirty="0">
                <a:solidFill>
                  <a:srgbClr val="FFFFFF"/>
                </a:solidFill>
                <a:latin typeface="Arial"/>
                <a:ea typeface="+mn-ea"/>
                <a:cs typeface="+mn-cs"/>
              </a:endParaRPr>
            </a:p>
          </p:txBody>
        </p:sp>
        <p:sp>
          <p:nvSpPr>
            <p:cNvPr id="5" name="Rectangle 4"/>
            <p:cNvSpPr/>
            <p:nvPr/>
          </p:nvSpPr>
          <p:spPr>
            <a:xfrm>
              <a:off x="2936594" y="1658730"/>
              <a:ext cx="2290895" cy="1185030"/>
            </a:xfrm>
            <a:prstGeom prst="rect">
              <a:avLst/>
            </a:prstGeom>
            <a:solidFill>
              <a:srgbClr val="FFFFFF">
                <a:alpha val="31000"/>
              </a:srgbClr>
            </a:solidFill>
            <a:ln w="76200"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fontAlgn="base">
                <a:spcBef>
                  <a:spcPct val="0"/>
                </a:spcBef>
                <a:spcAft>
                  <a:spcPct val="0"/>
                </a:spcAft>
              </a:pPr>
              <a:endParaRPr lang="en-US" kern="1200" dirty="0">
                <a:solidFill>
                  <a:srgbClr val="FFFFFF"/>
                </a:solidFill>
                <a:latin typeface="Arial"/>
                <a:ea typeface="+mn-ea"/>
                <a:cs typeface="+mn-cs"/>
              </a:endParaRPr>
            </a:p>
          </p:txBody>
        </p:sp>
      </p:grpSp>
      <p:sp>
        <p:nvSpPr>
          <p:cNvPr id="6" name="Oval 5"/>
          <p:cNvSpPr/>
          <p:nvPr/>
        </p:nvSpPr>
        <p:spPr>
          <a:xfrm>
            <a:off x="229702" y="6580442"/>
            <a:ext cx="4361094" cy="495300"/>
          </a:xfrm>
          <a:prstGeom prst="ellipse">
            <a:avLst/>
          </a:prstGeom>
          <a:gradFill flip="none" rotWithShape="1">
            <a:gsLst>
              <a:gs pos="1000">
                <a:srgbClr val="494A4A">
                  <a:alpha val="41000"/>
                </a:srgbClr>
              </a:gs>
              <a:gs pos="100000">
                <a:schemeClr val="accent1">
                  <a:hueOff val="0"/>
                  <a:satOff val="0"/>
                  <a:lumOff val="0"/>
                  <a:shade val="94000"/>
                  <a:satMod val="135000"/>
                  <a:alpha val="0"/>
                </a:schemeClr>
              </a:gs>
            </a:gsLst>
            <a:path path="shape">
              <a:fillToRect l="50000" t="50000" r="50000" b="50000"/>
            </a:path>
            <a:tileRect/>
          </a:gradFill>
          <a:effectLst/>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7" name="Oval 6"/>
          <p:cNvSpPr/>
          <p:nvPr/>
        </p:nvSpPr>
        <p:spPr>
          <a:xfrm>
            <a:off x="4548861" y="6580442"/>
            <a:ext cx="4361094" cy="495300"/>
          </a:xfrm>
          <a:prstGeom prst="ellipse">
            <a:avLst/>
          </a:prstGeom>
          <a:gradFill flip="none" rotWithShape="1">
            <a:gsLst>
              <a:gs pos="1000">
                <a:srgbClr val="494A4A">
                  <a:alpha val="41000"/>
                </a:srgbClr>
              </a:gs>
              <a:gs pos="100000">
                <a:schemeClr val="accent1">
                  <a:hueOff val="0"/>
                  <a:satOff val="0"/>
                  <a:lumOff val="0"/>
                  <a:shade val="94000"/>
                  <a:satMod val="135000"/>
                  <a:alpha val="0"/>
                </a:schemeClr>
              </a:gs>
            </a:gsLst>
            <a:path path="shape">
              <a:fillToRect l="50000" t="50000" r="50000" b="50000"/>
            </a:path>
            <a:tileRect/>
          </a:gradFill>
          <a:effectLst/>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grpSp>
        <p:nvGrpSpPr>
          <p:cNvPr id="8" name="Group 41"/>
          <p:cNvGrpSpPr/>
          <p:nvPr/>
        </p:nvGrpSpPr>
        <p:grpSpPr>
          <a:xfrm>
            <a:off x="350583" y="4426383"/>
            <a:ext cx="4125913" cy="1882891"/>
            <a:chOff x="2936594" y="1658730"/>
            <a:chExt cx="2290895" cy="1185030"/>
          </a:xfrm>
        </p:grpSpPr>
        <p:sp>
          <p:nvSpPr>
            <p:cNvPr id="9" name="Rectangle 8"/>
            <p:cNvSpPr/>
            <p:nvPr/>
          </p:nvSpPr>
          <p:spPr>
            <a:xfrm>
              <a:off x="2936594" y="1658730"/>
              <a:ext cx="2290895" cy="1185030"/>
            </a:xfrm>
            <a:prstGeom prst="rect">
              <a:avLst/>
            </a:prstGeom>
            <a:solidFill>
              <a:srgbClr val="FFFFFF">
                <a:alpha val="37000"/>
              </a:srgbClr>
            </a:solidFill>
            <a:ln w="76200" cap="flat" cmpd="sng" algn="ctr">
              <a:noFill/>
              <a:prstDash val="solid"/>
              <a:round/>
              <a:headEnd type="none" w="med" len="med"/>
              <a:tailEnd type="none" w="med" len="med"/>
            </a:ln>
            <a:effectLst>
              <a:outerShdw blurRad="241300" dist="25400" dir="5400000" algn="ctr" rotWithShape="0">
                <a:schemeClr val="accent3">
                  <a:lumMod val="10000"/>
                  <a:alpha val="63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fontAlgn="base">
                <a:spcBef>
                  <a:spcPct val="0"/>
                </a:spcBef>
                <a:spcAft>
                  <a:spcPct val="0"/>
                </a:spcAft>
              </a:pPr>
              <a:endParaRPr lang="en-US" kern="1200" dirty="0">
                <a:solidFill>
                  <a:srgbClr val="FFFFFF"/>
                </a:solidFill>
                <a:latin typeface="Arial"/>
                <a:ea typeface="+mn-ea"/>
                <a:cs typeface="+mn-cs"/>
              </a:endParaRPr>
            </a:p>
          </p:txBody>
        </p:sp>
        <p:sp>
          <p:nvSpPr>
            <p:cNvPr id="10" name="Rectangle 9"/>
            <p:cNvSpPr/>
            <p:nvPr/>
          </p:nvSpPr>
          <p:spPr>
            <a:xfrm>
              <a:off x="2936594" y="1658730"/>
              <a:ext cx="2290895" cy="1185030"/>
            </a:xfrm>
            <a:prstGeom prst="rect">
              <a:avLst/>
            </a:prstGeom>
            <a:solidFill>
              <a:srgbClr val="FFFFFF">
                <a:alpha val="31000"/>
              </a:srgbClr>
            </a:solidFill>
            <a:ln w="76200"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fontAlgn="base">
                <a:spcBef>
                  <a:spcPct val="0"/>
                </a:spcBef>
                <a:spcAft>
                  <a:spcPct val="0"/>
                </a:spcAft>
              </a:pPr>
              <a:endParaRPr lang="en-US" kern="1200" dirty="0">
                <a:solidFill>
                  <a:srgbClr val="FFFFFF"/>
                </a:solidFill>
                <a:latin typeface="Arial"/>
                <a:ea typeface="+mn-ea"/>
                <a:cs typeface="+mn-cs"/>
              </a:endParaRPr>
            </a:p>
          </p:txBody>
        </p:sp>
      </p:grpSp>
      <p:sp>
        <p:nvSpPr>
          <p:cNvPr id="11" name="AutoShape 55"/>
          <p:cNvSpPr>
            <a:spLocks noChangeArrowheads="1"/>
          </p:cNvSpPr>
          <p:nvPr/>
        </p:nvSpPr>
        <p:spPr bwMode="auto">
          <a:xfrm>
            <a:off x="553784" y="2689723"/>
            <a:ext cx="3118104" cy="1689100"/>
          </a:xfrm>
          <a:prstGeom prst="roundRect">
            <a:avLst>
              <a:gd name="adj" fmla="val 0"/>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t" anchorCtr="0"/>
          <a:lstStyle/>
          <a:p>
            <a:pPr eaLnBrk="0" fontAlgn="base" hangingPunct="0">
              <a:lnSpc>
                <a:spcPct val="95000"/>
              </a:lnSpc>
              <a:spcBef>
                <a:spcPts val="1438"/>
              </a:spcBef>
              <a:spcAft>
                <a:spcPct val="0"/>
              </a:spcAft>
              <a:buClr>
                <a:srgbClr val="0096D6"/>
              </a:buClr>
            </a:pPr>
            <a:r>
              <a:rPr lang="en-US" sz="3400" dirty="0" smtClean="0">
                <a:solidFill>
                  <a:schemeClr val="tx1"/>
                </a:solidFill>
                <a:latin typeface="Arial" charset="0"/>
              </a:rPr>
              <a:t>Business</a:t>
            </a:r>
            <a:br>
              <a:rPr lang="en-US" sz="3400" dirty="0" smtClean="0">
                <a:solidFill>
                  <a:schemeClr val="tx1"/>
                </a:solidFill>
                <a:latin typeface="Arial" charset="0"/>
              </a:rPr>
            </a:br>
            <a:r>
              <a:rPr lang="en-US" sz="3400" dirty="0" smtClean="0">
                <a:solidFill>
                  <a:schemeClr val="tx1"/>
                </a:solidFill>
                <a:latin typeface="Arial" charset="0"/>
              </a:rPr>
              <a:t>Value</a:t>
            </a:r>
          </a:p>
        </p:txBody>
      </p:sp>
      <p:sp>
        <p:nvSpPr>
          <p:cNvPr id="12" name="AutoShape 55"/>
          <p:cNvSpPr>
            <a:spLocks noChangeArrowheads="1"/>
          </p:cNvSpPr>
          <p:nvPr/>
        </p:nvSpPr>
        <p:spPr bwMode="auto">
          <a:xfrm>
            <a:off x="2755901" y="2648786"/>
            <a:ext cx="6007100" cy="2311956"/>
          </a:xfrm>
          <a:prstGeom prst="roundRect">
            <a:avLst>
              <a:gd name="adj" fmla="val 5167"/>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t" anchorCtr="0">
            <a:noAutofit/>
          </a:bodyPr>
          <a:lstStyle/>
          <a:p>
            <a:pPr marL="228600" indent="-228600">
              <a:spcBef>
                <a:spcPts val="600"/>
              </a:spcBef>
              <a:buClr>
                <a:schemeClr val="tx1"/>
              </a:buClr>
              <a:buSzPct val="90000"/>
              <a:buFont typeface="Arial" pitchFamily="34" charset="0"/>
              <a:buChar char="•"/>
              <a:defRPr/>
            </a:pPr>
            <a:r>
              <a:rPr lang="en-US" sz="1400" dirty="0">
                <a:solidFill>
                  <a:srgbClr val="435153"/>
                </a:solidFill>
              </a:rPr>
              <a:t>Expanded </a:t>
            </a:r>
            <a:r>
              <a:rPr lang="en-US" sz="1400" dirty="0" err="1">
                <a:solidFill>
                  <a:srgbClr val="435153"/>
                </a:solidFill>
              </a:rPr>
              <a:t>Besttel’s</a:t>
            </a:r>
            <a:r>
              <a:rPr lang="en-US" sz="1400" dirty="0">
                <a:solidFill>
                  <a:srgbClr val="435153"/>
                </a:solidFill>
              </a:rPr>
              <a:t> IT services to move from “break-fix” model to proactive network management</a:t>
            </a:r>
          </a:p>
          <a:p>
            <a:pPr marL="228600" indent="-228600">
              <a:spcBef>
                <a:spcPts val="600"/>
              </a:spcBef>
              <a:buClr>
                <a:schemeClr val="tx1"/>
              </a:buClr>
              <a:buSzPct val="90000"/>
              <a:buFont typeface="Arial" pitchFamily="34" charset="0"/>
              <a:buChar char="•"/>
              <a:defRPr/>
            </a:pPr>
            <a:r>
              <a:rPr lang="en-US" sz="1400" dirty="0">
                <a:solidFill>
                  <a:srgbClr val="435153"/>
                </a:solidFill>
              </a:rPr>
              <a:t>Reduced number of system alerts on local university network from 350 to 19 within months</a:t>
            </a:r>
          </a:p>
          <a:p>
            <a:pPr marL="228600" indent="-228600">
              <a:spcBef>
                <a:spcPts val="600"/>
              </a:spcBef>
              <a:buClr>
                <a:schemeClr val="tx1"/>
              </a:buClr>
              <a:buSzPct val="90000"/>
              <a:buFont typeface="Arial" pitchFamily="34" charset="0"/>
              <a:buChar char="•"/>
              <a:defRPr/>
            </a:pPr>
            <a:r>
              <a:rPr lang="en-US" sz="1400" dirty="0">
                <a:solidFill>
                  <a:srgbClr val="435153"/>
                </a:solidFill>
              </a:rPr>
              <a:t>Cut customers’ support costs by 17 percent while providing higher-value service</a:t>
            </a:r>
          </a:p>
        </p:txBody>
      </p:sp>
      <p:grpSp>
        <p:nvGrpSpPr>
          <p:cNvPr id="13" name="Group 41"/>
          <p:cNvGrpSpPr/>
          <p:nvPr/>
        </p:nvGrpSpPr>
        <p:grpSpPr>
          <a:xfrm>
            <a:off x="4684434" y="4426383"/>
            <a:ext cx="4125913" cy="1882891"/>
            <a:chOff x="2936594" y="1658730"/>
            <a:chExt cx="2290895" cy="1185030"/>
          </a:xfrm>
        </p:grpSpPr>
        <p:sp>
          <p:nvSpPr>
            <p:cNvPr id="14" name="Rectangle 13"/>
            <p:cNvSpPr/>
            <p:nvPr/>
          </p:nvSpPr>
          <p:spPr>
            <a:xfrm>
              <a:off x="2936594" y="1658730"/>
              <a:ext cx="2290895" cy="1185030"/>
            </a:xfrm>
            <a:prstGeom prst="rect">
              <a:avLst/>
            </a:prstGeom>
            <a:solidFill>
              <a:srgbClr val="FFFFFF">
                <a:alpha val="37000"/>
              </a:srgbClr>
            </a:solidFill>
            <a:ln w="76200" cap="flat" cmpd="sng" algn="ctr">
              <a:noFill/>
              <a:prstDash val="solid"/>
              <a:round/>
              <a:headEnd type="none" w="med" len="med"/>
              <a:tailEnd type="none" w="med" len="med"/>
            </a:ln>
            <a:effectLst>
              <a:outerShdw blurRad="241300" dist="25400" dir="5400000" algn="ctr" rotWithShape="0">
                <a:schemeClr val="accent3">
                  <a:lumMod val="10000"/>
                  <a:alpha val="63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fontAlgn="base">
                <a:spcBef>
                  <a:spcPct val="0"/>
                </a:spcBef>
                <a:spcAft>
                  <a:spcPct val="0"/>
                </a:spcAft>
              </a:pPr>
              <a:endParaRPr lang="en-US" kern="1200" dirty="0">
                <a:solidFill>
                  <a:srgbClr val="FFFFFF"/>
                </a:solidFill>
                <a:latin typeface="Arial"/>
                <a:ea typeface="+mn-ea"/>
                <a:cs typeface="+mn-cs"/>
              </a:endParaRPr>
            </a:p>
          </p:txBody>
        </p:sp>
        <p:sp>
          <p:nvSpPr>
            <p:cNvPr id="15" name="Rectangle 14"/>
            <p:cNvSpPr/>
            <p:nvPr/>
          </p:nvSpPr>
          <p:spPr>
            <a:xfrm>
              <a:off x="2936594" y="1658730"/>
              <a:ext cx="2290895" cy="1185030"/>
            </a:xfrm>
            <a:prstGeom prst="rect">
              <a:avLst/>
            </a:prstGeom>
            <a:solidFill>
              <a:srgbClr val="FFFFFF">
                <a:alpha val="31000"/>
              </a:srgbClr>
            </a:solidFill>
            <a:ln w="76200"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fontAlgn="base">
                <a:spcBef>
                  <a:spcPct val="0"/>
                </a:spcBef>
                <a:spcAft>
                  <a:spcPct val="0"/>
                </a:spcAft>
              </a:pPr>
              <a:endParaRPr lang="en-US" kern="1200" dirty="0">
                <a:solidFill>
                  <a:srgbClr val="FFFFFF"/>
                </a:solidFill>
                <a:latin typeface="Arial"/>
                <a:ea typeface="+mn-ea"/>
                <a:cs typeface="+mn-cs"/>
              </a:endParaRPr>
            </a:p>
          </p:txBody>
        </p:sp>
      </p:grpSp>
      <p:sp>
        <p:nvSpPr>
          <p:cNvPr id="16" name="Text Box 11"/>
          <p:cNvSpPr txBox="1">
            <a:spLocks noChangeArrowheads="1"/>
          </p:cNvSpPr>
          <p:nvPr/>
        </p:nvSpPr>
        <p:spPr bwMode="auto">
          <a:xfrm>
            <a:off x="416109" y="4936845"/>
            <a:ext cx="3889191" cy="1372429"/>
          </a:xfrm>
          <a:prstGeom prst="rect">
            <a:avLst/>
          </a:prstGeom>
          <a:noFill/>
          <a:ln w="9525" algn="ctr">
            <a:noFill/>
            <a:miter lim="800000"/>
            <a:headEnd/>
            <a:tailEnd/>
          </a:ln>
        </p:spPr>
        <p:txBody>
          <a:bodyPr wrap="square" lIns="109480" tIns="54738" rIns="109480" bIns="54738" anchor="t">
            <a:spAutoFit/>
          </a:bodyPr>
          <a:lstStyle/>
          <a:p>
            <a:pPr marL="120650" indent="-120650" fontAlgn="auto">
              <a:spcBef>
                <a:spcPts val="0"/>
              </a:spcBef>
              <a:spcAft>
                <a:spcPts val="600"/>
              </a:spcAft>
              <a:buClr>
                <a:srgbClr val="BA8A0F"/>
              </a:buClr>
              <a:buFont typeface="Arial" pitchFamily="34" charset="0"/>
              <a:buChar char="•"/>
              <a:defRPr/>
            </a:pPr>
            <a:r>
              <a:rPr lang="en-US" sz="1200" dirty="0">
                <a:solidFill>
                  <a:srgbClr val="464747"/>
                </a:solidFill>
              </a:rPr>
              <a:t>Increase sales by providing more customized services to customers</a:t>
            </a:r>
          </a:p>
          <a:p>
            <a:pPr marL="120650" indent="-120650" fontAlgn="auto">
              <a:spcBef>
                <a:spcPts val="0"/>
              </a:spcBef>
              <a:spcAft>
                <a:spcPts val="600"/>
              </a:spcAft>
              <a:buClr>
                <a:srgbClr val="BA8A0F"/>
              </a:buClr>
              <a:buFont typeface="Arial" pitchFamily="34" charset="0"/>
              <a:buChar char="•"/>
              <a:defRPr/>
            </a:pPr>
            <a:r>
              <a:rPr lang="en-US" sz="1200" dirty="0">
                <a:solidFill>
                  <a:srgbClr val="464747"/>
                </a:solidFill>
              </a:rPr>
              <a:t>Move beyond “break-fix” IT approach to more active role in anticipating network issues</a:t>
            </a:r>
          </a:p>
          <a:p>
            <a:pPr marL="120650" indent="-120650" fontAlgn="auto">
              <a:spcBef>
                <a:spcPts val="0"/>
              </a:spcBef>
              <a:spcAft>
                <a:spcPts val="600"/>
              </a:spcAft>
              <a:buClr>
                <a:srgbClr val="BA8A0F"/>
              </a:buClr>
              <a:buFont typeface="Arial" pitchFamily="34" charset="0"/>
              <a:buChar char="•"/>
              <a:defRPr/>
            </a:pPr>
            <a:r>
              <a:rPr lang="en-US" sz="1200" dirty="0">
                <a:solidFill>
                  <a:srgbClr val="464747"/>
                </a:solidFill>
              </a:rPr>
              <a:t>Keep track of individual contracts, service-level agreements, and hardware termination dates</a:t>
            </a:r>
          </a:p>
        </p:txBody>
      </p:sp>
      <p:sp>
        <p:nvSpPr>
          <p:cNvPr id="17" name="Text Box 11"/>
          <p:cNvSpPr txBox="1">
            <a:spLocks noChangeArrowheads="1"/>
          </p:cNvSpPr>
          <p:nvPr/>
        </p:nvSpPr>
        <p:spPr bwMode="auto">
          <a:xfrm>
            <a:off x="4784711" y="4921910"/>
            <a:ext cx="4003689" cy="1372429"/>
          </a:xfrm>
          <a:prstGeom prst="rect">
            <a:avLst/>
          </a:prstGeom>
          <a:noFill/>
          <a:ln w="9525" algn="ctr">
            <a:noFill/>
            <a:miter lim="800000"/>
            <a:headEnd/>
            <a:tailEnd/>
          </a:ln>
        </p:spPr>
        <p:txBody>
          <a:bodyPr wrap="square" lIns="109480" tIns="54738" rIns="109480" bIns="54738" anchor="t">
            <a:spAutoFit/>
          </a:bodyPr>
          <a:lstStyle/>
          <a:p>
            <a:pPr marL="120650" indent="-120650" fontAlgn="auto">
              <a:spcBef>
                <a:spcPts val="0"/>
              </a:spcBef>
              <a:spcAft>
                <a:spcPts val="600"/>
              </a:spcAft>
              <a:buFont typeface="Arial" pitchFamily="34" charset="0"/>
              <a:buChar char="•"/>
              <a:defRPr/>
            </a:pPr>
            <a:r>
              <a:rPr lang="en-US" sz="1200" dirty="0" smtClean="0">
                <a:solidFill>
                  <a:srgbClr val="464747"/>
                </a:solidFill>
              </a:rPr>
              <a:t>Cisco</a:t>
            </a:r>
            <a:r>
              <a:rPr lang="en-US" sz="1200" baseline="30000" dirty="0" smtClean="0">
                <a:solidFill>
                  <a:srgbClr val="464747"/>
                </a:solidFill>
                <a:latin typeface="Arial"/>
                <a:cs typeface="Arial"/>
              </a:rPr>
              <a:t>®</a:t>
            </a:r>
            <a:r>
              <a:rPr lang="en-US" sz="1200" dirty="0" smtClean="0">
                <a:solidFill>
                  <a:srgbClr val="464747"/>
                </a:solidFill>
              </a:rPr>
              <a:t> </a:t>
            </a:r>
            <a:r>
              <a:rPr lang="en-US" sz="1200" dirty="0">
                <a:solidFill>
                  <a:srgbClr val="464747"/>
                </a:solidFill>
              </a:rPr>
              <a:t>Smart Care Service increases network visibility</a:t>
            </a:r>
          </a:p>
          <a:p>
            <a:pPr marL="120650" indent="-120650" fontAlgn="auto">
              <a:spcBef>
                <a:spcPts val="0"/>
              </a:spcBef>
              <a:spcAft>
                <a:spcPts val="600"/>
              </a:spcAft>
              <a:buFont typeface="Arial" pitchFamily="34" charset="0"/>
              <a:buChar char="•"/>
              <a:defRPr/>
            </a:pPr>
            <a:r>
              <a:rPr lang="en-US" sz="1200" dirty="0">
                <a:solidFill>
                  <a:srgbClr val="464747"/>
                </a:solidFill>
              </a:rPr>
              <a:t>Cisco Smart Care Service helps enable </a:t>
            </a:r>
            <a:r>
              <a:rPr lang="en-US" sz="1200" dirty="0" err="1">
                <a:solidFill>
                  <a:srgbClr val="464747"/>
                </a:solidFill>
              </a:rPr>
              <a:t>Besttel</a:t>
            </a:r>
            <a:r>
              <a:rPr lang="en-US" sz="1200" dirty="0">
                <a:solidFill>
                  <a:srgbClr val="464747"/>
                </a:solidFill>
              </a:rPr>
              <a:t> to offer a wider range of services</a:t>
            </a:r>
          </a:p>
          <a:p>
            <a:pPr marL="120650" indent="-120650" fontAlgn="auto">
              <a:spcBef>
                <a:spcPts val="0"/>
              </a:spcBef>
              <a:spcAft>
                <a:spcPts val="600"/>
              </a:spcAft>
              <a:buFont typeface="Arial" pitchFamily="34" charset="0"/>
              <a:buChar char="•"/>
              <a:defRPr/>
            </a:pPr>
            <a:r>
              <a:rPr lang="en-US" sz="1200" dirty="0">
                <a:solidFill>
                  <a:srgbClr val="464747"/>
                </a:solidFill>
              </a:rPr>
              <a:t>Cisco Smart Care Service provides the ability to manage any device reachable by IP under </a:t>
            </a:r>
            <a:r>
              <a:rPr lang="en-US" sz="1200" dirty="0" smtClean="0">
                <a:solidFill>
                  <a:srgbClr val="464747"/>
                </a:solidFill>
              </a:rPr>
              <a:t>a  co-terminated </a:t>
            </a:r>
            <a:r>
              <a:rPr lang="en-US" sz="1200" dirty="0">
                <a:solidFill>
                  <a:srgbClr val="464747"/>
                </a:solidFill>
              </a:rPr>
              <a:t>contract</a:t>
            </a:r>
          </a:p>
        </p:txBody>
      </p:sp>
      <p:sp>
        <p:nvSpPr>
          <p:cNvPr id="18" name="Process 42"/>
          <p:cNvSpPr/>
          <p:nvPr/>
        </p:nvSpPr>
        <p:spPr>
          <a:xfrm>
            <a:off x="350583" y="4426383"/>
            <a:ext cx="4125913" cy="456032"/>
          </a:xfrm>
          <a:prstGeom prst="flowChartProcess">
            <a:avLst/>
          </a:prstGeom>
          <a:solidFill>
            <a:srgbClr val="BA8A0F"/>
          </a:solidFill>
          <a:ln>
            <a:noFill/>
          </a:ln>
          <a:effectLst>
            <a:outerShdw blurRad="50800" dist="25400" dir="5400000" rotWithShape="0">
              <a:prstClr val="black">
                <a:alpha val="47000"/>
              </a:prstClr>
            </a:outerShdw>
          </a:effectLst>
          <a:scene3d>
            <a:camera prst="orthographicFront"/>
            <a:lightRig rig="glow" dir="t">
              <a:rot lat="0" lon="0" rev="5400000"/>
            </a:lightRig>
          </a:scene3d>
          <a:sp3d>
            <a:bevelT w="120650" h="107950"/>
            <a:bevelB w="323850" h="679450"/>
            <a:contourClr>
              <a:schemeClr val="bg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lnSpc>
                <a:spcPct val="85000"/>
              </a:lnSpc>
            </a:pPr>
            <a:endParaRPr lang="en-US" dirty="0" smtClean="0">
              <a:solidFill>
                <a:srgbClr val="FFFFFF"/>
              </a:solidFill>
              <a:latin typeface="Arial"/>
            </a:endParaRPr>
          </a:p>
        </p:txBody>
      </p:sp>
      <p:sp>
        <p:nvSpPr>
          <p:cNvPr id="19" name="Process 43"/>
          <p:cNvSpPr/>
          <p:nvPr/>
        </p:nvSpPr>
        <p:spPr>
          <a:xfrm>
            <a:off x="4692650" y="4426383"/>
            <a:ext cx="4125913" cy="456032"/>
          </a:xfrm>
          <a:prstGeom prst="flowChartProcess">
            <a:avLst/>
          </a:prstGeom>
          <a:solidFill>
            <a:srgbClr val="519E20"/>
          </a:solidFill>
          <a:ln>
            <a:noFill/>
          </a:ln>
          <a:effectLst>
            <a:outerShdw blurRad="50800" dist="25400" dir="5400000" rotWithShape="0">
              <a:prstClr val="black">
                <a:alpha val="47000"/>
              </a:prstClr>
            </a:outerShdw>
          </a:effectLst>
          <a:scene3d>
            <a:camera prst="orthographicFront"/>
            <a:lightRig rig="glow" dir="t">
              <a:rot lat="0" lon="0" rev="5400000"/>
            </a:lightRig>
          </a:scene3d>
          <a:sp3d>
            <a:bevelT w="120650" h="107950"/>
            <a:bevelB w="323850" h="679450"/>
            <a:contourClr>
              <a:schemeClr val="bg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lnSpc>
                <a:spcPct val="90000"/>
              </a:lnSpc>
            </a:pPr>
            <a:endParaRPr lang="en-US" dirty="0" smtClean="0">
              <a:solidFill>
                <a:srgbClr val="FFFFFF"/>
              </a:solidFill>
              <a:latin typeface="Arial"/>
            </a:endParaRPr>
          </a:p>
        </p:txBody>
      </p:sp>
      <p:sp>
        <p:nvSpPr>
          <p:cNvPr id="20" name="Rectangle 19"/>
          <p:cNvSpPr/>
          <p:nvPr/>
        </p:nvSpPr>
        <p:spPr>
          <a:xfrm>
            <a:off x="486226" y="4464483"/>
            <a:ext cx="1416148" cy="369332"/>
          </a:xfrm>
          <a:prstGeom prst="rect">
            <a:avLst/>
          </a:prstGeom>
          <a:effectLst>
            <a:outerShdw blurRad="50800" dist="25400" dir="2700000">
              <a:srgbClr val="000000">
                <a:alpha val="19000"/>
              </a:srgbClr>
            </a:outerShdw>
          </a:effectLst>
        </p:spPr>
        <p:txBody>
          <a:bodyPr wrap="none">
            <a:spAutoFit/>
          </a:bodyPr>
          <a:lstStyle/>
          <a:p>
            <a:pPr>
              <a:spcBef>
                <a:spcPts val="600"/>
              </a:spcBef>
              <a:buClr>
                <a:srgbClr val="96CA4B"/>
              </a:buClr>
              <a:buSzPct val="90000"/>
            </a:pPr>
            <a:r>
              <a:rPr lang="en-US" b="1" dirty="0" smtClean="0">
                <a:solidFill>
                  <a:schemeClr val="bg1"/>
                </a:solidFill>
                <a:cs typeface="Times New Roman" pitchFamily="18" charset="0"/>
              </a:rPr>
              <a:t>Challenges</a:t>
            </a:r>
          </a:p>
        </p:txBody>
      </p:sp>
      <p:sp>
        <p:nvSpPr>
          <p:cNvPr id="21" name="Rectangle 20"/>
          <p:cNvSpPr/>
          <p:nvPr/>
        </p:nvSpPr>
        <p:spPr>
          <a:xfrm>
            <a:off x="4784711" y="4464483"/>
            <a:ext cx="1107770" cy="369332"/>
          </a:xfrm>
          <a:prstGeom prst="rect">
            <a:avLst/>
          </a:prstGeom>
          <a:effectLst>
            <a:outerShdw blurRad="50800" dist="25400" dir="2700000">
              <a:srgbClr val="000000">
                <a:alpha val="19000"/>
              </a:srgbClr>
            </a:outerShdw>
          </a:effectLst>
        </p:spPr>
        <p:txBody>
          <a:bodyPr wrap="none">
            <a:spAutoFit/>
          </a:bodyPr>
          <a:lstStyle/>
          <a:p>
            <a:pPr>
              <a:spcBef>
                <a:spcPts val="600"/>
              </a:spcBef>
              <a:buClr>
                <a:srgbClr val="96CA4B"/>
              </a:buClr>
              <a:buSzPct val="90000"/>
            </a:pPr>
            <a:r>
              <a:rPr lang="en-US" b="1" dirty="0" smtClean="0">
                <a:solidFill>
                  <a:schemeClr val="bg1"/>
                </a:solidFill>
                <a:cs typeface="Times New Roman" pitchFamily="18" charset="0"/>
              </a:rPr>
              <a:t>Solution</a:t>
            </a:r>
          </a:p>
        </p:txBody>
      </p:sp>
      <p:pic>
        <p:nvPicPr>
          <p:cNvPr id="22" name="Picture 21"/>
          <p:cNvPicPr>
            <a:picLocks noChangeAspect="1"/>
          </p:cNvPicPr>
          <p:nvPr/>
        </p:nvPicPr>
        <p:blipFill>
          <a:blip r:embed="rId3" cstate="print"/>
          <a:stretch>
            <a:fillRect/>
          </a:stretch>
        </p:blipFill>
        <p:spPr>
          <a:xfrm>
            <a:off x="7082964" y="1065129"/>
            <a:ext cx="1604092" cy="410572"/>
          </a:xfrm>
          <a:prstGeom prst="rect">
            <a:avLst/>
          </a:prstGeom>
        </p:spPr>
      </p:pic>
      <p:sp>
        <p:nvSpPr>
          <p:cNvPr id="23" name="Rounded Rectangle 22"/>
          <p:cNvSpPr/>
          <p:nvPr/>
        </p:nvSpPr>
        <p:spPr bwMode="auto">
          <a:xfrm>
            <a:off x="312629" y="1498173"/>
            <a:ext cx="8472464" cy="1136406"/>
          </a:xfrm>
          <a:prstGeom prst="roundRect">
            <a:avLst>
              <a:gd name="adj" fmla="val 0"/>
            </a:avLst>
          </a:prstGeom>
          <a:solidFill>
            <a:srgbClr val="2182A8"/>
          </a:solidFill>
          <a:ln>
            <a:noFill/>
          </a:ln>
          <a:effectLst>
            <a:outerShdw blurRad="50800" dist="25400" dir="5400000" rotWithShape="0">
              <a:prstClr val="black">
                <a:alpha val="47000"/>
              </a:prstClr>
            </a:outerShdw>
          </a:effectLst>
          <a:scene3d>
            <a:camera prst="orthographicFront"/>
            <a:lightRig rig="glow" dir="t">
              <a:rot lat="0" lon="0" rev="5400000"/>
            </a:lightRig>
          </a:scene3d>
          <a:sp3d>
            <a:bevelT w="222250" h="247650"/>
            <a:bevelB w="323850" h="679450"/>
            <a:contourClr>
              <a:schemeClr val="bg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lnSpc>
                <a:spcPct val="90000"/>
              </a:lnSpc>
            </a:pPr>
            <a:endParaRPr lang="en-US" dirty="0">
              <a:solidFill>
                <a:srgbClr val="FFFFFF"/>
              </a:solidFill>
              <a:latin typeface="Arial"/>
            </a:endParaRPr>
          </a:p>
        </p:txBody>
      </p:sp>
      <p:sp>
        <p:nvSpPr>
          <p:cNvPr id="24" name="TextBox 22"/>
          <p:cNvSpPr txBox="1">
            <a:spLocks noChangeArrowheads="1"/>
          </p:cNvSpPr>
          <p:nvPr/>
        </p:nvSpPr>
        <p:spPr bwMode="auto">
          <a:xfrm>
            <a:off x="385230" y="1697044"/>
            <a:ext cx="8425117"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pPr marL="114300" indent="-114300" eaLnBrk="1" hangingPunct="1"/>
            <a:r>
              <a:rPr lang="en-US" altLang="ja-JP" sz="1400" dirty="0">
                <a:solidFill>
                  <a:schemeClr val="bg1"/>
                </a:solidFill>
              </a:rPr>
              <a:t>“Customers have always appreciated that </a:t>
            </a:r>
            <a:r>
              <a:rPr lang="en-US" altLang="ja-JP" sz="1400" dirty="0" smtClean="0">
                <a:solidFill>
                  <a:schemeClr val="bg1"/>
                </a:solidFill>
              </a:rPr>
              <a:t>we are </a:t>
            </a:r>
            <a:r>
              <a:rPr lang="en-US" altLang="ja-JP" sz="1400" dirty="0">
                <a:solidFill>
                  <a:schemeClr val="bg1"/>
                </a:solidFill>
              </a:rPr>
              <a:t>a local organization with a personal approach to sales. Now we can reinforce that with the technical expertise and industry-leading tools available from Cisco.” –Paul </a:t>
            </a:r>
            <a:r>
              <a:rPr lang="en-US" altLang="ja-JP" sz="1400" dirty="0" err="1">
                <a:solidFill>
                  <a:schemeClr val="bg1"/>
                </a:solidFill>
              </a:rPr>
              <a:t>Cobley</a:t>
            </a:r>
            <a:r>
              <a:rPr lang="en-US" altLang="ja-JP" sz="1400" dirty="0">
                <a:solidFill>
                  <a:schemeClr val="bg1"/>
                </a:solidFill>
              </a:rPr>
              <a:t>, Managing Director, </a:t>
            </a:r>
            <a:r>
              <a:rPr lang="en-US" altLang="ja-JP" sz="1400" dirty="0" err="1">
                <a:solidFill>
                  <a:schemeClr val="bg1"/>
                </a:solidFill>
              </a:rPr>
              <a:t>Besttel</a:t>
            </a:r>
            <a:endParaRPr lang="en-US" altLang="ja-JP" sz="1400" dirty="0">
              <a:solidFill>
                <a:schemeClr val="bg1"/>
              </a:solidFill>
            </a:endParaRPr>
          </a:p>
        </p:txBody>
      </p:sp>
      <p:grpSp>
        <p:nvGrpSpPr>
          <p:cNvPr id="25" name="Group 24"/>
          <p:cNvGrpSpPr/>
          <p:nvPr/>
        </p:nvGrpSpPr>
        <p:grpSpPr>
          <a:xfrm>
            <a:off x="6818992" y="721178"/>
            <a:ext cx="2157765" cy="404267"/>
            <a:chOff x="6993809" y="178215"/>
            <a:chExt cx="3341847" cy="626110"/>
          </a:xfrm>
        </p:grpSpPr>
        <p:sp>
          <p:nvSpPr>
            <p:cNvPr id="26" name="Oval 25"/>
            <p:cNvSpPr/>
            <p:nvPr/>
          </p:nvSpPr>
          <p:spPr>
            <a:xfrm>
              <a:off x="7095409" y="438565"/>
              <a:ext cx="3240247" cy="365760"/>
            </a:xfrm>
            <a:prstGeom prst="ellipse">
              <a:avLst/>
            </a:prstGeom>
            <a:gradFill flip="none" rotWithShape="1">
              <a:gsLst>
                <a:gs pos="1000">
                  <a:srgbClr val="494A4A">
                    <a:alpha val="41000"/>
                  </a:srgbClr>
                </a:gs>
                <a:gs pos="100000">
                  <a:schemeClr val="accent1">
                    <a:hueOff val="0"/>
                    <a:satOff val="0"/>
                    <a:lumOff val="0"/>
                    <a:shade val="94000"/>
                    <a:satMod val="135000"/>
                    <a:alpha val="0"/>
                  </a:schemeClr>
                </a:gs>
              </a:gsLst>
              <a:path path="shape">
                <a:fillToRect l="50000" t="50000" r="50000" b="50000"/>
              </a:path>
              <a:tileRect/>
            </a:gradFill>
            <a:effectLst/>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pic>
          <p:nvPicPr>
            <p:cNvPr id="27" name="Picture 1" descr="image_logo_short.jpeg"/>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bwMode="auto">
            <a:xfrm>
              <a:off x="6993809" y="178215"/>
              <a:ext cx="3302000" cy="508000"/>
            </a:xfrm>
            <a:prstGeom prst="rect">
              <a:avLst/>
            </a:prstGeom>
            <a:noFill/>
            <a:ln w="9525">
              <a:noFill/>
              <a:miter lim="800000"/>
              <a:headEnd/>
              <a:tailEnd/>
            </a:ln>
          </p:spPr>
        </p:pic>
      </p:grpSp>
      <p:sp>
        <p:nvSpPr>
          <p:cNvPr id="28" name="Title 27"/>
          <p:cNvSpPr>
            <a:spLocks noGrp="1"/>
          </p:cNvSpPr>
          <p:nvPr>
            <p:ph type="title"/>
          </p:nvPr>
        </p:nvSpPr>
        <p:spPr/>
        <p:txBody>
          <a:bodyPr/>
          <a:lstStyle/>
          <a:p>
            <a:r>
              <a:rPr lang="en-US" dirty="0" err="1" smtClean="0"/>
              <a:t>Besttel</a:t>
            </a:r>
            <a:r>
              <a:rPr lang="en-US" dirty="0" smtClean="0"/>
              <a:t> Moves Beyond “Break-Fix”</a:t>
            </a:r>
            <a:br>
              <a:rPr lang="en-US" dirty="0" smtClean="0"/>
            </a:br>
            <a:r>
              <a:rPr lang="en-US" dirty="0" smtClean="0"/>
              <a:t>Approach to IT Services</a:t>
            </a:r>
            <a:endParaRPr lang="en-US" dirty="0"/>
          </a:p>
        </p:txBody>
      </p:sp>
    </p:spTree>
    <p:extLst>
      <p:ext uri="{BB962C8B-B14F-4D97-AF65-F5344CB8AC3E}">
        <p14:creationId xmlns:p14="http://schemas.microsoft.com/office/powerpoint/2010/main" val="1148506392"/>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469571" y="64770"/>
            <a:ext cx="7612776" cy="584776"/>
          </a:xfrm>
          <a:prstGeom prst="rect">
            <a:avLst/>
          </a:prstGeom>
          <a:noFill/>
        </p:spPr>
        <p:txBody>
          <a:bodyPr wrap="square" rtlCol="0">
            <a:spAutoFit/>
          </a:bodyPr>
          <a:lstStyle/>
          <a:p>
            <a:r>
              <a:rPr lang="en-US" sz="3200" b="1" dirty="0" smtClean="0">
                <a:solidFill>
                  <a:srgbClr val="FFFFFF"/>
                </a:solidFill>
              </a:rPr>
              <a:t>Smart Care Support Community</a:t>
            </a:r>
          </a:p>
        </p:txBody>
      </p:sp>
      <p:sp>
        <p:nvSpPr>
          <p:cNvPr id="5" name="Text Placeholder 4"/>
          <p:cNvSpPr txBox="1">
            <a:spLocks/>
          </p:cNvSpPr>
          <p:nvPr/>
        </p:nvSpPr>
        <p:spPr>
          <a:xfrm>
            <a:off x="393700" y="810419"/>
            <a:ext cx="8356600" cy="1208882"/>
          </a:xfrm>
          <a:prstGeom prst="rect">
            <a:avLst/>
          </a:prstGeom>
        </p:spPr>
        <p:txBody>
          <a:bodyPr vert="horz" lIns="91440" tIns="45720" rIns="91440" bIns="45720" rtlCol="0">
            <a:noAutofit/>
          </a:bodyPr>
          <a:lstStyle>
            <a:lvl1pPr marL="228600" indent="-228600" algn="l" defTabSz="914400" rtl="0" eaLnBrk="1" latinLnBrk="0" hangingPunct="1">
              <a:lnSpc>
                <a:spcPct val="95000"/>
              </a:lnSpc>
              <a:spcBef>
                <a:spcPts val="1480"/>
              </a:spcBef>
              <a:buClr>
                <a:schemeClr val="tx2"/>
              </a:buClr>
              <a:buSzPct val="90000"/>
              <a:buFont typeface="Arial" pitchFamily="34" charset="0"/>
              <a:buChar char="•"/>
              <a:tabLst/>
              <a:defRPr lang="en-US" sz="2800" kern="1200">
                <a:solidFill>
                  <a:srgbClr val="435153"/>
                </a:solidFill>
                <a:latin typeface="+mj-lt"/>
                <a:ea typeface="+mn-ea"/>
                <a:cs typeface="+mn-cs"/>
              </a:defRPr>
            </a:lvl1pPr>
            <a:lvl2pPr marL="514350" indent="-228600" algn="l" defTabSz="914400" rtl="0" eaLnBrk="1" latinLnBrk="0" hangingPunct="1">
              <a:lnSpc>
                <a:spcPct val="95000"/>
              </a:lnSpc>
              <a:spcBef>
                <a:spcPts val="600"/>
              </a:spcBef>
              <a:buClr>
                <a:schemeClr val="tx2"/>
              </a:buClr>
              <a:buFont typeface="Arial" pitchFamily="34" charset="0"/>
              <a:buChar char="–"/>
              <a:defRPr lang="en-US" sz="2400" kern="1200">
                <a:solidFill>
                  <a:srgbClr val="435153"/>
                </a:solidFill>
                <a:latin typeface="+mj-lt"/>
                <a:ea typeface="+mn-ea"/>
                <a:cs typeface="+mn-cs"/>
              </a:defRPr>
            </a:lvl2pPr>
            <a:lvl3pPr marL="800100" indent="-228600" algn="l" defTabSz="914400" rtl="0" eaLnBrk="1" latinLnBrk="0" hangingPunct="1">
              <a:lnSpc>
                <a:spcPct val="95000"/>
              </a:lnSpc>
              <a:spcBef>
                <a:spcPts val="840"/>
              </a:spcBef>
              <a:buClr>
                <a:schemeClr val="tx2"/>
              </a:buClr>
              <a:buFont typeface="Arial" pitchFamily="34" charset="0"/>
              <a:buChar char="&gt;"/>
              <a:defRPr lang="en-US" sz="2000" kern="1200">
                <a:solidFill>
                  <a:srgbClr val="435153"/>
                </a:solidFill>
                <a:latin typeface="+mj-lt"/>
                <a:ea typeface="+mn-ea"/>
                <a:cs typeface="+mn-cs"/>
              </a:defRPr>
            </a:lvl3pPr>
            <a:lvl4pPr marL="1085850" indent="-228600" algn="l" defTabSz="914400" rtl="0" eaLnBrk="1" latinLnBrk="0" hangingPunct="1">
              <a:lnSpc>
                <a:spcPct val="95000"/>
              </a:lnSpc>
              <a:spcBef>
                <a:spcPts val="840"/>
              </a:spcBef>
              <a:buFont typeface="Arial" pitchFamily="34" charset="0"/>
              <a:buNone/>
              <a:defRPr lang="en-US" sz="1600" kern="1200">
                <a:solidFill>
                  <a:srgbClr val="435153"/>
                </a:solidFill>
                <a:latin typeface="+mj-lt"/>
                <a:ea typeface="+mn-ea"/>
                <a:cs typeface="+mn-cs"/>
              </a:defRPr>
            </a:lvl4pPr>
            <a:lvl5pPr marL="1200150" indent="-285750" algn="l" defTabSz="914400" rtl="0" eaLnBrk="1" latinLnBrk="0" hangingPunct="1">
              <a:lnSpc>
                <a:spcPct val="95000"/>
              </a:lnSpc>
              <a:spcBef>
                <a:spcPts val="840"/>
              </a:spcBef>
              <a:buFont typeface="Arial" pitchFamily="34" charset="0"/>
              <a:buNone/>
              <a:defRPr lang="en-US" sz="1400" kern="1200">
                <a:solidFill>
                  <a:srgbClr val="435153"/>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indent="-285750">
              <a:lnSpc>
                <a:spcPct val="120000"/>
              </a:lnSpc>
              <a:spcBef>
                <a:spcPts val="900"/>
              </a:spcBef>
            </a:pPr>
            <a:endParaRPr lang="en-US" sz="2400" dirty="0" smtClean="0"/>
          </a:p>
        </p:txBody>
      </p:sp>
      <p:sp>
        <p:nvSpPr>
          <p:cNvPr id="7" name="Text Placeholder 4"/>
          <p:cNvSpPr txBox="1">
            <a:spLocks/>
          </p:cNvSpPr>
          <p:nvPr/>
        </p:nvSpPr>
        <p:spPr>
          <a:xfrm>
            <a:off x="393700" y="810418"/>
            <a:ext cx="8343900" cy="5514181"/>
          </a:xfrm>
          <a:prstGeom prst="rect">
            <a:avLst/>
          </a:prstGeom>
        </p:spPr>
        <p:txBody>
          <a:bodyPr vert="horz" lIns="91440" tIns="45720" rIns="91440" bIns="45720" rtlCol="0">
            <a:noAutofit/>
          </a:bodyPr>
          <a:lstStyle>
            <a:lvl1pPr marL="228600" indent="-228600" algn="l" defTabSz="914400" rtl="0" eaLnBrk="1" latinLnBrk="0" hangingPunct="1">
              <a:lnSpc>
                <a:spcPct val="95000"/>
              </a:lnSpc>
              <a:spcBef>
                <a:spcPts val="1480"/>
              </a:spcBef>
              <a:buClr>
                <a:schemeClr val="tx2"/>
              </a:buClr>
              <a:buSzPct val="90000"/>
              <a:buFont typeface="Arial" pitchFamily="34" charset="0"/>
              <a:buChar char="•"/>
              <a:tabLst/>
              <a:defRPr lang="en-US" sz="2800" kern="1200">
                <a:solidFill>
                  <a:srgbClr val="435153"/>
                </a:solidFill>
                <a:latin typeface="+mj-lt"/>
                <a:ea typeface="+mn-ea"/>
                <a:cs typeface="+mn-cs"/>
              </a:defRPr>
            </a:lvl1pPr>
            <a:lvl2pPr marL="514350" indent="-228600" algn="l" defTabSz="914400" rtl="0" eaLnBrk="1" latinLnBrk="0" hangingPunct="1">
              <a:lnSpc>
                <a:spcPct val="95000"/>
              </a:lnSpc>
              <a:spcBef>
                <a:spcPts val="600"/>
              </a:spcBef>
              <a:buClr>
                <a:schemeClr val="tx2"/>
              </a:buClr>
              <a:buFont typeface="Arial" pitchFamily="34" charset="0"/>
              <a:buChar char="–"/>
              <a:defRPr lang="en-US" sz="2400" kern="1200">
                <a:solidFill>
                  <a:srgbClr val="435153"/>
                </a:solidFill>
                <a:latin typeface="+mj-lt"/>
                <a:ea typeface="+mn-ea"/>
                <a:cs typeface="+mn-cs"/>
              </a:defRPr>
            </a:lvl2pPr>
            <a:lvl3pPr marL="800100" indent="-228600" algn="l" defTabSz="914400" rtl="0" eaLnBrk="1" latinLnBrk="0" hangingPunct="1">
              <a:lnSpc>
                <a:spcPct val="95000"/>
              </a:lnSpc>
              <a:spcBef>
                <a:spcPts val="840"/>
              </a:spcBef>
              <a:buClr>
                <a:schemeClr val="tx2"/>
              </a:buClr>
              <a:buFont typeface="Arial" pitchFamily="34" charset="0"/>
              <a:buChar char="&gt;"/>
              <a:defRPr lang="en-US" sz="2000" kern="1200">
                <a:solidFill>
                  <a:srgbClr val="435153"/>
                </a:solidFill>
                <a:latin typeface="+mj-lt"/>
                <a:ea typeface="+mn-ea"/>
                <a:cs typeface="+mn-cs"/>
              </a:defRPr>
            </a:lvl3pPr>
            <a:lvl4pPr marL="1085850" indent="-228600" algn="l" defTabSz="914400" rtl="0" eaLnBrk="1" latinLnBrk="0" hangingPunct="1">
              <a:lnSpc>
                <a:spcPct val="95000"/>
              </a:lnSpc>
              <a:spcBef>
                <a:spcPts val="840"/>
              </a:spcBef>
              <a:buFont typeface="Arial" pitchFamily="34" charset="0"/>
              <a:buNone/>
              <a:defRPr lang="en-US" sz="1600" kern="1200">
                <a:solidFill>
                  <a:srgbClr val="435153"/>
                </a:solidFill>
                <a:latin typeface="+mj-lt"/>
                <a:ea typeface="+mn-ea"/>
                <a:cs typeface="+mn-cs"/>
              </a:defRPr>
            </a:lvl4pPr>
            <a:lvl5pPr marL="1200150" indent="-285750" algn="l" defTabSz="914400" rtl="0" eaLnBrk="1" latinLnBrk="0" hangingPunct="1">
              <a:lnSpc>
                <a:spcPct val="95000"/>
              </a:lnSpc>
              <a:spcBef>
                <a:spcPts val="840"/>
              </a:spcBef>
              <a:buFont typeface="Arial" pitchFamily="34" charset="0"/>
              <a:buNone/>
              <a:defRPr lang="en-US" sz="1400" kern="1200">
                <a:solidFill>
                  <a:srgbClr val="435153"/>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indent="-285750">
              <a:lnSpc>
                <a:spcPct val="120000"/>
              </a:lnSpc>
              <a:spcBef>
                <a:spcPts val="900"/>
              </a:spcBef>
            </a:pPr>
            <a:r>
              <a:rPr lang="en-US" sz="1800" dirty="0" smtClean="0"/>
              <a:t>We are now leading all our resource material with our </a:t>
            </a:r>
            <a:r>
              <a:rPr lang="en-US" sz="1800" dirty="0" smtClean="0">
                <a:hlinkClick r:id="rId2"/>
              </a:rPr>
              <a:t>Support Community</a:t>
            </a:r>
            <a:endParaRPr lang="en-US" sz="1800" dirty="0" smtClean="0"/>
          </a:p>
          <a:p>
            <a:pPr marL="285750" indent="-285750">
              <a:lnSpc>
                <a:spcPct val="120000"/>
              </a:lnSpc>
              <a:spcBef>
                <a:spcPts val="900"/>
              </a:spcBef>
            </a:pPr>
            <a:endParaRPr lang="en-US" sz="1800" dirty="0" smtClean="0"/>
          </a:p>
        </p:txBody>
      </p:sp>
      <p:pic>
        <p:nvPicPr>
          <p:cNvPr id="2" name="Picture 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77900" y="1303759"/>
            <a:ext cx="6959667" cy="5338341"/>
          </a:xfrm>
          <a:prstGeom prst="rect">
            <a:avLst/>
          </a:prstGeom>
        </p:spPr>
      </p:pic>
      <p:sp>
        <p:nvSpPr>
          <p:cNvPr id="3" name="Rounded Rectangle 2"/>
          <p:cNvSpPr/>
          <p:nvPr/>
        </p:nvSpPr>
        <p:spPr>
          <a:xfrm>
            <a:off x="1028700" y="3606800"/>
            <a:ext cx="5245100" cy="685800"/>
          </a:xfrm>
          <a:prstGeom prst="roundRect">
            <a:avLst/>
          </a:prstGeom>
          <a:solidFill>
            <a:srgbClr val="0000FF">
              <a:alpha val="25000"/>
            </a:srgbClr>
          </a:solidFill>
          <a:ln>
            <a:solidFill>
              <a:srgbClr val="0000FF"/>
            </a:solid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Tree>
    <p:extLst>
      <p:ext uri="{BB962C8B-B14F-4D97-AF65-F5344CB8AC3E}">
        <p14:creationId xmlns:p14="http://schemas.microsoft.com/office/powerpoint/2010/main" val="3390811355"/>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For More Information</a:t>
            </a:r>
            <a:br>
              <a:rPr lang="en-US" dirty="0" smtClean="0"/>
            </a:br>
            <a:r>
              <a:rPr lang="en-US" dirty="0" smtClean="0"/>
              <a:t>Smart Care Contacts by Region</a:t>
            </a:r>
          </a:p>
        </p:txBody>
      </p:sp>
      <p:sp>
        <p:nvSpPr>
          <p:cNvPr id="8" name="Text Placeholder 7"/>
          <p:cNvSpPr>
            <a:spLocks noGrp="1"/>
          </p:cNvSpPr>
          <p:nvPr>
            <p:ph type="body" sz="quarter" idx="10"/>
          </p:nvPr>
        </p:nvSpPr>
        <p:spPr/>
        <p:txBody>
          <a:bodyPr/>
          <a:lstStyle/>
          <a:p>
            <a:r>
              <a:rPr lang="en-US" dirty="0" smtClean="0"/>
              <a:t>Smart Care Partner website: </a:t>
            </a:r>
            <a:r>
              <a:rPr lang="en-US" dirty="0" smtClean="0">
                <a:hlinkClick r:id="rId2"/>
              </a:rPr>
              <a:t>www.cisco.com/go/smartcare</a:t>
            </a:r>
            <a:r>
              <a:rPr lang="en-US" dirty="0" smtClean="0"/>
              <a:t> </a:t>
            </a:r>
          </a:p>
          <a:p>
            <a:r>
              <a:rPr lang="en-US" dirty="0" smtClean="0"/>
              <a:t>Smart Care Support Community: </a:t>
            </a:r>
            <a:r>
              <a:rPr lang="en-US" dirty="0" smtClean="0">
                <a:hlinkClick r:id="rId3"/>
              </a:rPr>
              <a:t>https://supportforums.cisco.com/community/netpro/solutions/smart_services/smartcare</a:t>
            </a:r>
            <a:endParaRPr lang="en-US" dirty="0" smtClean="0"/>
          </a:p>
          <a:p>
            <a:r>
              <a:rPr lang="en-US" dirty="0" smtClean="0"/>
              <a:t>United States and Canada: </a:t>
            </a:r>
            <a:r>
              <a:rPr lang="en-US" dirty="0" smtClean="0">
                <a:hlinkClick r:id="rId4" tooltip="mailto:smartcare-uscan@cisco.com"/>
              </a:rPr>
              <a:t>smartcare-uscan@cisco.com</a:t>
            </a:r>
            <a:r>
              <a:rPr lang="en-US" dirty="0" smtClean="0"/>
              <a:t> </a:t>
            </a:r>
          </a:p>
          <a:p>
            <a:r>
              <a:rPr lang="en-US" dirty="0" smtClean="0"/>
              <a:t>Latin America: </a:t>
            </a:r>
            <a:r>
              <a:rPr lang="en-US" dirty="0" smtClean="0">
                <a:hlinkClick r:id="rId5" action="ppaction://hlinkfile"/>
              </a:rPr>
              <a:t>sc-latam@cisco.com</a:t>
            </a:r>
            <a:r>
              <a:rPr lang="en-US" dirty="0" smtClean="0"/>
              <a:t> </a:t>
            </a:r>
          </a:p>
        </p:txBody>
      </p:sp>
    </p:spTree>
    <p:extLst>
      <p:ext uri="{BB962C8B-B14F-4D97-AF65-F5344CB8AC3E}">
        <p14:creationId xmlns:p14="http://schemas.microsoft.com/office/powerpoint/2010/main" val="4014503912"/>
      </p:ext>
    </p:extLst>
  </p:cSld>
  <p:clrMapOvr>
    <a:masterClrMapping/>
  </p:clrMapOvr>
  <p:transition>
    <p:wipe dir="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32477603"/>
      </p:ext>
    </p:extLst>
  </p:cSld>
  <p:clrMapOvr>
    <a:masterClrMapping/>
  </p:clrMapOvr>
  <p:transition>
    <p:wipe dir="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smtClean="0">
                <a:solidFill>
                  <a:schemeClr val="accent1">
                    <a:lumMod val="75000"/>
                  </a:schemeClr>
                </a:solidFill>
                <a:latin typeface="+mn-ea"/>
                <a:ea typeface="+mn-ea"/>
              </a:rPr>
              <a:t>声明：</a:t>
            </a:r>
            <a:endParaRPr lang="zh-CN" altLang="en-US" dirty="0">
              <a:solidFill>
                <a:schemeClr val="accent1">
                  <a:lumMod val="75000"/>
                </a:schemeClr>
              </a:solidFill>
              <a:latin typeface="+mn-ea"/>
              <a:ea typeface="+mn-ea"/>
            </a:endParaRPr>
          </a:p>
        </p:txBody>
      </p:sp>
      <p:sp>
        <p:nvSpPr>
          <p:cNvPr id="5" name="内容占位符 4"/>
          <p:cNvSpPr>
            <a:spLocks noGrp="1"/>
          </p:cNvSpPr>
          <p:nvPr>
            <p:ph idx="1"/>
          </p:nvPr>
        </p:nvSpPr>
        <p:spPr>
          <a:xfrm>
            <a:off x="457200" y="980728"/>
            <a:ext cx="8229600" cy="3744416"/>
          </a:xfrm>
        </p:spPr>
        <p:txBody>
          <a:bodyPr/>
          <a:lstStyle/>
          <a:p>
            <a:pPr marL="342900" indent="-342900">
              <a:lnSpc>
                <a:spcPct val="150000"/>
              </a:lnSpc>
              <a:buFont typeface="+mj-lt"/>
              <a:buAutoNum type="arabicPeriod"/>
            </a:pPr>
            <a:r>
              <a:rPr lang="zh-CN" altLang="en-US" dirty="0" smtClean="0">
                <a:solidFill>
                  <a:schemeClr val="accent1">
                    <a:lumMod val="75000"/>
                  </a:schemeClr>
                </a:solidFill>
                <a:latin typeface="+mn-ea"/>
                <a:cs typeface="Segoe UI" pitchFamily="34" charset="0"/>
              </a:rPr>
              <a:t>所有的版权属于原有公司，文件均来自公开渠道</a:t>
            </a:r>
            <a:endParaRPr lang="en-US" altLang="zh-CN" dirty="0" smtClean="0">
              <a:solidFill>
                <a:schemeClr val="accent1">
                  <a:lumMod val="75000"/>
                </a:schemeClr>
              </a:solidFill>
              <a:latin typeface="+mn-ea"/>
              <a:cs typeface="Segoe UI" pitchFamily="34" charset="0"/>
            </a:endParaRPr>
          </a:p>
          <a:p>
            <a:pPr marL="342900" indent="-342900">
              <a:lnSpc>
                <a:spcPct val="150000"/>
              </a:lnSpc>
              <a:buFont typeface="+mj-lt"/>
              <a:buAutoNum type="arabicPeriod"/>
            </a:pPr>
            <a:r>
              <a:rPr lang="zh-CN" altLang="en-US" dirty="0" smtClean="0">
                <a:solidFill>
                  <a:schemeClr val="accent1">
                    <a:lumMod val="75000"/>
                  </a:schemeClr>
                </a:solidFill>
                <a:latin typeface="+mn-ea"/>
                <a:cs typeface="Segoe UI" pitchFamily="34" charset="0"/>
              </a:rPr>
              <a:t>此文件仅供学习使用，任何人不得进行以此为商业目的的行为</a:t>
            </a:r>
            <a:endParaRPr lang="en-US" altLang="zh-CN" dirty="0" smtClean="0">
              <a:solidFill>
                <a:schemeClr val="accent1">
                  <a:lumMod val="75000"/>
                </a:schemeClr>
              </a:solidFill>
              <a:latin typeface="+mn-ea"/>
              <a:cs typeface="Segoe UI" pitchFamily="34" charset="0"/>
            </a:endParaRPr>
          </a:p>
          <a:p>
            <a:pPr marL="342900" indent="-342900">
              <a:lnSpc>
                <a:spcPct val="150000"/>
              </a:lnSpc>
              <a:buFont typeface="+mj-lt"/>
              <a:buAutoNum type="arabicPeriod"/>
            </a:pPr>
            <a:r>
              <a:rPr lang="zh-CN" altLang="en-US" dirty="0">
                <a:solidFill>
                  <a:schemeClr val="accent1">
                    <a:lumMod val="75000"/>
                  </a:schemeClr>
                </a:solidFill>
                <a:latin typeface="+mn-ea"/>
                <a:cs typeface="Segoe UI" pitchFamily="34" charset="0"/>
              </a:rPr>
              <a:t>如</a:t>
            </a:r>
            <a:r>
              <a:rPr lang="zh-CN" altLang="en-US" dirty="0" smtClean="0">
                <a:solidFill>
                  <a:schemeClr val="accent1">
                    <a:lumMod val="75000"/>
                  </a:schemeClr>
                </a:solidFill>
                <a:latin typeface="+mn-ea"/>
                <a:cs typeface="Segoe UI" pitchFamily="34" charset="0"/>
              </a:rPr>
              <a:t>有疑问，请立即删除</a:t>
            </a:r>
            <a:endParaRPr lang="zh-CN" altLang="en-US" dirty="0">
              <a:solidFill>
                <a:schemeClr val="accent1">
                  <a:lumMod val="75000"/>
                </a:schemeClr>
              </a:solidFill>
              <a:latin typeface="+mn-ea"/>
              <a:cs typeface="Segoe UI" pitchFamily="34" charset="0"/>
            </a:endParaRPr>
          </a:p>
        </p:txBody>
      </p:sp>
      <p:sp>
        <p:nvSpPr>
          <p:cNvPr id="6" name="矩形 5"/>
          <p:cNvSpPr/>
          <p:nvPr/>
        </p:nvSpPr>
        <p:spPr>
          <a:xfrm>
            <a:off x="349286" y="3717032"/>
            <a:ext cx="8568952" cy="1008112"/>
          </a:xfrm>
          <a:prstGeom prst="rect">
            <a:avLst/>
          </a:prstGeom>
          <a:no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285750" indent="-285750">
              <a:lnSpc>
                <a:spcPct val="150000"/>
              </a:lnSpc>
              <a:buFont typeface="Wingdings" pitchFamily="2" charset="2"/>
              <a:buChar char="p"/>
            </a:pPr>
            <a:r>
              <a:rPr lang="zh-CN" altLang="en-US" dirty="0">
                <a:solidFill>
                  <a:srgbClr val="4F81BD">
                    <a:lumMod val="75000"/>
                  </a:srgbClr>
                </a:solidFill>
                <a:latin typeface="微软雅黑"/>
                <a:cs typeface="Segoe UI" pitchFamily="34" charset="0"/>
              </a:rPr>
              <a:t>百</a:t>
            </a:r>
            <a:r>
              <a:rPr lang="zh-CN" altLang="en-US" dirty="0" smtClean="0">
                <a:solidFill>
                  <a:srgbClr val="4F81BD">
                    <a:lumMod val="75000"/>
                  </a:srgbClr>
                </a:solidFill>
                <a:latin typeface="微软雅黑"/>
                <a:cs typeface="Segoe UI" pitchFamily="34" charset="0"/>
              </a:rPr>
              <a:t>度传课：司马懿</a:t>
            </a:r>
            <a:r>
              <a:rPr lang="en-US" altLang="zh-CN" dirty="0" smtClean="0">
                <a:solidFill>
                  <a:srgbClr val="4F81BD">
                    <a:lumMod val="75000"/>
                  </a:srgbClr>
                </a:solidFill>
                <a:latin typeface="微软雅黑"/>
                <a:cs typeface="Segoe UI" pitchFamily="34" charset="0"/>
              </a:rPr>
              <a:t>PPT</a:t>
            </a:r>
            <a:r>
              <a:rPr lang="zh-CN" altLang="en-US" dirty="0" smtClean="0">
                <a:solidFill>
                  <a:srgbClr val="4F81BD">
                    <a:lumMod val="75000"/>
                  </a:srgbClr>
                </a:solidFill>
                <a:latin typeface="微软雅黑"/>
                <a:cs typeface="Segoe UI" pitchFamily="34" charset="0"/>
              </a:rPr>
              <a:t>学校</a:t>
            </a:r>
            <a:endParaRPr lang="en-US" altLang="zh-CN" dirty="0" smtClean="0">
              <a:solidFill>
                <a:srgbClr val="4F81BD">
                  <a:lumMod val="75000"/>
                </a:srgbClr>
              </a:solidFill>
              <a:latin typeface="微软雅黑"/>
              <a:cs typeface="Segoe UI" pitchFamily="34" charset="0"/>
            </a:endParaRPr>
          </a:p>
          <a:p>
            <a:pPr marL="285750" indent="-285750">
              <a:lnSpc>
                <a:spcPct val="150000"/>
              </a:lnSpc>
              <a:buFont typeface="Wingdings" pitchFamily="2" charset="2"/>
              <a:buChar char="p"/>
            </a:pPr>
            <a:r>
              <a:rPr lang="zh-CN" altLang="en-US" dirty="0" smtClean="0">
                <a:solidFill>
                  <a:srgbClr val="4F81BD">
                    <a:lumMod val="75000"/>
                  </a:srgbClr>
                </a:solidFill>
                <a:latin typeface="微软雅黑"/>
                <a:cs typeface="Segoe UI" pitchFamily="34" charset="0"/>
              </a:rPr>
              <a:t>网易学堂：司马懿</a:t>
            </a:r>
            <a:r>
              <a:rPr lang="en-US" altLang="zh-CN" dirty="0" smtClean="0">
                <a:solidFill>
                  <a:srgbClr val="4F81BD">
                    <a:lumMod val="75000"/>
                  </a:srgbClr>
                </a:solidFill>
                <a:latin typeface="微软雅黑"/>
                <a:cs typeface="Segoe UI" pitchFamily="34" charset="0"/>
              </a:rPr>
              <a:t>PPT</a:t>
            </a:r>
            <a:r>
              <a:rPr lang="zh-CN" altLang="en-US" dirty="0" smtClean="0">
                <a:solidFill>
                  <a:srgbClr val="4F81BD">
                    <a:lumMod val="75000"/>
                  </a:srgbClr>
                </a:solidFill>
                <a:latin typeface="微软雅黑"/>
                <a:cs typeface="Segoe UI" pitchFamily="34" charset="0"/>
              </a:rPr>
              <a:t>学校</a:t>
            </a:r>
            <a:endParaRPr lang="en-US" altLang="zh-CN" dirty="0" smtClean="0">
              <a:solidFill>
                <a:srgbClr val="4F81BD">
                  <a:lumMod val="75000"/>
                </a:srgbClr>
              </a:solidFill>
              <a:latin typeface="微软雅黑"/>
              <a:cs typeface="Segoe UI" pitchFamily="34" charset="0"/>
            </a:endParaRPr>
          </a:p>
          <a:p>
            <a:pPr marL="285750" indent="-285750">
              <a:lnSpc>
                <a:spcPct val="150000"/>
              </a:lnSpc>
              <a:buFont typeface="Wingdings" pitchFamily="2" charset="2"/>
              <a:buChar char="p"/>
            </a:pPr>
            <a:r>
              <a:rPr lang="zh-CN" altLang="en-US" dirty="0" smtClean="0">
                <a:solidFill>
                  <a:srgbClr val="4F81BD">
                    <a:lumMod val="75000"/>
                  </a:srgbClr>
                </a:solidFill>
                <a:latin typeface="微软雅黑"/>
                <a:cs typeface="Segoe UI" pitchFamily="34" charset="0"/>
              </a:rPr>
              <a:t>知乎：       司马懿</a:t>
            </a:r>
            <a:r>
              <a:rPr lang="en-US" altLang="zh-CN" dirty="0" smtClean="0">
                <a:solidFill>
                  <a:srgbClr val="4F81BD">
                    <a:lumMod val="75000"/>
                  </a:srgbClr>
                </a:solidFill>
                <a:latin typeface="微软雅黑"/>
                <a:cs typeface="Segoe UI" pitchFamily="34" charset="0"/>
              </a:rPr>
              <a:t>PPT</a:t>
            </a:r>
            <a:r>
              <a:rPr lang="zh-CN" altLang="en-US" dirty="0" smtClean="0">
                <a:solidFill>
                  <a:srgbClr val="4F81BD">
                    <a:lumMod val="75000"/>
                  </a:srgbClr>
                </a:solidFill>
                <a:latin typeface="微软雅黑"/>
                <a:cs typeface="Segoe UI" pitchFamily="34" charset="0"/>
              </a:rPr>
              <a:t>学校</a:t>
            </a:r>
            <a:endParaRPr lang="en-US" altLang="zh-CN" dirty="0" smtClean="0">
              <a:solidFill>
                <a:srgbClr val="4F81BD">
                  <a:lumMod val="75000"/>
                </a:srgbClr>
              </a:solidFill>
              <a:latin typeface="微软雅黑"/>
              <a:cs typeface="Segoe UI" pitchFamily="34" charset="0"/>
            </a:endParaRPr>
          </a:p>
        </p:txBody>
      </p:sp>
      <p:sp>
        <p:nvSpPr>
          <p:cNvPr id="7" name="圆角矩形 6">
            <a:hlinkClick r:id="rId3"/>
          </p:cNvPr>
          <p:cNvSpPr/>
          <p:nvPr/>
        </p:nvSpPr>
        <p:spPr>
          <a:xfrm>
            <a:off x="3589793" y="3776208"/>
            <a:ext cx="1440000" cy="396000"/>
          </a:xfrm>
          <a:prstGeom prst="roundRect">
            <a:avLst/>
          </a:prstGeom>
          <a:solidFill>
            <a:schemeClr val="tx2">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r>
              <a:rPr lang="zh-CN" altLang="en-US" sz="1600" b="1" dirty="0" smtClean="0">
                <a:solidFill>
                  <a:prstClr val="white"/>
                </a:solidFill>
                <a:latin typeface="微软雅黑"/>
                <a:cs typeface="Segoe UI" pitchFamily="34" charset="0"/>
              </a:rPr>
              <a:t>访问地址</a:t>
            </a:r>
            <a:endParaRPr lang="zh-CN" altLang="en-US" sz="1600" b="1" dirty="0">
              <a:solidFill>
                <a:prstClr val="white"/>
              </a:solidFill>
              <a:latin typeface="微软雅黑"/>
              <a:cs typeface="Segoe UI" pitchFamily="34" charset="0"/>
            </a:endParaRPr>
          </a:p>
        </p:txBody>
      </p:sp>
      <p:sp>
        <p:nvSpPr>
          <p:cNvPr id="8" name="圆角矩形 7">
            <a:hlinkClick r:id="rId3"/>
          </p:cNvPr>
          <p:cNvSpPr/>
          <p:nvPr/>
        </p:nvSpPr>
        <p:spPr>
          <a:xfrm>
            <a:off x="3589793" y="4214090"/>
            <a:ext cx="1440000" cy="396000"/>
          </a:xfrm>
          <a:prstGeom prst="roundRect">
            <a:avLst/>
          </a:prstGeom>
          <a:solidFill>
            <a:schemeClr val="tx2">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r>
              <a:rPr lang="zh-CN" altLang="en-US" sz="1600" b="1" dirty="0" smtClean="0">
                <a:solidFill>
                  <a:prstClr val="white"/>
                </a:solidFill>
                <a:latin typeface="微软雅黑"/>
                <a:cs typeface="Segoe UI" pitchFamily="34" charset="0"/>
              </a:rPr>
              <a:t>访问地址</a:t>
            </a:r>
            <a:endParaRPr lang="zh-CN" altLang="en-US" sz="1600" b="1" dirty="0">
              <a:solidFill>
                <a:prstClr val="white"/>
              </a:solidFill>
              <a:latin typeface="微软雅黑"/>
              <a:cs typeface="Segoe UI" pitchFamily="34" charset="0"/>
            </a:endParaRPr>
          </a:p>
        </p:txBody>
      </p:sp>
      <p:sp>
        <p:nvSpPr>
          <p:cNvPr id="16" name="圆角矩形 15">
            <a:hlinkClick r:id="rId3"/>
          </p:cNvPr>
          <p:cNvSpPr/>
          <p:nvPr/>
        </p:nvSpPr>
        <p:spPr>
          <a:xfrm>
            <a:off x="5148064" y="3776208"/>
            <a:ext cx="3770174" cy="396000"/>
          </a:xfrm>
          <a:prstGeom prst="roundRect">
            <a:avLst/>
          </a:prstGeom>
          <a:solidFill>
            <a:schemeClr val="tx2">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t"/>
          <a:lstStyle/>
          <a:p>
            <a:r>
              <a:rPr lang="en-US" altLang="zh-CN" sz="1600" b="1" dirty="0">
                <a:solidFill>
                  <a:prstClr val="white"/>
                </a:solidFill>
                <a:latin typeface="微软雅黑"/>
                <a:cs typeface="Segoe UI" pitchFamily="34" charset="0"/>
              </a:rPr>
              <a:t>https</a:t>
            </a:r>
            <a:r>
              <a:rPr lang="en-US" altLang="zh-CN" sz="1600" b="1" dirty="0" smtClean="0">
                <a:solidFill>
                  <a:prstClr val="white"/>
                </a:solidFill>
                <a:latin typeface="微软雅黑"/>
                <a:cs typeface="Segoe UI" pitchFamily="34" charset="0"/>
              </a:rPr>
              <a:t>://www.chuanke.com</a:t>
            </a:r>
            <a:endParaRPr lang="zh-CN" altLang="en-US" sz="1600" b="1" dirty="0">
              <a:solidFill>
                <a:prstClr val="white"/>
              </a:solidFill>
              <a:latin typeface="微软雅黑"/>
              <a:cs typeface="Segoe UI" pitchFamily="34" charset="0"/>
            </a:endParaRPr>
          </a:p>
        </p:txBody>
      </p:sp>
      <p:sp>
        <p:nvSpPr>
          <p:cNvPr id="17" name="圆角矩形 16">
            <a:hlinkClick r:id="rId3"/>
          </p:cNvPr>
          <p:cNvSpPr/>
          <p:nvPr/>
        </p:nvSpPr>
        <p:spPr>
          <a:xfrm>
            <a:off x="5148064" y="4214090"/>
            <a:ext cx="3770174" cy="396000"/>
          </a:xfrm>
          <a:prstGeom prst="roundRect">
            <a:avLst/>
          </a:prstGeom>
          <a:solidFill>
            <a:schemeClr val="tx2">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t"/>
          <a:lstStyle/>
          <a:p>
            <a:r>
              <a:rPr lang="en-US" altLang="zh-CN" sz="1600" b="1" dirty="0">
                <a:solidFill>
                  <a:prstClr val="white"/>
                </a:solidFill>
                <a:latin typeface="微软雅黑"/>
                <a:cs typeface="Segoe UI" pitchFamily="34" charset="0"/>
              </a:rPr>
              <a:t>https</a:t>
            </a:r>
            <a:r>
              <a:rPr lang="en-US" altLang="zh-CN" sz="1600" b="1" dirty="0" smtClean="0">
                <a:solidFill>
                  <a:prstClr val="white"/>
                </a:solidFill>
                <a:latin typeface="微软雅黑"/>
                <a:cs typeface="Segoe UI" pitchFamily="34" charset="0"/>
              </a:rPr>
              <a:t>://study.163.com</a:t>
            </a:r>
            <a:endParaRPr lang="zh-CN" altLang="en-US" sz="1600" b="1" dirty="0">
              <a:solidFill>
                <a:prstClr val="white"/>
              </a:solidFill>
              <a:latin typeface="微软雅黑"/>
              <a:cs typeface="Segoe UI" pitchFamily="34" charset="0"/>
            </a:endParaRPr>
          </a:p>
        </p:txBody>
      </p:sp>
      <p:sp>
        <p:nvSpPr>
          <p:cNvPr id="2" name="矩形 1"/>
          <p:cNvSpPr/>
          <p:nvPr/>
        </p:nvSpPr>
        <p:spPr>
          <a:xfrm>
            <a:off x="871353" y="2921167"/>
            <a:ext cx="7524817" cy="507831"/>
          </a:xfrm>
          <a:prstGeom prst="rect">
            <a:avLst/>
          </a:prstGeom>
        </p:spPr>
        <p:txBody>
          <a:bodyPr wrap="none">
            <a:spAutoFit/>
          </a:bodyPr>
          <a:lstStyle/>
          <a:p>
            <a:pPr fontAlgn="base">
              <a:lnSpc>
                <a:spcPct val="150000"/>
              </a:lnSpc>
              <a:spcBef>
                <a:spcPct val="0"/>
              </a:spcBef>
              <a:spcAft>
                <a:spcPct val="0"/>
              </a:spcAft>
            </a:pPr>
            <a:r>
              <a:rPr lang="zh-CN" altLang="en-US" dirty="0" smtClean="0">
                <a:solidFill>
                  <a:srgbClr val="4F81BD">
                    <a:lumMod val="75000"/>
                  </a:srgbClr>
                </a:solidFill>
                <a:latin typeface="微软雅黑"/>
                <a:cs typeface="Segoe UI" pitchFamily="34" charset="0"/>
              </a:rPr>
              <a:t>学习世界五百强和咨询公司</a:t>
            </a:r>
            <a:r>
              <a:rPr lang="en-US" altLang="zh-CN" dirty="0" smtClean="0">
                <a:solidFill>
                  <a:srgbClr val="4F81BD">
                    <a:lumMod val="75000"/>
                  </a:srgbClr>
                </a:solidFill>
                <a:latin typeface="微软雅黑"/>
                <a:cs typeface="Segoe UI" pitchFamily="34" charset="0"/>
              </a:rPr>
              <a:t>PPT</a:t>
            </a:r>
            <a:r>
              <a:rPr lang="zh-CN" altLang="en-US" dirty="0" smtClean="0">
                <a:solidFill>
                  <a:srgbClr val="4F81BD">
                    <a:lumMod val="75000"/>
                  </a:srgbClr>
                </a:solidFill>
                <a:latin typeface="微软雅黑"/>
                <a:cs typeface="Segoe UI" pitchFamily="34" charset="0"/>
              </a:rPr>
              <a:t>课程请访问如下网站搜索：“司马懿”</a:t>
            </a:r>
            <a:endParaRPr lang="zh-CN" altLang="en-US" dirty="0">
              <a:solidFill>
                <a:srgbClr val="4F81BD">
                  <a:lumMod val="75000"/>
                </a:srgbClr>
              </a:solidFill>
              <a:latin typeface="微软雅黑"/>
              <a:cs typeface="Segoe UI" pitchFamily="34" charset="0"/>
            </a:endParaRPr>
          </a:p>
        </p:txBody>
      </p:sp>
      <p:sp>
        <p:nvSpPr>
          <p:cNvPr id="18" name="圆角矩形 17">
            <a:hlinkClick r:id="rId3"/>
          </p:cNvPr>
          <p:cNvSpPr/>
          <p:nvPr/>
        </p:nvSpPr>
        <p:spPr>
          <a:xfrm>
            <a:off x="3589793" y="4653136"/>
            <a:ext cx="1440000" cy="396000"/>
          </a:xfrm>
          <a:prstGeom prst="roundRect">
            <a:avLst/>
          </a:prstGeom>
          <a:solidFill>
            <a:schemeClr val="tx2">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r>
              <a:rPr lang="zh-CN" altLang="en-US" sz="1600" b="1" dirty="0" smtClean="0">
                <a:solidFill>
                  <a:prstClr val="white"/>
                </a:solidFill>
                <a:latin typeface="微软雅黑"/>
                <a:cs typeface="Segoe UI" pitchFamily="34" charset="0"/>
              </a:rPr>
              <a:t>访问地址</a:t>
            </a:r>
            <a:endParaRPr lang="zh-CN" altLang="en-US" sz="1600" b="1" dirty="0">
              <a:solidFill>
                <a:prstClr val="white"/>
              </a:solidFill>
              <a:latin typeface="微软雅黑"/>
              <a:cs typeface="Segoe UI" pitchFamily="34" charset="0"/>
            </a:endParaRPr>
          </a:p>
        </p:txBody>
      </p:sp>
      <p:sp>
        <p:nvSpPr>
          <p:cNvPr id="19" name="圆角矩形 18">
            <a:hlinkClick r:id="rId3"/>
          </p:cNvPr>
          <p:cNvSpPr/>
          <p:nvPr/>
        </p:nvSpPr>
        <p:spPr>
          <a:xfrm>
            <a:off x="5148064" y="4653136"/>
            <a:ext cx="3770174" cy="396000"/>
          </a:xfrm>
          <a:prstGeom prst="roundRect">
            <a:avLst/>
          </a:prstGeom>
          <a:solidFill>
            <a:schemeClr val="tx2">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t"/>
          <a:lstStyle/>
          <a:p>
            <a:r>
              <a:rPr lang="en-US" altLang="zh-CN" sz="1600" b="1" dirty="0">
                <a:solidFill>
                  <a:prstClr val="white"/>
                </a:solidFill>
                <a:latin typeface="微软雅黑"/>
                <a:cs typeface="Segoe UI" pitchFamily="34" charset="0"/>
              </a:rPr>
              <a:t>https://</a:t>
            </a:r>
            <a:r>
              <a:rPr lang="en-US" altLang="zh-CN" sz="1600" b="1" dirty="0" smtClean="0">
                <a:solidFill>
                  <a:prstClr val="white"/>
                </a:solidFill>
                <a:latin typeface="微软雅黑"/>
                <a:cs typeface="Segoe UI" pitchFamily="34" charset="0"/>
              </a:rPr>
              <a:t>www.zhiu.com</a:t>
            </a:r>
            <a:endParaRPr lang="zh-CN" altLang="en-US" sz="1600" b="1" dirty="0">
              <a:solidFill>
                <a:prstClr val="white"/>
              </a:solidFill>
              <a:latin typeface="微软雅黑"/>
              <a:cs typeface="Segoe UI" pitchFamily="34" charset="0"/>
            </a:endParaRPr>
          </a:p>
        </p:txBody>
      </p:sp>
    </p:spTree>
    <p:extLst>
      <p:ext uri="{BB962C8B-B14F-4D97-AF65-F5344CB8AC3E}">
        <p14:creationId xmlns:p14="http://schemas.microsoft.com/office/powerpoint/2010/main" val="414192176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5" name="Group 41"/>
          <p:cNvGrpSpPr/>
          <p:nvPr/>
        </p:nvGrpSpPr>
        <p:grpSpPr>
          <a:xfrm>
            <a:off x="358064" y="4967926"/>
            <a:ext cx="8495819" cy="1559874"/>
            <a:chOff x="2936594" y="1658730"/>
            <a:chExt cx="2290895" cy="1185030"/>
          </a:xfrm>
        </p:grpSpPr>
        <p:sp>
          <p:nvSpPr>
            <p:cNvPr id="61" name="Rectangle 60"/>
            <p:cNvSpPr/>
            <p:nvPr/>
          </p:nvSpPr>
          <p:spPr>
            <a:xfrm>
              <a:off x="2936594" y="1658730"/>
              <a:ext cx="2290895" cy="1185030"/>
            </a:xfrm>
            <a:prstGeom prst="rect">
              <a:avLst/>
            </a:prstGeom>
            <a:solidFill>
              <a:srgbClr val="FFFFFF">
                <a:alpha val="37000"/>
              </a:srgbClr>
            </a:solidFill>
            <a:ln w="76200" cap="flat" cmpd="sng" algn="ctr">
              <a:noFill/>
              <a:prstDash val="solid"/>
              <a:round/>
              <a:headEnd type="none" w="med" len="med"/>
              <a:tailEnd type="none" w="med" len="med"/>
            </a:ln>
            <a:effectLst>
              <a:outerShdw blurRad="241300" dist="25400" dir="5400000" algn="ctr" rotWithShape="0">
                <a:schemeClr val="accent3">
                  <a:lumMod val="10000"/>
                  <a:alpha val="63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fontAlgn="base">
                <a:spcBef>
                  <a:spcPct val="0"/>
                </a:spcBef>
                <a:spcAft>
                  <a:spcPct val="0"/>
                </a:spcAft>
              </a:pPr>
              <a:endParaRPr lang="en-US" kern="1200" dirty="0">
                <a:solidFill>
                  <a:srgbClr val="FFFFFF"/>
                </a:solidFill>
                <a:latin typeface="Arial"/>
                <a:ea typeface="+mn-ea"/>
                <a:cs typeface="+mn-cs"/>
              </a:endParaRPr>
            </a:p>
          </p:txBody>
        </p:sp>
        <p:sp>
          <p:nvSpPr>
            <p:cNvPr id="65" name="Rectangle 64"/>
            <p:cNvSpPr/>
            <p:nvPr/>
          </p:nvSpPr>
          <p:spPr>
            <a:xfrm>
              <a:off x="2936594" y="1658730"/>
              <a:ext cx="2290895" cy="1185030"/>
            </a:xfrm>
            <a:prstGeom prst="rect">
              <a:avLst/>
            </a:prstGeom>
            <a:solidFill>
              <a:srgbClr val="FFFFFF">
                <a:alpha val="31000"/>
              </a:srgbClr>
            </a:solidFill>
            <a:ln w="76200"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fontAlgn="base">
                <a:spcBef>
                  <a:spcPct val="0"/>
                </a:spcBef>
                <a:spcAft>
                  <a:spcPct val="0"/>
                </a:spcAft>
              </a:pPr>
              <a:endParaRPr lang="en-US" kern="1200" dirty="0">
                <a:solidFill>
                  <a:srgbClr val="FFFFFF"/>
                </a:solidFill>
                <a:latin typeface="Arial"/>
                <a:ea typeface="+mn-ea"/>
                <a:cs typeface="+mn-cs"/>
              </a:endParaRPr>
            </a:p>
          </p:txBody>
        </p:sp>
      </p:grpSp>
      <p:grpSp>
        <p:nvGrpSpPr>
          <p:cNvPr id="45" name="Group 41"/>
          <p:cNvGrpSpPr/>
          <p:nvPr/>
        </p:nvGrpSpPr>
        <p:grpSpPr>
          <a:xfrm>
            <a:off x="0" y="1651256"/>
            <a:ext cx="9144000" cy="2303534"/>
            <a:chOff x="2936594" y="1658730"/>
            <a:chExt cx="2290895" cy="1185030"/>
          </a:xfrm>
        </p:grpSpPr>
        <p:sp>
          <p:nvSpPr>
            <p:cNvPr id="49" name="Rectangle 48"/>
            <p:cNvSpPr/>
            <p:nvPr/>
          </p:nvSpPr>
          <p:spPr>
            <a:xfrm>
              <a:off x="2936594" y="1658730"/>
              <a:ext cx="2290895" cy="1185030"/>
            </a:xfrm>
            <a:prstGeom prst="rect">
              <a:avLst/>
            </a:prstGeom>
            <a:solidFill>
              <a:srgbClr val="FFFFFF">
                <a:alpha val="37000"/>
              </a:srgbClr>
            </a:solidFill>
            <a:ln w="76200" cap="flat" cmpd="sng" algn="ctr">
              <a:noFill/>
              <a:prstDash val="solid"/>
              <a:round/>
              <a:headEnd type="none" w="med" len="med"/>
              <a:tailEnd type="none" w="med" len="med"/>
            </a:ln>
            <a:effectLst>
              <a:outerShdw blurRad="241300" dist="25400" dir="5400000" algn="ctr" rotWithShape="0">
                <a:schemeClr val="accent3">
                  <a:lumMod val="10000"/>
                  <a:alpha val="63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fontAlgn="base">
                <a:spcBef>
                  <a:spcPct val="0"/>
                </a:spcBef>
                <a:spcAft>
                  <a:spcPct val="0"/>
                </a:spcAft>
              </a:pPr>
              <a:endParaRPr lang="en-US" kern="1200" dirty="0">
                <a:solidFill>
                  <a:srgbClr val="FFFFFF"/>
                </a:solidFill>
                <a:latin typeface="Arial"/>
                <a:ea typeface="+mn-ea"/>
                <a:cs typeface="+mn-cs"/>
              </a:endParaRPr>
            </a:p>
          </p:txBody>
        </p:sp>
        <p:sp>
          <p:nvSpPr>
            <p:cNvPr id="50" name="Rectangle 49"/>
            <p:cNvSpPr/>
            <p:nvPr/>
          </p:nvSpPr>
          <p:spPr>
            <a:xfrm>
              <a:off x="2936594" y="1658730"/>
              <a:ext cx="2290895" cy="1185030"/>
            </a:xfrm>
            <a:prstGeom prst="rect">
              <a:avLst/>
            </a:prstGeom>
            <a:solidFill>
              <a:srgbClr val="FFFFFF">
                <a:alpha val="31000"/>
              </a:srgbClr>
            </a:solidFill>
            <a:ln w="76200"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fontAlgn="base">
                <a:spcBef>
                  <a:spcPct val="0"/>
                </a:spcBef>
                <a:spcAft>
                  <a:spcPct val="0"/>
                </a:spcAft>
              </a:pPr>
              <a:endParaRPr lang="en-US" kern="1200" dirty="0">
                <a:solidFill>
                  <a:srgbClr val="FFFFFF"/>
                </a:solidFill>
                <a:latin typeface="Arial"/>
                <a:ea typeface="+mn-ea"/>
                <a:cs typeface="+mn-cs"/>
              </a:endParaRPr>
            </a:p>
          </p:txBody>
        </p:sp>
      </p:grpSp>
      <p:sp>
        <p:nvSpPr>
          <p:cNvPr id="131" name="Rectangle 2"/>
          <p:cNvSpPr>
            <a:spLocks noGrp="1" noChangeArrowheads="1"/>
          </p:cNvSpPr>
          <p:nvPr>
            <p:ph type="title"/>
          </p:nvPr>
        </p:nvSpPr>
        <p:spPr>
          <a:xfrm>
            <a:off x="229702" y="432215"/>
            <a:ext cx="8914298" cy="838200"/>
          </a:xfrm>
        </p:spPr>
        <p:txBody>
          <a:bodyPr/>
          <a:lstStyle/>
          <a:p>
            <a:pPr>
              <a:defRPr/>
            </a:pPr>
            <a:r>
              <a:rPr lang="en-US" dirty="0" smtClean="0"/>
              <a:t>Cisco Smart Services Innovation: </a:t>
            </a:r>
            <a:br>
              <a:rPr lang="en-US" dirty="0" smtClean="0"/>
            </a:br>
            <a:r>
              <a:rPr lang="en-US" sz="2400" dirty="0">
                <a:solidFill>
                  <a:srgbClr val="555657"/>
                </a:solidFill>
                <a:latin typeface="+mn-lt"/>
                <a:ea typeface="+mn-ea"/>
                <a:cs typeface="+mn-cs"/>
              </a:rPr>
              <a:t>Better Visibility, Information, and Understanding at Every Phase</a:t>
            </a:r>
          </a:p>
        </p:txBody>
      </p:sp>
      <p:grpSp>
        <p:nvGrpSpPr>
          <p:cNvPr id="2" name="Group 33"/>
          <p:cNvGrpSpPr/>
          <p:nvPr/>
        </p:nvGrpSpPr>
        <p:grpSpPr>
          <a:xfrm>
            <a:off x="747712" y="5053805"/>
            <a:ext cx="7696200" cy="1383852"/>
            <a:chOff x="747712" y="5244777"/>
            <a:chExt cx="7696200" cy="1424368"/>
          </a:xfrm>
        </p:grpSpPr>
        <p:sp>
          <p:nvSpPr>
            <p:cNvPr id="31" name="Rectangle 30"/>
            <p:cNvSpPr/>
            <p:nvPr/>
          </p:nvSpPr>
          <p:spPr>
            <a:xfrm>
              <a:off x="747712" y="5639586"/>
              <a:ext cx="7696200" cy="1029559"/>
            </a:xfrm>
            <a:prstGeom prst="rect">
              <a:avLst/>
            </a:prstGeom>
          </p:spPr>
          <p:txBody>
            <a:bodyPr wrap="square" numCol="2">
              <a:spAutoFit/>
            </a:bodyPr>
            <a:lstStyle/>
            <a:p>
              <a:pPr>
                <a:spcBef>
                  <a:spcPts val="600"/>
                </a:spcBef>
                <a:buClr>
                  <a:schemeClr val="bg1"/>
                </a:buClr>
              </a:pPr>
              <a:r>
                <a:rPr lang="en-US" sz="2000" b="1" dirty="0" smtClean="0">
                  <a:solidFill>
                    <a:schemeClr val="accent4"/>
                  </a:solidFill>
                  <a:latin typeface="Arial"/>
                </a:rPr>
                <a:t>25 years </a:t>
              </a:r>
              <a:r>
                <a:rPr lang="en-US" sz="1400" dirty="0">
                  <a:solidFill>
                    <a:srgbClr val="474747"/>
                  </a:solidFill>
                </a:rPr>
                <a:t>o</a:t>
              </a:r>
              <a:r>
                <a:rPr lang="en-US" sz="1400" dirty="0" smtClean="0">
                  <a:solidFill>
                    <a:srgbClr val="474747"/>
                  </a:solidFill>
                </a:rPr>
                <a:t>f networking innovation </a:t>
              </a:r>
              <a:br>
                <a:rPr lang="en-US" sz="1400" dirty="0" smtClean="0">
                  <a:solidFill>
                    <a:srgbClr val="474747"/>
                  </a:solidFill>
                </a:rPr>
              </a:br>
              <a:r>
                <a:rPr lang="en-US" sz="1400" dirty="0" smtClean="0">
                  <a:solidFill>
                    <a:srgbClr val="474747"/>
                  </a:solidFill>
                </a:rPr>
                <a:t>and leadership</a:t>
              </a:r>
            </a:p>
            <a:p>
              <a:pPr algn="l" rtl="0">
                <a:spcBef>
                  <a:spcPts val="600"/>
                </a:spcBef>
                <a:buClr>
                  <a:schemeClr val="bg1"/>
                </a:buClr>
              </a:pPr>
              <a:r>
                <a:rPr lang="en-US" sz="2000" b="1" kern="1200" dirty="0" smtClean="0">
                  <a:solidFill>
                    <a:schemeClr val="accent4"/>
                  </a:solidFill>
                  <a:latin typeface="Arial"/>
                  <a:ea typeface="+mn-ea"/>
                  <a:cs typeface="+mn-cs"/>
                </a:rPr>
                <a:t>50 </a:t>
              </a:r>
              <a:r>
                <a:rPr lang="en-US" sz="2000" b="1" kern="1200" dirty="0">
                  <a:solidFill>
                    <a:schemeClr val="accent4"/>
                  </a:solidFill>
                  <a:latin typeface="Arial"/>
                  <a:ea typeface="+mn-ea"/>
                  <a:cs typeface="+mn-cs"/>
                </a:rPr>
                <a:t>million </a:t>
              </a:r>
              <a:r>
                <a:rPr lang="en-US" sz="1400" dirty="0">
                  <a:solidFill>
                    <a:srgbClr val="474747"/>
                  </a:solidFill>
                </a:rPr>
                <a:t>installed devices</a:t>
              </a:r>
            </a:p>
            <a:p>
              <a:pPr>
                <a:spcBef>
                  <a:spcPts val="600"/>
                </a:spcBef>
                <a:buClr>
                  <a:schemeClr val="bg1"/>
                </a:buClr>
              </a:pPr>
              <a:r>
                <a:rPr lang="en-US" sz="2000" b="1" kern="1200" dirty="0" smtClean="0">
                  <a:solidFill>
                    <a:schemeClr val="accent4"/>
                  </a:solidFill>
                  <a:latin typeface="Arial"/>
                  <a:ea typeface="+mn-ea"/>
                  <a:cs typeface="+mn-cs"/>
                </a:rPr>
                <a:t>6 </a:t>
              </a:r>
              <a:r>
                <a:rPr lang="en-US" sz="2000" b="1" kern="1200" dirty="0">
                  <a:solidFill>
                    <a:schemeClr val="accent4"/>
                  </a:solidFill>
                  <a:latin typeface="Arial"/>
                  <a:ea typeface="+mn-ea"/>
                  <a:cs typeface="+mn-cs"/>
                </a:rPr>
                <a:t>million </a:t>
              </a:r>
              <a:r>
                <a:rPr lang="en-US" sz="1400" dirty="0">
                  <a:solidFill>
                    <a:srgbClr val="474747"/>
                  </a:solidFill>
                </a:rPr>
                <a:t>annual customer interactions</a:t>
              </a:r>
            </a:p>
            <a:p>
              <a:pPr>
                <a:spcBef>
                  <a:spcPts val="600"/>
                </a:spcBef>
                <a:buClr>
                  <a:schemeClr val="bg1"/>
                </a:buClr>
              </a:pPr>
              <a:r>
                <a:rPr lang="en-US" sz="2000" b="1" dirty="0" smtClean="0">
                  <a:solidFill>
                    <a:schemeClr val="accent4"/>
                  </a:solidFill>
                </a:rPr>
                <a:t>More than 90,000</a:t>
              </a:r>
              <a:r>
                <a:rPr lang="en-US" sz="2000" dirty="0" smtClean="0">
                  <a:solidFill>
                    <a:schemeClr val="accent4"/>
                  </a:solidFill>
                </a:rPr>
                <a:t> </a:t>
              </a:r>
              <a:r>
                <a:rPr lang="en-US" sz="1400" dirty="0">
                  <a:solidFill>
                    <a:srgbClr val="474747"/>
                  </a:solidFill>
                </a:rPr>
                <a:t>technical documents</a:t>
              </a:r>
            </a:p>
          </p:txBody>
        </p:sp>
        <p:sp>
          <p:nvSpPr>
            <p:cNvPr id="33" name="TextBox 32"/>
            <p:cNvSpPr txBox="1"/>
            <p:nvPr/>
          </p:nvSpPr>
          <p:spPr>
            <a:xfrm>
              <a:off x="2087395" y="5244777"/>
              <a:ext cx="5022669" cy="443503"/>
            </a:xfrm>
            <a:prstGeom prst="rect">
              <a:avLst/>
            </a:prstGeom>
            <a:noFill/>
            <a:effectLst/>
          </p:spPr>
          <p:txBody>
            <a:bodyPr wrap="square" rtlCol="0">
              <a:spAutoFit/>
            </a:bodyPr>
            <a:lstStyle/>
            <a:p>
              <a:pPr algn="ctr" rtl="0"/>
              <a:r>
                <a:rPr lang="en-US" sz="2200" kern="1200" dirty="0" smtClean="0">
                  <a:solidFill>
                    <a:srgbClr val="464747"/>
                  </a:solidFill>
                  <a:latin typeface="Arial"/>
                  <a:ea typeface="+mn-ea"/>
                  <a:cs typeface="+mn-cs"/>
                </a:rPr>
                <a:t>CISCO DEEP KNOWLEDGE BASE</a:t>
              </a:r>
              <a:endParaRPr lang="en-US" sz="2200" kern="1200" dirty="0">
                <a:solidFill>
                  <a:srgbClr val="464747"/>
                </a:solidFill>
                <a:latin typeface="Arial"/>
                <a:ea typeface="+mn-ea"/>
                <a:cs typeface="+mn-cs"/>
              </a:endParaRPr>
            </a:p>
          </p:txBody>
        </p:sp>
      </p:grpSp>
      <p:sp>
        <p:nvSpPr>
          <p:cNvPr id="37" name="TextBox 36"/>
          <p:cNvSpPr txBox="1"/>
          <p:nvPr/>
        </p:nvSpPr>
        <p:spPr>
          <a:xfrm>
            <a:off x="226422" y="1854462"/>
            <a:ext cx="1975104" cy="1478866"/>
          </a:xfrm>
          <a:prstGeom prst="rect">
            <a:avLst/>
          </a:prstGeom>
          <a:noFill/>
        </p:spPr>
        <p:txBody>
          <a:bodyPr wrap="square" rtlCol="0" anchor="b" anchorCtr="0">
            <a:spAutoFit/>
          </a:bodyPr>
          <a:lstStyle/>
          <a:p>
            <a:pPr indent="-238125">
              <a:lnSpc>
                <a:spcPct val="85000"/>
              </a:lnSpc>
            </a:pPr>
            <a:r>
              <a:rPr lang="en-US" sz="1600" dirty="0" smtClean="0">
                <a:solidFill>
                  <a:srgbClr val="474747"/>
                </a:solidFill>
              </a:rPr>
              <a:t>Services that have </a:t>
            </a:r>
            <a:r>
              <a:rPr lang="en-US" b="1" dirty="0" smtClean="0">
                <a:solidFill>
                  <a:schemeClr val="tx1">
                    <a:lumMod val="75000"/>
                  </a:schemeClr>
                </a:solidFill>
              </a:rPr>
              <a:t>automated</a:t>
            </a:r>
          </a:p>
          <a:p>
            <a:pPr indent="-238125">
              <a:lnSpc>
                <a:spcPct val="85000"/>
              </a:lnSpc>
            </a:pPr>
            <a:r>
              <a:rPr lang="en-US" b="1" dirty="0" smtClean="0">
                <a:solidFill>
                  <a:schemeClr val="tx1">
                    <a:lumMod val="75000"/>
                  </a:schemeClr>
                </a:solidFill>
              </a:rPr>
              <a:t>software-enabled</a:t>
            </a:r>
          </a:p>
          <a:p>
            <a:pPr indent="-238125">
              <a:lnSpc>
                <a:spcPct val="85000"/>
              </a:lnSpc>
            </a:pPr>
            <a:r>
              <a:rPr lang="en-US" b="1" dirty="0" smtClean="0">
                <a:solidFill>
                  <a:schemeClr val="tx1">
                    <a:lumMod val="75000"/>
                  </a:schemeClr>
                </a:solidFill>
              </a:rPr>
              <a:t>capabilities</a:t>
            </a:r>
          </a:p>
          <a:p>
            <a:pPr indent="-238125">
              <a:lnSpc>
                <a:spcPct val="85000"/>
              </a:lnSpc>
            </a:pPr>
            <a:endParaRPr lang="en-US" b="1" dirty="0">
              <a:solidFill>
                <a:schemeClr val="tx1">
                  <a:lumMod val="75000"/>
                </a:schemeClr>
              </a:solidFill>
            </a:endParaRPr>
          </a:p>
        </p:txBody>
      </p:sp>
      <p:sp>
        <p:nvSpPr>
          <p:cNvPr id="38" name="TextBox 37"/>
          <p:cNvSpPr txBox="1"/>
          <p:nvPr/>
        </p:nvSpPr>
        <p:spPr>
          <a:xfrm>
            <a:off x="2616342" y="1854462"/>
            <a:ext cx="1987296" cy="1007968"/>
          </a:xfrm>
          <a:prstGeom prst="rect">
            <a:avLst/>
          </a:prstGeom>
          <a:noFill/>
        </p:spPr>
        <p:txBody>
          <a:bodyPr wrap="square" rtlCol="0" anchor="b" anchorCtr="0">
            <a:spAutoFit/>
          </a:bodyPr>
          <a:lstStyle/>
          <a:p>
            <a:pPr marL="238125" indent="-238125">
              <a:lnSpc>
                <a:spcPct val="85000"/>
              </a:lnSpc>
            </a:pPr>
            <a:r>
              <a:rPr lang="en-US" sz="1600" dirty="0" smtClean="0">
                <a:solidFill>
                  <a:srgbClr val="474747"/>
                </a:solidFill>
              </a:rPr>
              <a:t>…and collect</a:t>
            </a:r>
            <a:br>
              <a:rPr lang="en-US" sz="1600" dirty="0" smtClean="0">
                <a:solidFill>
                  <a:srgbClr val="474747"/>
                </a:solidFill>
              </a:rPr>
            </a:br>
            <a:r>
              <a:rPr lang="en-US" b="1" dirty="0" smtClean="0">
                <a:solidFill>
                  <a:schemeClr val="tx1">
                    <a:lumMod val="75000"/>
                  </a:schemeClr>
                </a:solidFill>
              </a:rPr>
              <a:t>network diagnostic</a:t>
            </a:r>
            <a:r>
              <a:rPr lang="en-US" b="1" dirty="0">
                <a:solidFill>
                  <a:schemeClr val="tx1">
                    <a:lumMod val="75000"/>
                  </a:schemeClr>
                </a:solidFill>
              </a:rPr>
              <a:t/>
            </a:r>
            <a:br>
              <a:rPr lang="en-US" b="1" dirty="0">
                <a:solidFill>
                  <a:schemeClr val="tx1">
                    <a:lumMod val="75000"/>
                  </a:schemeClr>
                </a:solidFill>
              </a:rPr>
            </a:br>
            <a:r>
              <a:rPr lang="en-US" b="1" dirty="0" smtClean="0">
                <a:solidFill>
                  <a:schemeClr val="tx1">
                    <a:lumMod val="75000"/>
                  </a:schemeClr>
                </a:solidFill>
              </a:rPr>
              <a:t>data</a:t>
            </a:r>
            <a:endParaRPr lang="en-US" b="1" dirty="0">
              <a:solidFill>
                <a:schemeClr val="tx1">
                  <a:lumMod val="75000"/>
                </a:schemeClr>
              </a:solidFill>
            </a:endParaRPr>
          </a:p>
        </p:txBody>
      </p:sp>
      <p:sp>
        <p:nvSpPr>
          <p:cNvPr id="39" name="TextBox 38"/>
          <p:cNvSpPr txBox="1"/>
          <p:nvPr/>
        </p:nvSpPr>
        <p:spPr>
          <a:xfrm>
            <a:off x="4700598" y="1854462"/>
            <a:ext cx="2066544" cy="1217256"/>
          </a:xfrm>
          <a:prstGeom prst="rect">
            <a:avLst/>
          </a:prstGeom>
          <a:noFill/>
        </p:spPr>
        <p:txBody>
          <a:bodyPr wrap="square" rtlCol="0" anchor="b" anchorCtr="0">
            <a:spAutoFit/>
          </a:bodyPr>
          <a:lstStyle/>
          <a:p>
            <a:pPr marL="238125" indent="-238125">
              <a:lnSpc>
                <a:spcPct val="85000"/>
              </a:lnSpc>
            </a:pPr>
            <a:r>
              <a:rPr lang="en-US" sz="1600" dirty="0" smtClean="0">
                <a:solidFill>
                  <a:srgbClr val="474747"/>
                </a:solidFill>
              </a:rPr>
              <a:t>…that is analyzed and compared to</a:t>
            </a:r>
            <a:br>
              <a:rPr lang="en-US" sz="1600" dirty="0" smtClean="0">
                <a:solidFill>
                  <a:srgbClr val="474747"/>
                </a:solidFill>
              </a:rPr>
            </a:br>
            <a:r>
              <a:rPr lang="en-US" b="1" dirty="0" smtClean="0">
                <a:solidFill>
                  <a:schemeClr val="tx1">
                    <a:lumMod val="75000"/>
                  </a:schemeClr>
                </a:solidFill>
              </a:rPr>
              <a:t>Cisco</a:t>
            </a:r>
            <a:r>
              <a:rPr lang="en-US" b="1" dirty="0" smtClean="0">
                <a:solidFill>
                  <a:schemeClr val="tx1">
                    <a:lumMod val="75000"/>
                  </a:schemeClr>
                </a:solidFill>
                <a:latin typeface="Arial"/>
                <a:cs typeface="Arial"/>
              </a:rPr>
              <a:t>®</a:t>
            </a:r>
            <a:r>
              <a:rPr lang="en-US" b="1" dirty="0" smtClean="0">
                <a:solidFill>
                  <a:schemeClr val="tx1">
                    <a:lumMod val="75000"/>
                  </a:schemeClr>
                </a:solidFill>
              </a:rPr>
              <a:t> deep knowledge base</a:t>
            </a:r>
            <a:endParaRPr lang="en-US" b="1" dirty="0">
              <a:solidFill>
                <a:schemeClr val="tx1">
                  <a:lumMod val="75000"/>
                </a:schemeClr>
              </a:solidFill>
            </a:endParaRPr>
          </a:p>
        </p:txBody>
      </p:sp>
      <p:sp>
        <p:nvSpPr>
          <p:cNvPr id="40" name="TextBox 39"/>
          <p:cNvSpPr txBox="1"/>
          <p:nvPr/>
        </p:nvSpPr>
        <p:spPr>
          <a:xfrm>
            <a:off x="7089600" y="1828298"/>
            <a:ext cx="1853184" cy="772519"/>
          </a:xfrm>
          <a:prstGeom prst="rect">
            <a:avLst/>
          </a:prstGeom>
          <a:noFill/>
        </p:spPr>
        <p:txBody>
          <a:bodyPr wrap="square" rtlCol="0" anchor="b" anchorCtr="0">
            <a:spAutoFit/>
          </a:bodyPr>
          <a:lstStyle/>
          <a:p>
            <a:pPr marL="238125" indent="-238125">
              <a:lnSpc>
                <a:spcPct val="85000"/>
              </a:lnSpc>
            </a:pPr>
            <a:r>
              <a:rPr lang="en-US" sz="1600" dirty="0" smtClean="0">
                <a:solidFill>
                  <a:srgbClr val="474747"/>
                </a:solidFill>
              </a:rPr>
              <a:t>…to provide</a:t>
            </a:r>
            <a:br>
              <a:rPr lang="en-US" sz="1600" dirty="0" smtClean="0">
                <a:solidFill>
                  <a:srgbClr val="474747"/>
                </a:solidFill>
              </a:rPr>
            </a:br>
            <a:r>
              <a:rPr lang="en-US" b="1" dirty="0" smtClean="0">
                <a:solidFill>
                  <a:schemeClr val="tx1">
                    <a:lumMod val="75000"/>
                  </a:schemeClr>
                </a:solidFill>
              </a:rPr>
              <a:t>actionable insight</a:t>
            </a:r>
            <a:r>
              <a:rPr lang="en-US" b="1" dirty="0">
                <a:solidFill>
                  <a:schemeClr val="tx1">
                    <a:lumMod val="75000"/>
                  </a:schemeClr>
                </a:solidFill>
              </a:rPr>
              <a:t>.</a:t>
            </a:r>
          </a:p>
        </p:txBody>
      </p:sp>
      <p:sp>
        <p:nvSpPr>
          <p:cNvPr id="62" name="Cross 61"/>
          <p:cNvSpPr/>
          <p:nvPr/>
        </p:nvSpPr>
        <p:spPr>
          <a:xfrm>
            <a:off x="4357357" y="3799379"/>
            <a:ext cx="320213" cy="320213"/>
          </a:xfrm>
          <a:prstGeom prst="plus">
            <a:avLst>
              <a:gd name="adj" fmla="val 40385"/>
            </a:avLst>
          </a:prstGeom>
          <a:solidFill>
            <a:schemeClr val="tx1"/>
          </a:solidFill>
          <a:ln>
            <a:solidFill>
              <a:schemeClr val="accent1">
                <a:shade val="95000"/>
                <a:satMod val="10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
        <p:nvSpPr>
          <p:cNvPr id="63" name="Right Arrow 62"/>
          <p:cNvSpPr/>
          <p:nvPr/>
        </p:nvSpPr>
        <p:spPr>
          <a:xfrm>
            <a:off x="6626142" y="3727702"/>
            <a:ext cx="362693" cy="432816"/>
          </a:xfrm>
          <a:prstGeom prst="rightArrow">
            <a:avLst>
              <a:gd name="adj1" fmla="val 48252"/>
              <a:gd name="adj2" fmla="val 50000"/>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
        <p:nvSpPr>
          <p:cNvPr id="64" name="Cross 63"/>
          <p:cNvSpPr/>
          <p:nvPr/>
        </p:nvSpPr>
        <p:spPr>
          <a:xfrm>
            <a:off x="2069010" y="3799379"/>
            <a:ext cx="320213" cy="320213"/>
          </a:xfrm>
          <a:prstGeom prst="plus">
            <a:avLst>
              <a:gd name="adj" fmla="val 40385"/>
            </a:avLst>
          </a:prstGeom>
          <a:solidFill>
            <a:schemeClr val="tx1"/>
          </a:solidFill>
          <a:ln>
            <a:solidFill>
              <a:schemeClr val="accent1">
                <a:shade val="95000"/>
                <a:satMod val="10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grpSp>
        <p:nvGrpSpPr>
          <p:cNvPr id="3" name="Group 2"/>
          <p:cNvGrpSpPr/>
          <p:nvPr/>
        </p:nvGrpSpPr>
        <p:grpSpPr>
          <a:xfrm>
            <a:off x="446965" y="3334392"/>
            <a:ext cx="1269320" cy="1270680"/>
            <a:chOff x="389814" y="3002745"/>
            <a:chExt cx="1521509" cy="1523139"/>
          </a:xfrm>
        </p:grpSpPr>
        <p:sp>
          <p:nvSpPr>
            <p:cNvPr id="41" name="AutoShape 55"/>
            <p:cNvSpPr>
              <a:spLocks noChangeArrowheads="1"/>
            </p:cNvSpPr>
            <p:nvPr/>
          </p:nvSpPr>
          <p:spPr bwMode="auto">
            <a:xfrm>
              <a:off x="389814" y="3002745"/>
              <a:ext cx="1521509" cy="1523139"/>
            </a:xfrm>
            <a:prstGeom prst="ellipse">
              <a:avLst/>
            </a:prstGeom>
            <a:solidFill>
              <a:srgbClr val="652575"/>
            </a:solidFill>
            <a:ln>
              <a:noFill/>
            </a:ln>
            <a:effectLst/>
            <a:scene3d>
              <a:camera prst="orthographicFront"/>
              <a:lightRig rig="glow" dir="t">
                <a:rot lat="0" lon="0" rev="0"/>
              </a:lightRig>
            </a:scene3d>
            <a:sp3d>
              <a:bevelT w="222250" h="247650"/>
              <a:bevelB w="323850" h="679450"/>
              <a:contourClr>
                <a:schemeClr val="bg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lnSpc>
                  <a:spcPct val="85000"/>
                </a:lnSpc>
              </a:pPr>
              <a:endParaRPr lang="en-US" dirty="0">
                <a:solidFill>
                  <a:srgbClr val="FFFFFF"/>
                </a:solidFill>
                <a:latin typeface="Arial"/>
              </a:endParaRPr>
            </a:p>
          </p:txBody>
        </p:sp>
        <p:grpSp>
          <p:nvGrpSpPr>
            <p:cNvPr id="4" name="Group 29"/>
            <p:cNvGrpSpPr/>
            <p:nvPr/>
          </p:nvGrpSpPr>
          <p:grpSpPr>
            <a:xfrm>
              <a:off x="642003" y="3156853"/>
              <a:ext cx="1017131" cy="1238405"/>
              <a:chOff x="304800" y="2895600"/>
              <a:chExt cx="1752600" cy="2133876"/>
            </a:xfrm>
          </p:grpSpPr>
          <p:pic>
            <p:nvPicPr>
              <p:cNvPr id="46" name="Picture 45" descr="settings_0016_256.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04800" y="2895600"/>
                <a:ext cx="1298448" cy="1298448"/>
              </a:xfrm>
              <a:prstGeom prst="rect">
                <a:avLst/>
              </a:prstGeom>
            </p:spPr>
          </p:pic>
          <p:pic>
            <p:nvPicPr>
              <p:cNvPr id="47" name="Picture 46" descr="settings_0016_256.png"/>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43000" y="3657600"/>
                <a:ext cx="914400" cy="914400"/>
              </a:xfrm>
              <a:prstGeom prst="rect">
                <a:avLst/>
              </a:prstGeom>
            </p:spPr>
          </p:pic>
          <p:pic>
            <p:nvPicPr>
              <p:cNvPr id="48" name="Picture 47" descr="settings_0016_256.png"/>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71481" y="4343675"/>
                <a:ext cx="685800" cy="685801"/>
              </a:xfrm>
              <a:prstGeom prst="rect">
                <a:avLst/>
              </a:prstGeom>
            </p:spPr>
          </p:pic>
        </p:grpSp>
      </p:grpSp>
      <p:grpSp>
        <p:nvGrpSpPr>
          <p:cNvPr id="5" name="Group 5"/>
          <p:cNvGrpSpPr/>
          <p:nvPr/>
        </p:nvGrpSpPr>
        <p:grpSpPr>
          <a:xfrm>
            <a:off x="2709270" y="3334392"/>
            <a:ext cx="1269320" cy="1270680"/>
            <a:chOff x="2652119" y="3002745"/>
            <a:chExt cx="1521509" cy="1523139"/>
          </a:xfrm>
        </p:grpSpPr>
        <p:sp>
          <p:nvSpPr>
            <p:cNvPr id="42" name="AutoShape 55"/>
            <p:cNvSpPr>
              <a:spLocks noChangeArrowheads="1"/>
            </p:cNvSpPr>
            <p:nvPr/>
          </p:nvSpPr>
          <p:spPr bwMode="auto">
            <a:xfrm>
              <a:off x="2652119" y="3002745"/>
              <a:ext cx="1521509" cy="1523139"/>
            </a:xfrm>
            <a:prstGeom prst="ellipse">
              <a:avLst/>
            </a:prstGeom>
            <a:solidFill>
              <a:srgbClr val="652575"/>
            </a:solidFill>
            <a:ln>
              <a:noFill/>
            </a:ln>
            <a:effectLst/>
            <a:scene3d>
              <a:camera prst="orthographicFront"/>
              <a:lightRig rig="glow" dir="t">
                <a:rot lat="0" lon="0" rev="0"/>
              </a:lightRig>
            </a:scene3d>
            <a:sp3d>
              <a:bevelT w="222250" h="247650"/>
              <a:bevelB w="323850" h="679450"/>
              <a:contourClr>
                <a:schemeClr val="bg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lnSpc>
                  <a:spcPct val="85000"/>
                </a:lnSpc>
              </a:pPr>
              <a:endParaRPr lang="en-US" dirty="0">
                <a:solidFill>
                  <a:srgbClr val="FFFFFF"/>
                </a:solidFill>
                <a:latin typeface="Arial"/>
              </a:endParaRPr>
            </a:p>
          </p:txBody>
        </p:sp>
        <p:grpSp>
          <p:nvGrpSpPr>
            <p:cNvPr id="6" name="Group 17"/>
            <p:cNvGrpSpPr/>
            <p:nvPr/>
          </p:nvGrpSpPr>
          <p:grpSpPr>
            <a:xfrm>
              <a:off x="2917187" y="3147365"/>
              <a:ext cx="991373" cy="1247512"/>
              <a:chOff x="2962656" y="2528088"/>
              <a:chExt cx="2212848" cy="2784576"/>
            </a:xfrm>
          </p:grpSpPr>
          <p:grpSp>
            <p:nvGrpSpPr>
              <p:cNvPr id="7" name="Group 16"/>
              <p:cNvGrpSpPr/>
              <p:nvPr/>
            </p:nvGrpSpPr>
            <p:grpSpPr>
              <a:xfrm>
                <a:off x="2962656" y="2528088"/>
                <a:ext cx="2212848" cy="1618545"/>
                <a:chOff x="6044184" y="1394232"/>
                <a:chExt cx="3264408" cy="2387688"/>
              </a:xfrm>
            </p:grpSpPr>
            <p:pic>
              <p:nvPicPr>
                <p:cNvPr id="52" name="Picture 51" descr="service_1065_256.png"/>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6772200" y="1394232"/>
                  <a:ext cx="1714728" cy="1714728"/>
                </a:xfrm>
                <a:prstGeom prst="rect">
                  <a:avLst/>
                </a:prstGeom>
              </p:spPr>
            </p:pic>
            <p:pic>
              <p:nvPicPr>
                <p:cNvPr id="53" name="Picture 52" descr="Cisco_device_generic_1191_256.png"/>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6044184" y="2462136"/>
                  <a:ext cx="1319784" cy="1319784"/>
                </a:xfrm>
                <a:prstGeom prst="rect">
                  <a:avLst/>
                </a:prstGeom>
              </p:spPr>
            </p:pic>
            <p:pic>
              <p:nvPicPr>
                <p:cNvPr id="54" name="Picture 53" descr="Hardware_1185_256.png"/>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7593864" y="2067192"/>
                  <a:ext cx="1714728" cy="1714728"/>
                </a:xfrm>
                <a:prstGeom prst="rect">
                  <a:avLst/>
                </a:prstGeom>
              </p:spPr>
            </p:pic>
          </p:grpSp>
          <p:pic>
            <p:nvPicPr>
              <p:cNvPr id="51" name="Picture 50" descr="monitor_0023_256.png"/>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3115056" y="3599688"/>
                <a:ext cx="1712976" cy="1712976"/>
              </a:xfrm>
              <a:prstGeom prst="rect">
                <a:avLst/>
              </a:prstGeom>
            </p:spPr>
          </p:pic>
        </p:grpSp>
      </p:grpSp>
      <p:grpSp>
        <p:nvGrpSpPr>
          <p:cNvPr id="8" name="Group 4"/>
          <p:cNvGrpSpPr/>
          <p:nvPr/>
        </p:nvGrpSpPr>
        <p:grpSpPr>
          <a:xfrm>
            <a:off x="4957542" y="3334392"/>
            <a:ext cx="1269320" cy="1270680"/>
            <a:chOff x="4900391" y="3002745"/>
            <a:chExt cx="1521509" cy="1523139"/>
          </a:xfrm>
        </p:grpSpPr>
        <p:sp>
          <p:nvSpPr>
            <p:cNvPr id="43" name="AutoShape 55"/>
            <p:cNvSpPr>
              <a:spLocks noChangeArrowheads="1"/>
            </p:cNvSpPr>
            <p:nvPr/>
          </p:nvSpPr>
          <p:spPr bwMode="auto">
            <a:xfrm>
              <a:off x="4900391" y="3002745"/>
              <a:ext cx="1521509" cy="1523139"/>
            </a:xfrm>
            <a:prstGeom prst="ellipse">
              <a:avLst/>
            </a:prstGeom>
            <a:solidFill>
              <a:srgbClr val="652575"/>
            </a:solidFill>
            <a:ln>
              <a:noFill/>
            </a:ln>
            <a:effectLst/>
            <a:scene3d>
              <a:camera prst="orthographicFront"/>
              <a:lightRig rig="glow" dir="t">
                <a:rot lat="0" lon="0" rev="0"/>
              </a:lightRig>
            </a:scene3d>
            <a:sp3d>
              <a:bevelT w="222250" h="247650"/>
              <a:bevelB w="323850" h="679450"/>
              <a:contourClr>
                <a:schemeClr val="bg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lnSpc>
                  <a:spcPct val="85000"/>
                </a:lnSpc>
              </a:pPr>
              <a:endParaRPr lang="en-US" dirty="0">
                <a:solidFill>
                  <a:srgbClr val="FFFFFF"/>
                </a:solidFill>
                <a:latin typeface="Arial"/>
              </a:endParaRPr>
            </a:p>
          </p:txBody>
        </p:sp>
        <p:grpSp>
          <p:nvGrpSpPr>
            <p:cNvPr id="9" name="Group 23"/>
            <p:cNvGrpSpPr/>
            <p:nvPr/>
          </p:nvGrpSpPr>
          <p:grpSpPr>
            <a:xfrm>
              <a:off x="5213342" y="3269933"/>
              <a:ext cx="895605" cy="1109525"/>
              <a:chOff x="5058807" y="2644140"/>
              <a:chExt cx="1836643" cy="2275334"/>
            </a:xfrm>
          </p:grpSpPr>
          <p:pic>
            <p:nvPicPr>
              <p:cNvPr id="56" name="Picture 55" descr="database_1034_256.png"/>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5058807" y="2644140"/>
                <a:ext cx="1836643" cy="2001012"/>
              </a:xfrm>
              <a:prstGeom prst="rect">
                <a:avLst/>
              </a:prstGeom>
            </p:spPr>
          </p:pic>
          <p:pic>
            <p:nvPicPr>
              <p:cNvPr id="57" name="Picture 56" descr="search_1068_256.png"/>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5231362" y="3475370"/>
                <a:ext cx="1444103" cy="1444104"/>
              </a:xfrm>
              <a:prstGeom prst="rect">
                <a:avLst/>
              </a:prstGeom>
            </p:spPr>
          </p:pic>
        </p:grpSp>
      </p:grpSp>
      <p:grpSp>
        <p:nvGrpSpPr>
          <p:cNvPr id="10" name="Group 3"/>
          <p:cNvGrpSpPr/>
          <p:nvPr/>
        </p:nvGrpSpPr>
        <p:grpSpPr>
          <a:xfrm>
            <a:off x="7239783" y="3334392"/>
            <a:ext cx="1269320" cy="1270680"/>
            <a:chOff x="7182632" y="3002745"/>
            <a:chExt cx="1521509" cy="1523139"/>
          </a:xfrm>
        </p:grpSpPr>
        <p:sp>
          <p:nvSpPr>
            <p:cNvPr id="44" name="AutoShape 55"/>
            <p:cNvSpPr>
              <a:spLocks noChangeArrowheads="1"/>
            </p:cNvSpPr>
            <p:nvPr/>
          </p:nvSpPr>
          <p:spPr bwMode="auto">
            <a:xfrm>
              <a:off x="7182632" y="3002745"/>
              <a:ext cx="1521509" cy="1523139"/>
            </a:xfrm>
            <a:prstGeom prst="ellipse">
              <a:avLst/>
            </a:prstGeom>
            <a:solidFill>
              <a:srgbClr val="652575"/>
            </a:solidFill>
            <a:ln>
              <a:noFill/>
            </a:ln>
            <a:effectLst/>
            <a:scene3d>
              <a:camera prst="orthographicFront"/>
              <a:lightRig rig="glow" dir="t">
                <a:rot lat="0" lon="0" rev="0"/>
              </a:lightRig>
            </a:scene3d>
            <a:sp3d>
              <a:bevelT w="222250" h="247650"/>
              <a:bevelB w="323850" h="679450"/>
              <a:contourClr>
                <a:schemeClr val="bg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lnSpc>
                  <a:spcPct val="85000"/>
                </a:lnSpc>
              </a:pPr>
              <a:endParaRPr lang="en-US" dirty="0">
                <a:solidFill>
                  <a:srgbClr val="FFFFFF"/>
                </a:solidFill>
                <a:latin typeface="Arial"/>
              </a:endParaRPr>
            </a:p>
          </p:txBody>
        </p:sp>
        <p:pic>
          <p:nvPicPr>
            <p:cNvPr id="60" name="Picture 59"/>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7444343" y="3276631"/>
              <a:ext cx="998087" cy="998087"/>
            </a:xfrm>
            <a:prstGeom prst="rect">
              <a:avLst/>
            </a:prstGeom>
          </p:spPr>
        </p:pic>
      </p:grpSp>
      <p:grpSp>
        <p:nvGrpSpPr>
          <p:cNvPr id="11" name="Group 71"/>
          <p:cNvGrpSpPr/>
          <p:nvPr/>
        </p:nvGrpSpPr>
        <p:grpSpPr>
          <a:xfrm>
            <a:off x="2266094" y="1676656"/>
            <a:ext cx="4541388" cy="2303534"/>
            <a:chOff x="3110035" y="2536866"/>
            <a:chExt cx="5444237" cy="2538371"/>
          </a:xfrm>
        </p:grpSpPr>
        <p:cxnSp>
          <p:nvCxnSpPr>
            <p:cNvPr id="73" name="Straight Connector 72"/>
            <p:cNvCxnSpPr/>
            <p:nvPr/>
          </p:nvCxnSpPr>
          <p:spPr>
            <a:xfrm>
              <a:off x="3110035" y="2536866"/>
              <a:ext cx="0" cy="2538371"/>
            </a:xfrm>
            <a:prstGeom prst="line">
              <a:avLst/>
            </a:prstGeom>
            <a:ln>
              <a:gradFill>
                <a:gsLst>
                  <a:gs pos="0">
                    <a:srgbClr val="0070C0"/>
                  </a:gs>
                  <a:gs pos="100000">
                    <a:schemeClr val="accent1">
                      <a:tint val="23500"/>
                      <a:satMod val="160000"/>
                      <a:alpha val="0"/>
                    </a:schemeClr>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5833429" y="2536866"/>
              <a:ext cx="0" cy="2538371"/>
            </a:xfrm>
            <a:prstGeom prst="line">
              <a:avLst/>
            </a:prstGeom>
            <a:ln>
              <a:gradFill>
                <a:gsLst>
                  <a:gs pos="0">
                    <a:srgbClr val="0070C0"/>
                  </a:gs>
                  <a:gs pos="100000">
                    <a:schemeClr val="accent1">
                      <a:tint val="23500"/>
                      <a:satMod val="160000"/>
                      <a:alpha val="0"/>
                    </a:schemeClr>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a:off x="8554272" y="2536866"/>
              <a:ext cx="0" cy="2538371"/>
            </a:xfrm>
            <a:prstGeom prst="line">
              <a:avLst/>
            </a:prstGeom>
            <a:ln>
              <a:gradFill>
                <a:gsLst>
                  <a:gs pos="0">
                    <a:srgbClr val="0070C0"/>
                  </a:gs>
                  <a:gs pos="100000">
                    <a:schemeClr val="accent1">
                      <a:tint val="23500"/>
                      <a:satMod val="160000"/>
                      <a:alpha val="0"/>
                    </a:schemeClr>
                  </a:gs>
                </a:gsLst>
                <a:lin ang="5400000" scaled="0"/>
              </a:gra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12600558"/>
      </p:ext>
    </p:extLst>
  </p:cSld>
  <p:clrMapOvr>
    <a:masterClrMapping/>
  </p:clrMapOvr>
  <p:transition>
    <p:wipe dir="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Oval 22"/>
          <p:cNvSpPr>
            <a:spLocks noChangeArrowheads="1"/>
          </p:cNvSpPr>
          <p:nvPr/>
        </p:nvSpPr>
        <p:spPr bwMode="auto">
          <a:xfrm>
            <a:off x="25400" y="4892035"/>
            <a:ext cx="4622288" cy="744433"/>
          </a:xfrm>
          <a:prstGeom prst="ellipse">
            <a:avLst/>
          </a:prstGeom>
          <a:gradFill rotWithShape="1">
            <a:gsLst>
              <a:gs pos="0">
                <a:srgbClr val="000000">
                  <a:alpha val="36000"/>
                </a:srgbClr>
              </a:gs>
              <a:gs pos="100000">
                <a:srgbClr val="000000">
                  <a:alpha val="0"/>
                </a:srgbClr>
              </a:gs>
            </a:gsLst>
            <a:path path="shape">
              <a:fillToRect l="50000" t="50000" r="50000" b="50000"/>
            </a:path>
          </a:gradFill>
          <a:ln w="9525" algn="ctr">
            <a:noFill/>
            <a:round/>
            <a:headEnd/>
            <a:tailEnd/>
          </a:ln>
        </p:spPr>
        <p:txBody>
          <a:bodyPr wrap="none" lIns="73025" tIns="36511" rIns="73025" bIns="36511" anchor="ctr"/>
          <a:lstStyle/>
          <a:p>
            <a:pPr algn="ctr" rtl="0" fontAlgn="base">
              <a:spcBef>
                <a:spcPct val="0"/>
              </a:spcBef>
              <a:spcAft>
                <a:spcPct val="0"/>
              </a:spcAft>
            </a:pPr>
            <a:endParaRPr lang="en-US" sz="2000" kern="1200" dirty="0">
              <a:solidFill>
                <a:srgbClr val="FFFFFF"/>
              </a:solidFill>
              <a:latin typeface="Arial" pitchFamily="34" charset="0"/>
              <a:ea typeface="+mn-ea"/>
              <a:cs typeface="Arial" pitchFamily="34" charset="0"/>
            </a:endParaRPr>
          </a:p>
        </p:txBody>
      </p:sp>
      <p:sp>
        <p:nvSpPr>
          <p:cNvPr id="34" name="Oval 22"/>
          <p:cNvSpPr>
            <a:spLocks noChangeArrowheads="1"/>
          </p:cNvSpPr>
          <p:nvPr/>
        </p:nvSpPr>
        <p:spPr bwMode="auto">
          <a:xfrm>
            <a:off x="4444488" y="4892035"/>
            <a:ext cx="4622288" cy="744433"/>
          </a:xfrm>
          <a:prstGeom prst="ellipse">
            <a:avLst/>
          </a:prstGeom>
          <a:gradFill rotWithShape="1">
            <a:gsLst>
              <a:gs pos="0">
                <a:srgbClr val="000000">
                  <a:alpha val="36000"/>
                </a:srgbClr>
              </a:gs>
              <a:gs pos="100000">
                <a:srgbClr val="000000">
                  <a:alpha val="0"/>
                </a:srgbClr>
              </a:gs>
            </a:gsLst>
            <a:path path="shape">
              <a:fillToRect l="50000" t="50000" r="50000" b="50000"/>
            </a:path>
          </a:gradFill>
          <a:ln w="9525" algn="ctr">
            <a:noFill/>
            <a:round/>
            <a:headEnd/>
            <a:tailEnd/>
          </a:ln>
        </p:spPr>
        <p:txBody>
          <a:bodyPr wrap="none" lIns="73025" tIns="36511" rIns="73025" bIns="36511" anchor="ctr"/>
          <a:lstStyle/>
          <a:p>
            <a:pPr algn="ctr" rtl="0" fontAlgn="base">
              <a:spcBef>
                <a:spcPct val="0"/>
              </a:spcBef>
              <a:spcAft>
                <a:spcPct val="0"/>
              </a:spcAft>
            </a:pPr>
            <a:endParaRPr lang="en-US" sz="2000" kern="1200" dirty="0">
              <a:solidFill>
                <a:srgbClr val="FFFFFF"/>
              </a:solidFill>
              <a:latin typeface="Arial" pitchFamily="34" charset="0"/>
              <a:ea typeface="+mn-ea"/>
              <a:cs typeface="Arial" pitchFamily="34" charset="0"/>
            </a:endParaRPr>
          </a:p>
        </p:txBody>
      </p:sp>
      <p:grpSp>
        <p:nvGrpSpPr>
          <p:cNvPr id="22" name="Group 41"/>
          <p:cNvGrpSpPr/>
          <p:nvPr/>
        </p:nvGrpSpPr>
        <p:grpSpPr>
          <a:xfrm>
            <a:off x="331302" y="2337733"/>
            <a:ext cx="4202086" cy="2844800"/>
            <a:chOff x="2936594" y="1658730"/>
            <a:chExt cx="2290895" cy="1185030"/>
          </a:xfrm>
        </p:grpSpPr>
        <p:sp>
          <p:nvSpPr>
            <p:cNvPr id="26" name="Rectangle 25"/>
            <p:cNvSpPr/>
            <p:nvPr/>
          </p:nvSpPr>
          <p:spPr>
            <a:xfrm>
              <a:off x="2936594" y="1658730"/>
              <a:ext cx="2290895" cy="1185030"/>
            </a:xfrm>
            <a:prstGeom prst="rect">
              <a:avLst/>
            </a:prstGeom>
            <a:solidFill>
              <a:srgbClr val="FFFFFF">
                <a:alpha val="37000"/>
              </a:srgbClr>
            </a:solidFill>
            <a:ln w="76200" cap="flat" cmpd="sng" algn="ctr">
              <a:noFill/>
              <a:prstDash val="solid"/>
              <a:round/>
              <a:headEnd type="none" w="med" len="med"/>
              <a:tailEnd type="none" w="med" len="med"/>
            </a:ln>
            <a:effectLst>
              <a:outerShdw blurRad="241300" dist="25400" dir="5400000" algn="ctr" rotWithShape="0">
                <a:schemeClr val="accent3">
                  <a:lumMod val="10000"/>
                  <a:alpha val="63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fontAlgn="base">
                <a:spcBef>
                  <a:spcPct val="0"/>
                </a:spcBef>
                <a:spcAft>
                  <a:spcPct val="0"/>
                </a:spcAft>
              </a:pPr>
              <a:endParaRPr lang="en-US" kern="1200" dirty="0">
                <a:solidFill>
                  <a:srgbClr val="FFFFFF"/>
                </a:solidFill>
                <a:latin typeface="Arial"/>
                <a:ea typeface="+mn-ea"/>
                <a:cs typeface="+mn-cs"/>
              </a:endParaRPr>
            </a:p>
          </p:txBody>
        </p:sp>
        <p:sp>
          <p:nvSpPr>
            <p:cNvPr id="27" name="Rectangle 26"/>
            <p:cNvSpPr/>
            <p:nvPr/>
          </p:nvSpPr>
          <p:spPr>
            <a:xfrm>
              <a:off x="2936594" y="1658730"/>
              <a:ext cx="2290895" cy="1185030"/>
            </a:xfrm>
            <a:prstGeom prst="rect">
              <a:avLst/>
            </a:prstGeom>
            <a:solidFill>
              <a:srgbClr val="FFFFFF">
                <a:alpha val="31000"/>
              </a:srgbClr>
            </a:solidFill>
            <a:ln w="76200"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fontAlgn="base">
                <a:spcBef>
                  <a:spcPct val="0"/>
                </a:spcBef>
                <a:spcAft>
                  <a:spcPct val="0"/>
                </a:spcAft>
              </a:pPr>
              <a:endParaRPr lang="en-US" kern="1200" dirty="0">
                <a:solidFill>
                  <a:srgbClr val="FFFFFF"/>
                </a:solidFill>
                <a:latin typeface="Arial"/>
                <a:ea typeface="+mn-ea"/>
                <a:cs typeface="+mn-cs"/>
              </a:endParaRPr>
            </a:p>
          </p:txBody>
        </p:sp>
      </p:grpSp>
      <p:grpSp>
        <p:nvGrpSpPr>
          <p:cNvPr id="28" name="Group 41"/>
          <p:cNvGrpSpPr/>
          <p:nvPr/>
        </p:nvGrpSpPr>
        <p:grpSpPr>
          <a:xfrm>
            <a:off x="4622795" y="2337733"/>
            <a:ext cx="4202086" cy="2844800"/>
            <a:chOff x="2936594" y="1658730"/>
            <a:chExt cx="2290895" cy="1185030"/>
          </a:xfrm>
        </p:grpSpPr>
        <p:sp>
          <p:nvSpPr>
            <p:cNvPr id="30" name="Rectangle 29"/>
            <p:cNvSpPr/>
            <p:nvPr/>
          </p:nvSpPr>
          <p:spPr>
            <a:xfrm>
              <a:off x="2936594" y="1658730"/>
              <a:ext cx="2290895" cy="1185030"/>
            </a:xfrm>
            <a:prstGeom prst="rect">
              <a:avLst/>
            </a:prstGeom>
            <a:solidFill>
              <a:srgbClr val="FFFFFF">
                <a:alpha val="37000"/>
              </a:srgbClr>
            </a:solidFill>
            <a:ln w="76200" cap="flat" cmpd="sng" algn="ctr">
              <a:noFill/>
              <a:prstDash val="solid"/>
              <a:round/>
              <a:headEnd type="none" w="med" len="med"/>
              <a:tailEnd type="none" w="med" len="med"/>
            </a:ln>
            <a:effectLst>
              <a:outerShdw blurRad="241300" dist="25400" dir="5400000" algn="ctr" rotWithShape="0">
                <a:schemeClr val="accent3">
                  <a:lumMod val="10000"/>
                  <a:alpha val="63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fontAlgn="base">
                <a:spcBef>
                  <a:spcPct val="0"/>
                </a:spcBef>
                <a:spcAft>
                  <a:spcPct val="0"/>
                </a:spcAft>
              </a:pPr>
              <a:endParaRPr lang="en-US" kern="1200" dirty="0">
                <a:solidFill>
                  <a:srgbClr val="FFFFFF"/>
                </a:solidFill>
                <a:latin typeface="Arial"/>
                <a:ea typeface="+mn-ea"/>
                <a:cs typeface="+mn-cs"/>
              </a:endParaRPr>
            </a:p>
          </p:txBody>
        </p:sp>
        <p:sp>
          <p:nvSpPr>
            <p:cNvPr id="31" name="Rectangle 30"/>
            <p:cNvSpPr/>
            <p:nvPr/>
          </p:nvSpPr>
          <p:spPr>
            <a:xfrm>
              <a:off x="2936594" y="1658730"/>
              <a:ext cx="2290895" cy="1185030"/>
            </a:xfrm>
            <a:prstGeom prst="rect">
              <a:avLst/>
            </a:prstGeom>
            <a:solidFill>
              <a:srgbClr val="FFFFFF">
                <a:alpha val="31000"/>
              </a:srgbClr>
            </a:solidFill>
            <a:ln w="76200"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fontAlgn="base">
                <a:spcBef>
                  <a:spcPct val="0"/>
                </a:spcBef>
                <a:spcAft>
                  <a:spcPct val="0"/>
                </a:spcAft>
              </a:pPr>
              <a:endParaRPr lang="en-US" kern="1200" dirty="0">
                <a:solidFill>
                  <a:srgbClr val="FFFFFF"/>
                </a:solidFill>
                <a:latin typeface="Arial"/>
                <a:ea typeface="+mn-ea"/>
                <a:cs typeface="+mn-cs"/>
              </a:endParaRPr>
            </a:p>
          </p:txBody>
        </p:sp>
      </p:grpSp>
      <p:grpSp>
        <p:nvGrpSpPr>
          <p:cNvPr id="2" name="Group 45"/>
          <p:cNvGrpSpPr/>
          <p:nvPr/>
        </p:nvGrpSpPr>
        <p:grpSpPr>
          <a:xfrm>
            <a:off x="305382" y="5546369"/>
            <a:ext cx="2680294" cy="866797"/>
            <a:chOff x="1750558" y="1993635"/>
            <a:chExt cx="3572795" cy="866797"/>
          </a:xfrm>
        </p:grpSpPr>
        <p:sp>
          <p:nvSpPr>
            <p:cNvPr id="47" name="Rounded Rectangle 46"/>
            <p:cNvSpPr/>
            <p:nvPr/>
          </p:nvSpPr>
          <p:spPr>
            <a:xfrm>
              <a:off x="1750558" y="1993635"/>
              <a:ext cx="3572795" cy="866797"/>
            </a:xfrm>
            <a:prstGeom prst="roundRect">
              <a:avLst/>
            </a:prstGeom>
            <a:solidFill>
              <a:srgbClr val="519E20"/>
            </a:solidFill>
            <a:ln>
              <a:noFill/>
            </a:ln>
            <a:effectLst/>
            <a:scene3d>
              <a:camera prst="orthographicFront"/>
              <a:lightRig rig="glow" dir="t">
                <a:rot lat="0" lon="0" rev="0"/>
              </a:lightRig>
            </a:scene3d>
            <a:sp3d>
              <a:bevelT w="222250" h="247650"/>
              <a:bevelB w="323850" h="679450"/>
              <a:contourClr>
                <a:schemeClr val="bg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lnSpc>
                  <a:spcPct val="90000"/>
                </a:lnSpc>
              </a:pPr>
              <a:endParaRPr lang="en-US" dirty="0">
                <a:solidFill>
                  <a:srgbClr val="FFFFFF"/>
                </a:solidFill>
                <a:latin typeface="Arial"/>
              </a:endParaRPr>
            </a:p>
          </p:txBody>
        </p:sp>
        <p:sp>
          <p:nvSpPr>
            <p:cNvPr id="48" name="TextBox 47"/>
            <p:cNvSpPr txBox="1"/>
            <p:nvPr/>
          </p:nvSpPr>
          <p:spPr>
            <a:xfrm>
              <a:off x="1750558" y="2073091"/>
              <a:ext cx="3572793" cy="707886"/>
            </a:xfrm>
            <a:prstGeom prst="rect">
              <a:avLst/>
            </a:prstGeom>
            <a:noFill/>
          </p:spPr>
          <p:txBody>
            <a:bodyPr wrap="square" rtlCol="0" anchor="ctr">
              <a:spAutoFit/>
            </a:bodyPr>
            <a:lstStyle/>
            <a:p>
              <a:pPr algn="ctr"/>
              <a:r>
                <a:rPr lang="en-US" sz="2000" b="1" dirty="0">
                  <a:solidFill>
                    <a:schemeClr val="bg1"/>
                  </a:solidFill>
                </a:rPr>
                <a:t>PROFESSIONAL</a:t>
              </a:r>
              <a:br>
                <a:rPr lang="en-US" sz="2000" b="1" dirty="0">
                  <a:solidFill>
                    <a:schemeClr val="bg1"/>
                  </a:solidFill>
                </a:rPr>
              </a:br>
              <a:r>
                <a:rPr lang="en-US" sz="2000" b="1" dirty="0">
                  <a:solidFill>
                    <a:schemeClr val="bg1"/>
                  </a:solidFill>
                </a:rPr>
                <a:t>SERVICES</a:t>
              </a:r>
            </a:p>
          </p:txBody>
        </p:sp>
      </p:grpSp>
      <p:grpSp>
        <p:nvGrpSpPr>
          <p:cNvPr id="3" name="Group 48"/>
          <p:cNvGrpSpPr/>
          <p:nvPr/>
        </p:nvGrpSpPr>
        <p:grpSpPr>
          <a:xfrm>
            <a:off x="3218627" y="5546369"/>
            <a:ext cx="2680294" cy="866797"/>
            <a:chOff x="1750558" y="3039593"/>
            <a:chExt cx="3572795" cy="866797"/>
          </a:xfrm>
        </p:grpSpPr>
        <p:sp>
          <p:nvSpPr>
            <p:cNvPr id="50" name="Rounded Rectangle 49"/>
            <p:cNvSpPr/>
            <p:nvPr/>
          </p:nvSpPr>
          <p:spPr>
            <a:xfrm>
              <a:off x="1750558" y="3039593"/>
              <a:ext cx="3572795" cy="866797"/>
            </a:xfrm>
            <a:prstGeom prst="roundRect">
              <a:avLst/>
            </a:prstGeom>
            <a:solidFill>
              <a:srgbClr val="2182A8"/>
            </a:solidFill>
            <a:ln>
              <a:noFill/>
            </a:ln>
            <a:effectLst/>
            <a:scene3d>
              <a:camera prst="orthographicFront"/>
              <a:lightRig rig="glow" dir="t">
                <a:rot lat="0" lon="0" rev="0"/>
              </a:lightRig>
            </a:scene3d>
            <a:sp3d>
              <a:bevelT w="222250" h="247650"/>
              <a:bevelB w="323850" h="679450"/>
              <a:contourClr>
                <a:schemeClr val="bg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lnSpc>
                  <a:spcPct val="90000"/>
                </a:lnSpc>
              </a:pPr>
              <a:endParaRPr lang="en-US" dirty="0">
                <a:solidFill>
                  <a:srgbClr val="FFFFFF"/>
                </a:solidFill>
                <a:latin typeface="Arial"/>
              </a:endParaRPr>
            </a:p>
          </p:txBody>
        </p:sp>
        <p:sp>
          <p:nvSpPr>
            <p:cNvPr id="55" name="TextBox 54"/>
            <p:cNvSpPr txBox="1"/>
            <p:nvPr/>
          </p:nvSpPr>
          <p:spPr>
            <a:xfrm>
              <a:off x="1750558" y="3119048"/>
              <a:ext cx="3572793" cy="707886"/>
            </a:xfrm>
            <a:prstGeom prst="rect">
              <a:avLst/>
            </a:prstGeom>
            <a:noFill/>
          </p:spPr>
          <p:txBody>
            <a:bodyPr wrap="square" rtlCol="0" anchor="ctr">
              <a:spAutoFit/>
            </a:bodyPr>
            <a:lstStyle/>
            <a:p>
              <a:pPr algn="ctr"/>
              <a:r>
                <a:rPr lang="en-US" sz="2000" b="1" dirty="0">
                  <a:solidFill>
                    <a:schemeClr val="bg1"/>
                  </a:solidFill>
                </a:rPr>
                <a:t>SUPPORT</a:t>
              </a:r>
              <a:br>
                <a:rPr lang="en-US" sz="2000" b="1" dirty="0">
                  <a:solidFill>
                    <a:schemeClr val="bg1"/>
                  </a:solidFill>
                </a:rPr>
              </a:br>
              <a:r>
                <a:rPr lang="en-US" sz="2000" b="1" dirty="0">
                  <a:solidFill>
                    <a:schemeClr val="bg1"/>
                  </a:solidFill>
                </a:rPr>
                <a:t>SERVICES </a:t>
              </a:r>
            </a:p>
          </p:txBody>
        </p:sp>
      </p:grpSp>
      <p:sp>
        <p:nvSpPr>
          <p:cNvPr id="19" name="Rounded Rectangle 18"/>
          <p:cNvSpPr/>
          <p:nvPr/>
        </p:nvSpPr>
        <p:spPr>
          <a:xfrm>
            <a:off x="511761" y="1619353"/>
            <a:ext cx="3932727" cy="3771899"/>
          </a:xfrm>
          <a:prstGeom prst="roundRect">
            <a:avLst>
              <a:gd name="adj" fmla="val 3276"/>
            </a:avLst>
          </a:prstGeom>
          <a:no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lIns="91424" tIns="365697" rIns="91424" bIns="45713" rtlCol="0" anchor="t" anchorCtr="0"/>
          <a:lstStyle/>
          <a:p>
            <a:pPr marL="231775" indent="-231775">
              <a:lnSpc>
                <a:spcPct val="90000"/>
              </a:lnSpc>
              <a:spcBef>
                <a:spcPts val="1200"/>
              </a:spcBef>
              <a:spcAft>
                <a:spcPts val="1200"/>
              </a:spcAft>
              <a:buFont typeface="Arial" pitchFamily="34" charset="0"/>
              <a:buChar char="•"/>
            </a:pPr>
            <a:endParaRPr lang="en-US" dirty="0">
              <a:solidFill>
                <a:srgbClr val="313131"/>
              </a:solidFill>
            </a:endParaRPr>
          </a:p>
          <a:p>
            <a:pPr marL="231775" indent="-231775">
              <a:lnSpc>
                <a:spcPct val="90000"/>
              </a:lnSpc>
              <a:spcBef>
                <a:spcPts val="1200"/>
              </a:spcBef>
              <a:spcAft>
                <a:spcPts val="1200"/>
              </a:spcAft>
              <a:buClr>
                <a:schemeClr val="tx2"/>
              </a:buClr>
              <a:buFont typeface="Arial" pitchFamily="34" charset="0"/>
              <a:buChar char="•"/>
            </a:pPr>
            <a:r>
              <a:rPr lang="en-US" dirty="0" smtClean="0">
                <a:solidFill>
                  <a:srgbClr val="313131"/>
                </a:solidFill>
              </a:rPr>
              <a:t>Increase incremental services revenue</a:t>
            </a:r>
            <a:endParaRPr lang="en-US" dirty="0">
              <a:solidFill>
                <a:srgbClr val="313131"/>
              </a:solidFill>
            </a:endParaRPr>
          </a:p>
          <a:p>
            <a:pPr marL="231775" indent="-231775">
              <a:lnSpc>
                <a:spcPct val="90000"/>
              </a:lnSpc>
              <a:spcBef>
                <a:spcPts val="1200"/>
              </a:spcBef>
              <a:spcAft>
                <a:spcPts val="1200"/>
              </a:spcAft>
              <a:buClr>
                <a:schemeClr val="tx2"/>
              </a:buClr>
              <a:buFont typeface="Arial" pitchFamily="34" charset="0"/>
              <a:buChar char="•"/>
            </a:pPr>
            <a:r>
              <a:rPr lang="en-US" dirty="0">
                <a:solidFill>
                  <a:srgbClr val="313131"/>
                </a:solidFill>
              </a:rPr>
              <a:t>Increase </a:t>
            </a:r>
            <a:r>
              <a:rPr lang="en-US" dirty="0" smtClean="0">
                <a:solidFill>
                  <a:srgbClr val="313131"/>
                </a:solidFill>
              </a:rPr>
              <a:t>margins using automation</a:t>
            </a:r>
            <a:endParaRPr lang="en-US" dirty="0">
              <a:solidFill>
                <a:srgbClr val="313131"/>
              </a:solidFill>
            </a:endParaRPr>
          </a:p>
          <a:p>
            <a:pPr marL="231775" indent="-231775">
              <a:lnSpc>
                <a:spcPct val="90000"/>
              </a:lnSpc>
              <a:spcBef>
                <a:spcPts val="1200"/>
              </a:spcBef>
              <a:spcAft>
                <a:spcPts val="1200"/>
              </a:spcAft>
              <a:buClr>
                <a:schemeClr val="tx2"/>
              </a:buClr>
              <a:buFont typeface="Arial" pitchFamily="34" charset="0"/>
              <a:buChar char="•"/>
            </a:pPr>
            <a:r>
              <a:rPr lang="en-US" dirty="0">
                <a:solidFill>
                  <a:srgbClr val="313131"/>
                </a:solidFill>
              </a:rPr>
              <a:t>Increase </a:t>
            </a:r>
            <a:r>
              <a:rPr lang="en-US" dirty="0" smtClean="0">
                <a:solidFill>
                  <a:srgbClr val="313131"/>
                </a:solidFill>
              </a:rPr>
              <a:t>service value </a:t>
            </a:r>
            <a:r>
              <a:rPr lang="en-US" dirty="0">
                <a:solidFill>
                  <a:srgbClr val="313131"/>
                </a:solidFill>
              </a:rPr>
              <a:t/>
            </a:r>
            <a:br>
              <a:rPr lang="en-US" dirty="0">
                <a:solidFill>
                  <a:srgbClr val="313131"/>
                </a:solidFill>
              </a:rPr>
            </a:br>
            <a:r>
              <a:rPr lang="en-US" dirty="0">
                <a:solidFill>
                  <a:srgbClr val="313131"/>
                </a:solidFill>
              </a:rPr>
              <a:t>and </a:t>
            </a:r>
            <a:r>
              <a:rPr lang="en-US" dirty="0" smtClean="0">
                <a:solidFill>
                  <a:srgbClr val="313131"/>
                </a:solidFill>
              </a:rPr>
              <a:t>customer loyalty</a:t>
            </a:r>
            <a:endParaRPr lang="en-US" dirty="0">
              <a:solidFill>
                <a:srgbClr val="313131"/>
              </a:solidFill>
            </a:endParaRPr>
          </a:p>
        </p:txBody>
      </p:sp>
      <p:sp>
        <p:nvSpPr>
          <p:cNvPr id="20" name="Round Same Side Corner Rectangle 19"/>
          <p:cNvSpPr/>
          <p:nvPr/>
        </p:nvSpPr>
        <p:spPr>
          <a:xfrm>
            <a:off x="455007" y="1392693"/>
            <a:ext cx="3489604" cy="805340"/>
          </a:xfrm>
          <a:prstGeom prst="round2SameRect">
            <a:avLst>
              <a:gd name="adj1" fmla="val 0"/>
              <a:gd name="adj2" fmla="val 0"/>
            </a:avLst>
          </a:prstGeom>
          <a:no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lIns="182848" tIns="45713" rIns="91424" bIns="45713" rtlCol="0" anchor="ctr"/>
          <a:lstStyle/>
          <a:p>
            <a:pPr>
              <a:lnSpc>
                <a:spcPct val="95000"/>
              </a:lnSpc>
              <a:spcBef>
                <a:spcPts val="600"/>
              </a:spcBef>
              <a:buClr>
                <a:srgbClr val="6DB344"/>
              </a:buClr>
              <a:buSzPct val="90000"/>
            </a:pPr>
            <a:r>
              <a:rPr lang="en-US" sz="2400" b="1" kern="0" dirty="0" smtClean="0">
                <a:solidFill>
                  <a:srgbClr val="0071A0"/>
                </a:solidFill>
              </a:rPr>
              <a:t>Optimize Your </a:t>
            </a:r>
            <a:br>
              <a:rPr lang="en-US" sz="2400" b="1" kern="0" dirty="0" smtClean="0">
                <a:solidFill>
                  <a:srgbClr val="0071A0"/>
                </a:solidFill>
              </a:rPr>
            </a:br>
            <a:r>
              <a:rPr lang="en-US" sz="2400" b="1" kern="0" dirty="0" smtClean="0">
                <a:solidFill>
                  <a:srgbClr val="0071A0"/>
                </a:solidFill>
              </a:rPr>
              <a:t>Existing Practice</a:t>
            </a:r>
          </a:p>
        </p:txBody>
      </p:sp>
      <p:sp>
        <p:nvSpPr>
          <p:cNvPr id="29" name="Rounded Rectangle 28"/>
          <p:cNvSpPr/>
          <p:nvPr/>
        </p:nvSpPr>
        <p:spPr>
          <a:xfrm>
            <a:off x="4716520" y="1385234"/>
            <a:ext cx="4082961" cy="3771899"/>
          </a:xfrm>
          <a:prstGeom prst="roundRect">
            <a:avLst>
              <a:gd name="adj" fmla="val 3276"/>
            </a:avLst>
          </a:prstGeom>
          <a:no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lIns="91424" tIns="45713" rIns="91424" bIns="45713" rtlCol="0" anchor="ctr"/>
          <a:lstStyle/>
          <a:p>
            <a:pPr marL="684099">
              <a:lnSpc>
                <a:spcPct val="90000"/>
              </a:lnSpc>
              <a:spcBef>
                <a:spcPts val="2400"/>
              </a:spcBef>
            </a:pPr>
            <a:endParaRPr lang="en-US" dirty="0">
              <a:solidFill>
                <a:srgbClr val="313131"/>
              </a:solidFill>
            </a:endParaRPr>
          </a:p>
          <a:p>
            <a:pPr algn="ctr">
              <a:lnSpc>
                <a:spcPct val="90000"/>
              </a:lnSpc>
              <a:spcBef>
                <a:spcPts val="1200"/>
              </a:spcBef>
              <a:spcAft>
                <a:spcPts val="1200"/>
              </a:spcAft>
            </a:pPr>
            <a:endParaRPr lang="en-US" dirty="0">
              <a:solidFill>
                <a:srgbClr val="313131"/>
              </a:solidFill>
            </a:endParaRPr>
          </a:p>
          <a:p>
            <a:pPr marL="231775" indent="-231775">
              <a:lnSpc>
                <a:spcPct val="90000"/>
              </a:lnSpc>
              <a:spcBef>
                <a:spcPts val="1200"/>
              </a:spcBef>
              <a:spcAft>
                <a:spcPts val="1200"/>
              </a:spcAft>
              <a:buClr>
                <a:schemeClr val="tx2"/>
              </a:buClr>
              <a:buFont typeface="Arial" pitchFamily="34" charset="0"/>
              <a:buChar char="•"/>
            </a:pPr>
            <a:r>
              <a:rPr lang="en-US" dirty="0">
                <a:solidFill>
                  <a:srgbClr val="313131"/>
                </a:solidFill>
              </a:rPr>
              <a:t>Gain </a:t>
            </a:r>
            <a:r>
              <a:rPr lang="en-US" dirty="0" smtClean="0">
                <a:solidFill>
                  <a:srgbClr val="313131"/>
                </a:solidFill>
              </a:rPr>
              <a:t>architectural expertise </a:t>
            </a:r>
            <a:r>
              <a:rPr lang="en-US" dirty="0">
                <a:solidFill>
                  <a:srgbClr val="313131"/>
                </a:solidFill>
              </a:rPr>
              <a:t>to </a:t>
            </a:r>
            <a:r>
              <a:rPr lang="en-US" dirty="0" smtClean="0">
                <a:solidFill>
                  <a:srgbClr val="313131"/>
                </a:solidFill>
              </a:rPr>
              <a:t>deliver new professional services</a:t>
            </a:r>
            <a:endParaRPr lang="en-US" dirty="0">
              <a:solidFill>
                <a:srgbClr val="313131"/>
              </a:solidFill>
            </a:endParaRPr>
          </a:p>
          <a:p>
            <a:pPr marL="231775" indent="-231775">
              <a:lnSpc>
                <a:spcPct val="90000"/>
              </a:lnSpc>
              <a:spcBef>
                <a:spcPts val="1200"/>
              </a:spcBef>
              <a:spcAft>
                <a:spcPts val="1200"/>
              </a:spcAft>
              <a:buClr>
                <a:schemeClr val="tx2"/>
              </a:buClr>
              <a:buFont typeface="Arial" pitchFamily="34" charset="0"/>
              <a:buChar char="•"/>
            </a:pPr>
            <a:r>
              <a:rPr lang="en-US" dirty="0" smtClean="0">
                <a:solidFill>
                  <a:srgbClr val="313131"/>
                </a:solidFill>
              </a:rPr>
              <a:t>Use Cisco</a:t>
            </a:r>
            <a:r>
              <a:rPr lang="en-US" baseline="30000" dirty="0" smtClean="0">
                <a:solidFill>
                  <a:srgbClr val="313131"/>
                </a:solidFill>
                <a:latin typeface="Arial"/>
                <a:cs typeface="Arial"/>
              </a:rPr>
              <a:t>®</a:t>
            </a:r>
            <a:r>
              <a:rPr lang="en-US" dirty="0" smtClean="0">
                <a:solidFill>
                  <a:srgbClr val="313131"/>
                </a:solidFill>
                <a:latin typeface="Arial"/>
                <a:cs typeface="Arial"/>
              </a:rPr>
              <a:t> a</a:t>
            </a:r>
            <a:r>
              <a:rPr lang="en-US" dirty="0" smtClean="0">
                <a:solidFill>
                  <a:srgbClr val="313131"/>
                </a:solidFill>
              </a:rPr>
              <a:t>ssets </a:t>
            </a:r>
            <a:r>
              <a:rPr lang="en-US" dirty="0">
                <a:solidFill>
                  <a:srgbClr val="313131"/>
                </a:solidFill>
              </a:rPr>
              <a:t/>
            </a:r>
            <a:br>
              <a:rPr lang="en-US" dirty="0">
                <a:solidFill>
                  <a:srgbClr val="313131"/>
                </a:solidFill>
              </a:rPr>
            </a:br>
            <a:r>
              <a:rPr lang="en-US" dirty="0">
                <a:solidFill>
                  <a:srgbClr val="313131"/>
                </a:solidFill>
              </a:rPr>
              <a:t>to </a:t>
            </a:r>
            <a:r>
              <a:rPr lang="en-US" dirty="0" smtClean="0">
                <a:solidFill>
                  <a:srgbClr val="313131"/>
                </a:solidFill>
              </a:rPr>
              <a:t>build </a:t>
            </a:r>
            <a:r>
              <a:rPr lang="en-US" dirty="0">
                <a:solidFill>
                  <a:srgbClr val="313131"/>
                </a:solidFill>
              </a:rPr>
              <a:t>a </a:t>
            </a:r>
            <a:r>
              <a:rPr lang="en-US" dirty="0" smtClean="0">
                <a:solidFill>
                  <a:srgbClr val="313131"/>
                </a:solidFill>
              </a:rPr>
              <a:t>managed services practice</a:t>
            </a:r>
            <a:endParaRPr lang="en-US" dirty="0">
              <a:solidFill>
                <a:srgbClr val="313131"/>
              </a:solidFill>
            </a:endParaRPr>
          </a:p>
          <a:p>
            <a:pPr marL="231775" indent="-231775">
              <a:lnSpc>
                <a:spcPct val="90000"/>
              </a:lnSpc>
              <a:spcBef>
                <a:spcPts val="1200"/>
              </a:spcBef>
              <a:spcAft>
                <a:spcPts val="1200"/>
              </a:spcAft>
              <a:buClr>
                <a:schemeClr val="tx2"/>
              </a:buClr>
              <a:buFont typeface="Arial" pitchFamily="34" charset="0"/>
              <a:buChar char="•"/>
            </a:pPr>
            <a:r>
              <a:rPr lang="en-US" dirty="0">
                <a:solidFill>
                  <a:srgbClr val="313131"/>
                </a:solidFill>
              </a:rPr>
              <a:t>Acquire </a:t>
            </a:r>
            <a:r>
              <a:rPr lang="en-US" dirty="0" smtClean="0">
                <a:solidFill>
                  <a:srgbClr val="313131"/>
                </a:solidFill>
              </a:rPr>
              <a:t>expertise </a:t>
            </a:r>
            <a:r>
              <a:rPr lang="en-US" dirty="0">
                <a:solidFill>
                  <a:srgbClr val="313131"/>
                </a:solidFill>
              </a:rPr>
              <a:t>to </a:t>
            </a:r>
            <a:r>
              <a:rPr lang="en-US" dirty="0" smtClean="0">
                <a:solidFill>
                  <a:srgbClr val="313131"/>
                </a:solidFill>
              </a:rPr>
              <a:t>deploy certified cloud solutions</a:t>
            </a:r>
            <a:endParaRPr lang="en-US" dirty="0">
              <a:solidFill>
                <a:srgbClr val="313131"/>
              </a:solidFill>
            </a:endParaRPr>
          </a:p>
        </p:txBody>
      </p:sp>
      <p:sp>
        <p:nvSpPr>
          <p:cNvPr id="32" name="Round Same Side Corner Rectangle 31"/>
          <p:cNvSpPr/>
          <p:nvPr/>
        </p:nvSpPr>
        <p:spPr>
          <a:xfrm>
            <a:off x="4632200" y="1392693"/>
            <a:ext cx="3489604" cy="805340"/>
          </a:xfrm>
          <a:prstGeom prst="round2SameRect">
            <a:avLst>
              <a:gd name="adj1" fmla="val 0"/>
              <a:gd name="adj2" fmla="val 0"/>
            </a:avLst>
          </a:prstGeom>
          <a:no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lIns="182848" tIns="45713" rIns="91424" bIns="45713" rtlCol="0" anchor="ctr"/>
          <a:lstStyle/>
          <a:p>
            <a:pPr>
              <a:lnSpc>
                <a:spcPct val="95000"/>
              </a:lnSpc>
              <a:spcBef>
                <a:spcPts val="600"/>
              </a:spcBef>
              <a:buClr>
                <a:srgbClr val="6DB344"/>
              </a:buClr>
              <a:buSzPct val="90000"/>
            </a:pPr>
            <a:r>
              <a:rPr lang="en-US" sz="2400" b="1" kern="0" dirty="0" smtClean="0">
                <a:solidFill>
                  <a:srgbClr val="0071A0"/>
                </a:solidFill>
              </a:rPr>
              <a:t>Quickly Expand into</a:t>
            </a:r>
            <a:br>
              <a:rPr lang="en-US" sz="2400" b="1" kern="0" dirty="0" smtClean="0">
                <a:solidFill>
                  <a:srgbClr val="0071A0"/>
                </a:solidFill>
              </a:rPr>
            </a:br>
            <a:r>
              <a:rPr lang="en-US" sz="2400" b="1" kern="0" dirty="0" smtClean="0">
                <a:solidFill>
                  <a:srgbClr val="0071A0"/>
                </a:solidFill>
              </a:rPr>
              <a:t>New Practices</a:t>
            </a:r>
            <a:endParaRPr lang="en-US" sz="2400" b="1" kern="0" dirty="0">
              <a:solidFill>
                <a:srgbClr val="0071A0"/>
              </a:solidFill>
            </a:endParaRPr>
          </a:p>
        </p:txBody>
      </p:sp>
      <p:grpSp>
        <p:nvGrpSpPr>
          <p:cNvPr id="4" name="Group 55"/>
          <p:cNvGrpSpPr/>
          <p:nvPr/>
        </p:nvGrpSpPr>
        <p:grpSpPr>
          <a:xfrm>
            <a:off x="6131872" y="5546369"/>
            <a:ext cx="2680294" cy="866797"/>
            <a:chOff x="1750558" y="5131510"/>
            <a:chExt cx="3572795" cy="866797"/>
          </a:xfrm>
        </p:grpSpPr>
        <p:sp>
          <p:nvSpPr>
            <p:cNvPr id="23" name="Rounded Rectangle 22"/>
            <p:cNvSpPr/>
            <p:nvPr/>
          </p:nvSpPr>
          <p:spPr>
            <a:xfrm>
              <a:off x="1750558" y="5131510"/>
              <a:ext cx="3572795" cy="866797"/>
            </a:xfrm>
            <a:prstGeom prst="roundRect">
              <a:avLst/>
            </a:prstGeom>
            <a:solidFill>
              <a:srgbClr val="652575"/>
            </a:solidFill>
            <a:ln>
              <a:noFill/>
            </a:ln>
            <a:effectLst/>
            <a:scene3d>
              <a:camera prst="orthographicFront"/>
              <a:lightRig rig="glow" dir="t">
                <a:rot lat="0" lon="0" rev="0"/>
              </a:lightRig>
            </a:scene3d>
            <a:sp3d>
              <a:bevelT w="222250" h="247650"/>
              <a:bevelB w="323850" h="679450"/>
              <a:contourClr>
                <a:schemeClr val="bg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lnSpc>
                  <a:spcPct val="85000"/>
                </a:lnSpc>
              </a:pPr>
              <a:endParaRPr lang="en-US" dirty="0">
                <a:solidFill>
                  <a:srgbClr val="FFFFFF"/>
                </a:solidFill>
                <a:latin typeface="Arial"/>
              </a:endParaRPr>
            </a:p>
          </p:txBody>
        </p:sp>
        <p:sp>
          <p:nvSpPr>
            <p:cNvPr id="24" name="TextBox 23"/>
            <p:cNvSpPr txBox="1"/>
            <p:nvPr/>
          </p:nvSpPr>
          <p:spPr>
            <a:xfrm>
              <a:off x="1750558" y="5210965"/>
              <a:ext cx="3572793" cy="707886"/>
            </a:xfrm>
            <a:prstGeom prst="rect">
              <a:avLst/>
            </a:prstGeom>
            <a:noFill/>
          </p:spPr>
          <p:txBody>
            <a:bodyPr wrap="square" rtlCol="0" anchor="ctr">
              <a:spAutoFit/>
            </a:bodyPr>
            <a:lstStyle/>
            <a:p>
              <a:pPr algn="ctr"/>
              <a:r>
                <a:rPr lang="en-US" sz="2000" b="1" dirty="0">
                  <a:solidFill>
                    <a:schemeClr val="bg1"/>
                  </a:solidFill>
                </a:rPr>
                <a:t>MANAGED</a:t>
              </a:r>
              <a:br>
                <a:rPr lang="en-US" sz="2000" b="1" dirty="0">
                  <a:solidFill>
                    <a:schemeClr val="bg1"/>
                  </a:solidFill>
                </a:rPr>
              </a:br>
              <a:r>
                <a:rPr lang="en-US" sz="2000" b="1" dirty="0">
                  <a:solidFill>
                    <a:schemeClr val="bg1"/>
                  </a:solidFill>
                </a:rPr>
                <a:t>SERVICES</a:t>
              </a:r>
            </a:p>
          </p:txBody>
        </p:sp>
      </p:grpSp>
      <p:sp>
        <p:nvSpPr>
          <p:cNvPr id="25" name="Rectangle 2"/>
          <p:cNvSpPr>
            <a:spLocks noGrp="1" noChangeArrowheads="1"/>
          </p:cNvSpPr>
          <p:nvPr>
            <p:ph type="title"/>
          </p:nvPr>
        </p:nvSpPr>
        <p:spPr/>
        <p:txBody>
          <a:bodyPr/>
          <a:lstStyle/>
          <a:p>
            <a:pPr lvl="0"/>
            <a:r>
              <a:rPr lang="en-US" dirty="0" smtClean="0"/>
              <a:t>What Smart Services Can Do for You </a:t>
            </a:r>
            <a:endParaRPr lang="en-US" dirty="0"/>
          </a:p>
        </p:txBody>
      </p:sp>
    </p:spTree>
    <p:extLst>
      <p:ext uri="{BB962C8B-B14F-4D97-AF65-F5344CB8AC3E}">
        <p14:creationId xmlns:p14="http://schemas.microsoft.com/office/powerpoint/2010/main" val="2264208957"/>
      </p:ext>
    </p:extLst>
  </p:cSld>
  <p:clrMapOvr>
    <a:masterClrMapping/>
  </p:clrMapOvr>
  <p:transition>
    <p:wipe dir="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Rectangle 42"/>
          <p:cNvSpPr/>
          <p:nvPr/>
        </p:nvSpPr>
        <p:spPr>
          <a:xfrm flipV="1">
            <a:off x="4666593" y="4105274"/>
            <a:ext cx="3499945" cy="2088066"/>
          </a:xfrm>
          <a:prstGeom prst="rect">
            <a:avLst/>
          </a:prstGeom>
          <a:gradFill flip="none" rotWithShape="1">
            <a:gsLst>
              <a:gs pos="0">
                <a:schemeClr val="tx1">
                  <a:lumMod val="50000"/>
                  <a:alpha val="0"/>
                </a:schemeClr>
              </a:gs>
              <a:gs pos="25000">
                <a:schemeClr val="bg1">
                  <a:alpha val="85000"/>
                </a:schemeClr>
              </a:gs>
              <a:gs pos="94000">
                <a:schemeClr val="bg1">
                  <a:alpha val="85000"/>
                </a:schemeClr>
              </a:gs>
              <a:gs pos="100000">
                <a:schemeClr val="tx2">
                  <a:alpha val="0"/>
                </a:schemeClr>
              </a:gs>
            </a:gsLst>
            <a:lin ang="5400000" scaled="1"/>
            <a:tileRect/>
          </a:gradFill>
          <a:ln w="12700">
            <a:gradFill flip="none" rotWithShape="1">
              <a:gsLst>
                <a:gs pos="0">
                  <a:schemeClr val="accent1">
                    <a:tint val="66000"/>
                    <a:satMod val="160000"/>
                    <a:alpha val="0"/>
                  </a:schemeClr>
                </a:gs>
                <a:gs pos="25000">
                  <a:schemeClr val="bg1">
                    <a:lumMod val="65000"/>
                  </a:schemeClr>
                </a:gs>
                <a:gs pos="75000">
                  <a:schemeClr val="bg1">
                    <a:lumMod val="65000"/>
                  </a:schemeClr>
                </a:gs>
                <a:gs pos="100000">
                  <a:schemeClr val="accent1">
                    <a:tint val="23500"/>
                    <a:satMod val="160000"/>
                    <a:alpha val="0"/>
                  </a:schemeClr>
                </a:gs>
              </a:gsLst>
              <a:lin ang="162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
        <p:nvSpPr>
          <p:cNvPr id="1074195" name="Rectangle 19"/>
          <p:cNvSpPr>
            <a:spLocks noChangeArrowheads="1"/>
          </p:cNvSpPr>
          <p:nvPr/>
        </p:nvSpPr>
        <p:spPr bwMode="auto">
          <a:xfrm>
            <a:off x="4682360" y="4340701"/>
            <a:ext cx="3484179" cy="1390974"/>
          </a:xfrm>
          <a:prstGeom prst="rect">
            <a:avLst/>
          </a:prstGeom>
          <a:noFill/>
          <a:ln w="9525">
            <a:noFill/>
            <a:miter lim="800000"/>
            <a:headEnd/>
            <a:tailEnd/>
          </a:ln>
        </p:spPr>
        <p:txBody>
          <a:bodyPr wrap="square" lIns="137160" tIns="41061" rIns="82124" bIns="41061">
            <a:spAutoFit/>
          </a:bodyPr>
          <a:lstStyle/>
          <a:p>
            <a:pPr marL="228600" indent="-228600">
              <a:spcBef>
                <a:spcPts val="600"/>
              </a:spcBef>
              <a:buClr>
                <a:schemeClr val="tx1"/>
              </a:buClr>
              <a:buSzPct val="90000"/>
              <a:buFont typeface="Arial" pitchFamily="34" charset="0"/>
              <a:buChar char="•"/>
              <a:defRPr/>
            </a:pPr>
            <a:r>
              <a:rPr lang="en-US" sz="1500" dirty="0">
                <a:solidFill>
                  <a:srgbClr val="435153"/>
                </a:solidFill>
                <a:latin typeface="+mj-lt"/>
              </a:rPr>
              <a:t>Add own expertise and value to fully address total customer needs</a:t>
            </a:r>
          </a:p>
          <a:p>
            <a:pPr marL="228600" indent="-228600">
              <a:spcBef>
                <a:spcPts val="600"/>
              </a:spcBef>
              <a:buClr>
                <a:schemeClr val="tx1"/>
              </a:buClr>
              <a:buSzPct val="90000"/>
              <a:buFont typeface="Arial" pitchFamily="34" charset="0"/>
              <a:buChar char="•"/>
              <a:defRPr/>
            </a:pPr>
            <a:r>
              <a:rPr lang="en-US" sz="1500" dirty="0">
                <a:solidFill>
                  <a:srgbClr val="435153"/>
                </a:solidFill>
                <a:latin typeface="+mj-lt"/>
              </a:rPr>
              <a:t>Offer multi-vendor solution support</a:t>
            </a:r>
          </a:p>
          <a:p>
            <a:pPr marL="228600" indent="-228600">
              <a:spcBef>
                <a:spcPts val="600"/>
              </a:spcBef>
              <a:buClr>
                <a:schemeClr val="tx1"/>
              </a:buClr>
              <a:buSzPct val="90000"/>
              <a:buFont typeface="Arial" pitchFamily="34" charset="0"/>
              <a:buChar char="•"/>
              <a:defRPr/>
            </a:pPr>
            <a:r>
              <a:rPr lang="en-US" sz="1500" dirty="0">
                <a:solidFill>
                  <a:srgbClr val="435153"/>
                </a:solidFill>
                <a:latin typeface="+mj-lt"/>
              </a:rPr>
              <a:t>Provide personalized customer service</a:t>
            </a:r>
          </a:p>
        </p:txBody>
      </p:sp>
      <p:sp>
        <p:nvSpPr>
          <p:cNvPr id="44" name="Rectangle 43"/>
          <p:cNvSpPr/>
          <p:nvPr/>
        </p:nvSpPr>
        <p:spPr>
          <a:xfrm flipV="1">
            <a:off x="898636" y="4105274"/>
            <a:ext cx="3499945" cy="2088066"/>
          </a:xfrm>
          <a:prstGeom prst="rect">
            <a:avLst/>
          </a:prstGeom>
          <a:gradFill flip="none" rotWithShape="1">
            <a:gsLst>
              <a:gs pos="0">
                <a:schemeClr val="tx1">
                  <a:lumMod val="50000"/>
                  <a:alpha val="0"/>
                </a:schemeClr>
              </a:gs>
              <a:gs pos="25000">
                <a:schemeClr val="bg1">
                  <a:alpha val="85000"/>
                </a:schemeClr>
              </a:gs>
              <a:gs pos="94000">
                <a:schemeClr val="bg1">
                  <a:alpha val="85000"/>
                </a:schemeClr>
              </a:gs>
              <a:gs pos="100000">
                <a:schemeClr val="tx2">
                  <a:alpha val="0"/>
                </a:schemeClr>
              </a:gs>
            </a:gsLst>
            <a:lin ang="5400000" scaled="1"/>
            <a:tileRect/>
          </a:gradFill>
          <a:ln w="12700">
            <a:gradFill flip="none" rotWithShape="1">
              <a:gsLst>
                <a:gs pos="0">
                  <a:schemeClr val="accent1">
                    <a:tint val="66000"/>
                    <a:satMod val="160000"/>
                    <a:alpha val="0"/>
                  </a:schemeClr>
                </a:gs>
                <a:gs pos="25000">
                  <a:schemeClr val="bg1">
                    <a:lumMod val="65000"/>
                  </a:schemeClr>
                </a:gs>
                <a:gs pos="75000">
                  <a:schemeClr val="bg1">
                    <a:lumMod val="65000"/>
                  </a:schemeClr>
                </a:gs>
                <a:gs pos="100000">
                  <a:schemeClr val="accent1">
                    <a:tint val="23500"/>
                    <a:satMod val="160000"/>
                    <a:alpha val="0"/>
                  </a:schemeClr>
                </a:gs>
              </a:gsLst>
              <a:lin ang="162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
        <p:nvSpPr>
          <p:cNvPr id="1074191" name="Rectangle 15"/>
          <p:cNvSpPr>
            <a:spLocks noChangeArrowheads="1"/>
          </p:cNvSpPr>
          <p:nvPr/>
        </p:nvSpPr>
        <p:spPr bwMode="auto">
          <a:xfrm>
            <a:off x="906843" y="4340701"/>
            <a:ext cx="3475971" cy="1852639"/>
          </a:xfrm>
          <a:prstGeom prst="rect">
            <a:avLst/>
          </a:prstGeom>
          <a:noFill/>
          <a:ln w="9525">
            <a:noFill/>
            <a:miter lim="800000"/>
            <a:headEnd/>
            <a:tailEnd/>
          </a:ln>
        </p:spPr>
        <p:txBody>
          <a:bodyPr wrap="square" lIns="137160" tIns="41061" rIns="82124" bIns="41061">
            <a:spAutoFit/>
          </a:bodyPr>
          <a:lstStyle/>
          <a:p>
            <a:pPr marL="228600" indent="-228600">
              <a:spcBef>
                <a:spcPts val="600"/>
              </a:spcBef>
              <a:buClr>
                <a:schemeClr val="tx1"/>
              </a:buClr>
              <a:buSzPct val="90000"/>
              <a:buFont typeface="Arial" pitchFamily="34" charset="0"/>
              <a:buChar char="•"/>
              <a:defRPr/>
            </a:pPr>
            <a:r>
              <a:rPr lang="en-US" sz="1500" dirty="0">
                <a:solidFill>
                  <a:srgbClr val="435153"/>
                </a:solidFill>
                <a:latin typeface="+mj-lt"/>
              </a:rPr>
              <a:t>Provide technology expertise </a:t>
            </a:r>
            <a:br>
              <a:rPr lang="en-US" sz="1500" dirty="0">
                <a:solidFill>
                  <a:srgbClr val="435153"/>
                </a:solidFill>
                <a:latin typeface="+mj-lt"/>
              </a:rPr>
            </a:br>
            <a:r>
              <a:rPr lang="en-US" sz="1500" dirty="0" smtClean="0">
                <a:solidFill>
                  <a:srgbClr val="435153"/>
                </a:solidFill>
                <a:latin typeface="+mj-lt"/>
              </a:rPr>
              <a:t>using intellectual </a:t>
            </a:r>
            <a:r>
              <a:rPr lang="en-US" sz="1500" dirty="0">
                <a:solidFill>
                  <a:srgbClr val="435153"/>
                </a:solidFill>
                <a:latin typeface="+mj-lt"/>
              </a:rPr>
              <a:t>capital and </a:t>
            </a:r>
            <a:br>
              <a:rPr lang="en-US" sz="1500" dirty="0">
                <a:solidFill>
                  <a:srgbClr val="435153"/>
                </a:solidFill>
                <a:latin typeface="+mj-lt"/>
              </a:rPr>
            </a:br>
            <a:r>
              <a:rPr lang="en-US" sz="1500" dirty="0">
                <a:solidFill>
                  <a:srgbClr val="435153"/>
                </a:solidFill>
                <a:latin typeface="+mj-lt"/>
              </a:rPr>
              <a:t>enabling tools</a:t>
            </a:r>
          </a:p>
          <a:p>
            <a:pPr marL="228600" indent="-228600">
              <a:spcBef>
                <a:spcPts val="600"/>
              </a:spcBef>
              <a:buClr>
                <a:schemeClr val="tx1"/>
              </a:buClr>
              <a:buSzPct val="90000"/>
              <a:buFont typeface="Arial" pitchFamily="34" charset="0"/>
              <a:buChar char="•"/>
              <a:defRPr/>
            </a:pPr>
            <a:r>
              <a:rPr lang="en-US" sz="1500" dirty="0">
                <a:solidFill>
                  <a:srgbClr val="435153"/>
                </a:solidFill>
                <a:latin typeface="+mj-lt"/>
              </a:rPr>
              <a:t>Complete </a:t>
            </a:r>
            <a:r>
              <a:rPr lang="en-US" sz="1500" dirty="0" smtClean="0">
                <a:solidFill>
                  <a:srgbClr val="435153"/>
                </a:solidFill>
                <a:latin typeface="+mj-lt"/>
              </a:rPr>
              <a:t>best-practice </a:t>
            </a:r>
            <a:r>
              <a:rPr lang="en-US" sz="1500" dirty="0">
                <a:solidFill>
                  <a:srgbClr val="435153"/>
                </a:solidFill>
                <a:latin typeface="+mj-lt"/>
              </a:rPr>
              <a:t>comparison and validate report results </a:t>
            </a:r>
          </a:p>
          <a:p>
            <a:pPr marL="228600" indent="-228600">
              <a:spcBef>
                <a:spcPts val="600"/>
              </a:spcBef>
              <a:buClr>
                <a:schemeClr val="tx1"/>
              </a:buClr>
              <a:buSzPct val="90000"/>
              <a:buFont typeface="Arial" pitchFamily="34" charset="0"/>
              <a:buChar char="•"/>
              <a:defRPr/>
            </a:pPr>
            <a:r>
              <a:rPr lang="en-US" sz="1500" dirty="0">
                <a:solidFill>
                  <a:srgbClr val="435153"/>
                </a:solidFill>
                <a:latin typeface="+mj-lt"/>
              </a:rPr>
              <a:t>Frequently update intellectual capital to incorporate new </a:t>
            </a:r>
            <a:r>
              <a:rPr lang="en-US" sz="1500" dirty="0" smtClean="0">
                <a:solidFill>
                  <a:srgbClr val="435153"/>
                </a:solidFill>
                <a:latin typeface="+mj-lt"/>
              </a:rPr>
              <a:t>learning</a:t>
            </a:r>
            <a:endParaRPr lang="en-US" sz="1500" dirty="0">
              <a:solidFill>
                <a:srgbClr val="435153"/>
              </a:solidFill>
              <a:latin typeface="+mj-lt"/>
            </a:endParaRPr>
          </a:p>
        </p:txBody>
      </p:sp>
      <p:sp>
        <p:nvSpPr>
          <p:cNvPr id="45" name="Oval 44"/>
          <p:cNvSpPr/>
          <p:nvPr/>
        </p:nvSpPr>
        <p:spPr>
          <a:xfrm>
            <a:off x="920949" y="4105472"/>
            <a:ext cx="3474720" cy="274320"/>
          </a:xfrm>
          <a:prstGeom prst="ellipse">
            <a:avLst/>
          </a:prstGeom>
          <a:gradFill flip="none" rotWithShape="1">
            <a:gsLst>
              <a:gs pos="1000">
                <a:srgbClr val="494A4A">
                  <a:alpha val="41000"/>
                </a:srgbClr>
              </a:gs>
              <a:gs pos="100000">
                <a:schemeClr val="accent1">
                  <a:hueOff val="0"/>
                  <a:satOff val="0"/>
                  <a:lumOff val="0"/>
                  <a:shade val="94000"/>
                  <a:satMod val="135000"/>
                  <a:alpha val="0"/>
                </a:schemeClr>
              </a:gs>
            </a:gsLst>
            <a:path path="shape">
              <a:fillToRect l="50000" t="50000" r="50000" b="50000"/>
            </a:path>
            <a:tileRect/>
          </a:gradFill>
          <a:effectLst/>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46" name="Oval 45"/>
          <p:cNvSpPr/>
          <p:nvPr/>
        </p:nvSpPr>
        <p:spPr>
          <a:xfrm>
            <a:off x="4688907" y="4105472"/>
            <a:ext cx="3474720" cy="274320"/>
          </a:xfrm>
          <a:prstGeom prst="ellipse">
            <a:avLst/>
          </a:prstGeom>
          <a:gradFill flip="none" rotWithShape="1">
            <a:gsLst>
              <a:gs pos="1000">
                <a:srgbClr val="494A4A">
                  <a:alpha val="41000"/>
                </a:srgbClr>
              </a:gs>
              <a:gs pos="100000">
                <a:schemeClr val="accent1">
                  <a:hueOff val="0"/>
                  <a:satOff val="0"/>
                  <a:lumOff val="0"/>
                  <a:shade val="94000"/>
                  <a:satMod val="135000"/>
                  <a:alpha val="0"/>
                </a:schemeClr>
              </a:gs>
            </a:gsLst>
            <a:path path="shape">
              <a:fillToRect l="50000" t="50000" r="50000" b="50000"/>
            </a:path>
            <a:tileRect/>
          </a:gradFill>
          <a:effectLst/>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401409" name="Rectangle 48"/>
          <p:cNvSpPr>
            <a:spLocks noGrp="1" noChangeArrowheads="1"/>
          </p:cNvSpPr>
          <p:nvPr>
            <p:ph type="title"/>
          </p:nvPr>
        </p:nvSpPr>
        <p:spPr/>
        <p:txBody>
          <a:bodyPr/>
          <a:lstStyle/>
          <a:p>
            <a:r>
              <a:rPr lang="en-US" dirty="0"/>
              <a:t>Collaborative Partner Approach</a:t>
            </a:r>
            <a:br>
              <a:rPr lang="en-US" dirty="0"/>
            </a:br>
            <a:r>
              <a:rPr lang="en-US" sz="2400" dirty="0">
                <a:solidFill>
                  <a:srgbClr val="555657"/>
                </a:solidFill>
                <a:latin typeface="+mn-lt"/>
                <a:ea typeface="+mn-ea"/>
                <a:cs typeface="+mn-cs"/>
              </a:rPr>
              <a:t>Combining Strengths to Meet </a:t>
            </a:r>
            <a:r>
              <a:rPr lang="en-US" sz="2400" dirty="0" smtClean="0">
                <a:solidFill>
                  <a:srgbClr val="555657"/>
                </a:solidFill>
                <a:latin typeface="+mn-lt"/>
                <a:ea typeface="+mn-ea"/>
                <a:cs typeface="+mn-cs"/>
              </a:rPr>
              <a:t>Customer </a:t>
            </a:r>
            <a:r>
              <a:rPr lang="en-US" sz="2400" dirty="0">
                <a:solidFill>
                  <a:srgbClr val="555657"/>
                </a:solidFill>
                <a:latin typeface="+mn-lt"/>
                <a:ea typeface="+mn-ea"/>
                <a:cs typeface="+mn-cs"/>
              </a:rPr>
              <a:t>Needs</a:t>
            </a:r>
          </a:p>
        </p:txBody>
      </p:sp>
      <p:pic>
        <p:nvPicPr>
          <p:cNvPr id="34" name="Picture 2"/>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907043" y="2274068"/>
            <a:ext cx="3491537" cy="1973418"/>
          </a:xfrm>
          <a:prstGeom prst="rect">
            <a:avLst/>
          </a:prstGeom>
          <a:noFill/>
        </p:spPr>
      </p:pic>
      <p:pic>
        <p:nvPicPr>
          <p:cNvPr id="41" name="Picture 4"/>
          <p:cNvPicPr>
            <a:picLocks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4667594" y="2274068"/>
            <a:ext cx="3493008" cy="1975104"/>
          </a:xfrm>
          <a:prstGeom prst="rect">
            <a:avLst/>
          </a:prstGeom>
          <a:noFill/>
        </p:spPr>
      </p:pic>
      <p:grpSp>
        <p:nvGrpSpPr>
          <p:cNvPr id="5" name="Group 49"/>
          <p:cNvGrpSpPr/>
          <p:nvPr/>
        </p:nvGrpSpPr>
        <p:grpSpPr>
          <a:xfrm>
            <a:off x="3932460" y="2751017"/>
            <a:ext cx="1210455" cy="1211580"/>
            <a:chOff x="3932460" y="2385060"/>
            <a:chExt cx="1210455" cy="1211580"/>
          </a:xfrm>
        </p:grpSpPr>
        <p:sp>
          <p:nvSpPr>
            <p:cNvPr id="47" name="Oval 46"/>
            <p:cNvSpPr>
              <a:spLocks noChangeArrowheads="1"/>
            </p:cNvSpPr>
            <p:nvPr/>
          </p:nvSpPr>
          <p:spPr bwMode="auto">
            <a:xfrm>
              <a:off x="3932460" y="2385060"/>
              <a:ext cx="1210455" cy="1211580"/>
            </a:xfrm>
            <a:prstGeom prst="ellipse">
              <a:avLst/>
            </a:prstGeom>
            <a:solidFill>
              <a:srgbClr val="BA8A0F"/>
            </a:solidFill>
            <a:ln>
              <a:noFill/>
            </a:ln>
            <a:effectLst>
              <a:outerShdw blurRad="50800" dist="25400" dir="5400000" rotWithShape="0">
                <a:prstClr val="black">
                  <a:alpha val="47000"/>
                </a:prstClr>
              </a:outerShdw>
            </a:effectLst>
            <a:scene3d>
              <a:camera prst="orthographicFront"/>
              <a:lightRig rig="glow" dir="t">
                <a:rot lat="0" lon="0" rev="5400000"/>
              </a:lightRig>
            </a:scene3d>
            <a:sp3d>
              <a:bevelT w="222250" h="107950"/>
              <a:bevelB w="323850" h="679450"/>
              <a:contourClr>
                <a:schemeClr val="bg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defTabSz="457200" fontAlgn="base">
                <a:lnSpc>
                  <a:spcPct val="85000"/>
                </a:lnSpc>
                <a:spcBef>
                  <a:spcPct val="0"/>
                </a:spcBef>
                <a:spcAft>
                  <a:spcPct val="0"/>
                </a:spcAft>
                <a:buClrTx/>
                <a:buSzTx/>
                <a:buFontTx/>
                <a:buNone/>
                <a:tabLst/>
              </a:pPr>
              <a:endParaRPr lang="en-US" dirty="0" smtClean="0">
                <a:solidFill>
                  <a:srgbClr val="FFFFFF"/>
                </a:solidFill>
                <a:latin typeface="Arial"/>
              </a:endParaRPr>
            </a:p>
          </p:txBody>
        </p:sp>
        <p:sp>
          <p:nvSpPr>
            <p:cNvPr id="48" name="Rectangle 190"/>
            <p:cNvSpPr>
              <a:spLocks noChangeArrowheads="1"/>
            </p:cNvSpPr>
            <p:nvPr/>
          </p:nvSpPr>
          <p:spPr bwMode="auto">
            <a:xfrm>
              <a:off x="4027011" y="2683040"/>
              <a:ext cx="1026464" cy="664622"/>
            </a:xfrm>
            <a:prstGeom prst="rect">
              <a:avLst/>
            </a:prstGeom>
            <a:noFill/>
            <a:ln>
              <a:noFill/>
            </a:ln>
            <a:effectLst>
              <a:outerShdw blurRad="50800" dist="25400" dir="2700000">
                <a:srgbClr val="000000">
                  <a:alpha val="25000"/>
                </a:srgbClr>
              </a:outerShdw>
            </a:effectLst>
          </p:spPr>
          <p:style>
            <a:lnRef idx="2">
              <a:schemeClr val="accent5">
                <a:shade val="50000"/>
              </a:schemeClr>
            </a:lnRef>
            <a:fillRef idx="1">
              <a:schemeClr val="accent5"/>
            </a:fillRef>
            <a:effectRef idx="0">
              <a:schemeClr val="accent5"/>
            </a:effectRef>
            <a:fontRef idx="minor">
              <a:schemeClr val="lt1"/>
            </a:fontRef>
          </p:style>
          <p:txBody>
            <a:bodyPr tIns="45720" bIns="182880" rtlCol="0" anchor="t" anchorCtr="0"/>
            <a:lstStyle/>
            <a:p>
              <a:pPr marR="0" lvl="0" indent="0" algn="ctr" fontAlgn="base">
                <a:lnSpc>
                  <a:spcPct val="90000"/>
                </a:lnSpc>
                <a:spcBef>
                  <a:spcPct val="0"/>
                </a:spcBef>
                <a:spcAft>
                  <a:spcPct val="0"/>
                </a:spcAft>
                <a:buClrTx/>
                <a:buSzTx/>
                <a:buFontTx/>
                <a:buNone/>
                <a:tabLst/>
              </a:pPr>
              <a:r>
                <a:rPr lang="en-US" sz="1300" dirty="0" smtClean="0">
                  <a:solidFill>
                    <a:schemeClr val="bg1"/>
                  </a:solidFill>
                </a:rPr>
                <a:t>Integrated Solution Offering</a:t>
              </a:r>
            </a:p>
          </p:txBody>
        </p:sp>
      </p:grpSp>
      <p:sp>
        <p:nvSpPr>
          <p:cNvPr id="14" name="Rectangle 13"/>
          <p:cNvSpPr/>
          <p:nvPr/>
        </p:nvSpPr>
        <p:spPr>
          <a:xfrm>
            <a:off x="4698151" y="1636776"/>
            <a:ext cx="3465476" cy="640080"/>
          </a:xfrm>
          <a:prstGeom prst="rect">
            <a:avLst/>
          </a:prstGeom>
          <a:solidFill>
            <a:schemeClr val="tx2"/>
          </a:solidFill>
          <a:ln>
            <a:noFill/>
          </a:ln>
          <a:effectLst>
            <a:outerShdw blurRad="50800" dist="25400" dir="5400000" rotWithShape="0">
              <a:prstClr val="black">
                <a:alpha val="47000"/>
              </a:prstClr>
            </a:outerShdw>
          </a:effectLst>
          <a:scene3d>
            <a:camera prst="orthographicFront"/>
            <a:lightRig rig="glow" dir="t">
              <a:rot lat="0" lon="0" rev="5400000"/>
            </a:lightRig>
          </a:scene3d>
          <a:sp3d>
            <a:bevelT w="222250" h="107950"/>
            <a:bevelB w="323850" h="679450"/>
            <a:contourClr>
              <a:schemeClr val="bg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lnSpc>
                <a:spcPct val="85000"/>
              </a:lnSpc>
            </a:pPr>
            <a:endParaRPr lang="en-US" dirty="0" smtClean="0">
              <a:solidFill>
                <a:srgbClr val="FFFFFF"/>
              </a:solidFill>
              <a:latin typeface="Arial"/>
            </a:endParaRPr>
          </a:p>
        </p:txBody>
      </p:sp>
      <p:sp>
        <p:nvSpPr>
          <p:cNvPr id="15" name="TextBox 14"/>
          <p:cNvSpPr txBox="1"/>
          <p:nvPr/>
        </p:nvSpPr>
        <p:spPr>
          <a:xfrm>
            <a:off x="4804235" y="1827020"/>
            <a:ext cx="3253308" cy="332399"/>
          </a:xfrm>
          <a:prstGeom prst="rect">
            <a:avLst/>
          </a:prstGeom>
          <a:effectLst>
            <a:outerShdw blurRad="50800" dist="25400" dir="2700000">
              <a:srgbClr val="000000">
                <a:alpha val="19000"/>
              </a:srgbClr>
            </a:outerShdw>
          </a:effectLst>
        </p:spPr>
        <p:txBody>
          <a:bodyPr wrap="square" lIns="0" tIns="0" rIns="0" bIns="0">
            <a:spAutoFit/>
          </a:bodyPr>
          <a:lstStyle/>
          <a:p>
            <a:pPr algn="ctr">
              <a:lnSpc>
                <a:spcPct val="90000"/>
              </a:lnSpc>
              <a:spcBef>
                <a:spcPts val="600"/>
              </a:spcBef>
              <a:buClr>
                <a:srgbClr val="96CA4B"/>
              </a:buClr>
              <a:buSzPct val="90000"/>
            </a:pPr>
            <a:r>
              <a:rPr lang="en-US" sz="2400" b="1" dirty="0">
                <a:solidFill>
                  <a:schemeClr val="bg1"/>
                </a:solidFill>
                <a:cs typeface="Times New Roman" pitchFamily="18" charset="0"/>
              </a:rPr>
              <a:t>Partner</a:t>
            </a:r>
          </a:p>
        </p:txBody>
      </p:sp>
      <p:sp>
        <p:nvSpPr>
          <p:cNvPr id="36" name="Rectangle 35"/>
          <p:cNvSpPr/>
          <p:nvPr/>
        </p:nvSpPr>
        <p:spPr>
          <a:xfrm>
            <a:off x="925571" y="1636776"/>
            <a:ext cx="3465476" cy="640080"/>
          </a:xfrm>
          <a:prstGeom prst="rect">
            <a:avLst/>
          </a:prstGeom>
          <a:solidFill>
            <a:schemeClr val="tx1"/>
          </a:solidFill>
          <a:ln>
            <a:noFill/>
          </a:ln>
          <a:effectLst>
            <a:outerShdw blurRad="50800" dist="25400" dir="5400000" rotWithShape="0">
              <a:prstClr val="black">
                <a:alpha val="47000"/>
              </a:prstClr>
            </a:outerShdw>
          </a:effectLst>
          <a:scene3d>
            <a:camera prst="orthographicFront"/>
            <a:lightRig rig="glow" dir="t">
              <a:rot lat="0" lon="0" rev="5400000"/>
            </a:lightRig>
          </a:scene3d>
          <a:sp3d>
            <a:bevelT w="222250" h="107950"/>
            <a:bevelB w="323850" h="679450"/>
            <a:contourClr>
              <a:schemeClr val="bg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lnSpc>
                <a:spcPct val="85000"/>
              </a:lnSpc>
            </a:pPr>
            <a:endParaRPr lang="en-US" dirty="0" smtClean="0">
              <a:solidFill>
                <a:srgbClr val="FFFFFF"/>
              </a:solidFill>
              <a:latin typeface="Arial"/>
            </a:endParaRPr>
          </a:p>
        </p:txBody>
      </p:sp>
      <p:sp>
        <p:nvSpPr>
          <p:cNvPr id="37" name="TextBox 36"/>
          <p:cNvSpPr txBox="1"/>
          <p:nvPr/>
        </p:nvSpPr>
        <p:spPr>
          <a:xfrm>
            <a:off x="1031655" y="1779978"/>
            <a:ext cx="3253308" cy="369332"/>
          </a:xfrm>
          <a:prstGeom prst="rect">
            <a:avLst/>
          </a:prstGeom>
          <a:effectLst>
            <a:outerShdw blurRad="50800" dist="25400" dir="2700000">
              <a:srgbClr val="000000">
                <a:alpha val="19000"/>
              </a:srgbClr>
            </a:outerShdw>
          </a:effectLst>
        </p:spPr>
        <p:txBody>
          <a:bodyPr wrap="square" lIns="0" tIns="0" rIns="0" bIns="0">
            <a:spAutoFit/>
          </a:bodyPr>
          <a:lstStyle/>
          <a:p>
            <a:pPr lvl="0" algn="ctr" fontAlgn="base">
              <a:spcBef>
                <a:spcPts val="600"/>
              </a:spcBef>
              <a:spcAft>
                <a:spcPct val="0"/>
              </a:spcAft>
              <a:buClr>
                <a:srgbClr val="96CA4B"/>
              </a:buClr>
              <a:buSzPct val="90000"/>
            </a:pPr>
            <a:r>
              <a:rPr lang="en-US" sz="2400" b="1" dirty="0">
                <a:solidFill>
                  <a:schemeClr val="bg1"/>
                </a:solidFill>
                <a:cs typeface="Times New Roman" pitchFamily="18" charset="0"/>
              </a:rPr>
              <a:t>Cisco</a:t>
            </a:r>
          </a:p>
        </p:txBody>
      </p:sp>
    </p:spTree>
    <p:extLst>
      <p:ext uri="{BB962C8B-B14F-4D97-AF65-F5344CB8AC3E}">
        <p14:creationId xmlns:p14="http://schemas.microsoft.com/office/powerpoint/2010/main" val="3844442508"/>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400"/>
                                  </p:stCondLst>
                                  <p:childTnLst>
                                    <p:set>
                                      <p:cBhvr>
                                        <p:cTn id="6" dur="1" fill="hold">
                                          <p:stCondLst>
                                            <p:cond delay="0"/>
                                          </p:stCondLst>
                                        </p:cTn>
                                        <p:tgtEl>
                                          <p:spTgt spid="1074191"/>
                                        </p:tgtEl>
                                        <p:attrNameLst>
                                          <p:attrName>style.visibility</p:attrName>
                                        </p:attrNameLst>
                                      </p:cBhvr>
                                      <p:to>
                                        <p:strVal val="visible"/>
                                      </p:to>
                                    </p:set>
                                    <p:animEffect transition="in" filter="fade">
                                      <p:cBhvr>
                                        <p:cTn id="7" dur="1000"/>
                                        <p:tgtEl>
                                          <p:spTgt spid="107419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74195"/>
                                        </p:tgtEl>
                                        <p:attrNameLst>
                                          <p:attrName>style.visibility</p:attrName>
                                        </p:attrNameLst>
                                      </p:cBhvr>
                                      <p:to>
                                        <p:strVal val="visible"/>
                                      </p:to>
                                    </p:set>
                                    <p:animEffect transition="in" filter="fade">
                                      <p:cBhvr>
                                        <p:cTn id="12" dur="1000"/>
                                        <p:tgtEl>
                                          <p:spTgt spid="1074195"/>
                                        </p:tgtEl>
                                      </p:cBhvr>
                                    </p:animEffect>
                                  </p:childTnLst>
                                </p:cTn>
                              </p:par>
                            </p:childTnLst>
                          </p:cTn>
                        </p:par>
                        <p:par>
                          <p:cTn id="13" fill="hold">
                            <p:stCondLst>
                              <p:cond delay="1000"/>
                            </p:stCondLst>
                            <p:childTnLst>
                              <p:par>
                                <p:cTn id="14" presetID="53" presetClass="entr" presetSubtype="0" fill="hold" nodeType="afterEffect">
                                  <p:stCondLst>
                                    <p:cond delay="0"/>
                                  </p:stCondLst>
                                  <p:childTnLst>
                                    <p:set>
                                      <p:cBhvr>
                                        <p:cTn id="15" dur="1" fill="hold">
                                          <p:stCondLst>
                                            <p:cond delay="0"/>
                                          </p:stCondLst>
                                        </p:cTn>
                                        <p:tgtEl>
                                          <p:spTgt spid="5"/>
                                        </p:tgtEl>
                                        <p:attrNameLst>
                                          <p:attrName>style.visibility</p:attrName>
                                        </p:attrNameLst>
                                      </p:cBhvr>
                                      <p:to>
                                        <p:strVal val="visible"/>
                                      </p:to>
                                    </p:set>
                                    <p:anim calcmode="lin" valueType="num">
                                      <p:cBhvr>
                                        <p:cTn id="16" dur="500" fill="hold"/>
                                        <p:tgtEl>
                                          <p:spTgt spid="5"/>
                                        </p:tgtEl>
                                        <p:attrNameLst>
                                          <p:attrName>ppt_w</p:attrName>
                                        </p:attrNameLst>
                                      </p:cBhvr>
                                      <p:tavLst>
                                        <p:tav tm="0">
                                          <p:val>
                                            <p:fltVal val="0"/>
                                          </p:val>
                                        </p:tav>
                                        <p:tav tm="100000">
                                          <p:val>
                                            <p:strVal val="#ppt_w"/>
                                          </p:val>
                                        </p:tav>
                                      </p:tavLst>
                                    </p:anim>
                                    <p:anim calcmode="lin" valueType="num">
                                      <p:cBhvr>
                                        <p:cTn id="17" dur="500" fill="hold"/>
                                        <p:tgtEl>
                                          <p:spTgt spid="5"/>
                                        </p:tgtEl>
                                        <p:attrNameLst>
                                          <p:attrName>ppt_h</p:attrName>
                                        </p:attrNameLst>
                                      </p:cBhvr>
                                      <p:tavLst>
                                        <p:tav tm="0">
                                          <p:val>
                                            <p:fltVal val="0"/>
                                          </p:val>
                                        </p:tav>
                                        <p:tav tm="100000">
                                          <p:val>
                                            <p:strVal val="#ppt_h"/>
                                          </p:val>
                                        </p:tav>
                                      </p:tavLst>
                                    </p:anim>
                                    <p:animEffect transition="in" filter="fade">
                                      <p:cBhvr>
                                        <p:cTn id="1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419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Cisco Smart Care Service</a:t>
            </a:r>
            <a:br>
              <a:rPr lang="en-US" dirty="0" smtClean="0"/>
            </a:br>
            <a:r>
              <a:rPr lang="en-US" sz="3600" dirty="0" smtClean="0">
                <a:solidFill>
                  <a:schemeClr val="tx2"/>
                </a:solidFill>
              </a:rPr>
              <a:t>A Smart, Collaborative Service</a:t>
            </a:r>
            <a:endParaRPr lang="en-US" dirty="0">
              <a:solidFill>
                <a:schemeClr val="tx2"/>
              </a:solidFill>
            </a:endParaRPr>
          </a:p>
        </p:txBody>
      </p:sp>
    </p:spTree>
    <p:extLst>
      <p:ext uri="{BB962C8B-B14F-4D97-AF65-F5344CB8AC3E}">
        <p14:creationId xmlns:p14="http://schemas.microsoft.com/office/powerpoint/2010/main" val="3121721154"/>
      </p:ext>
    </p:extLst>
  </p:cSld>
  <p:clrMapOvr>
    <a:masterClrMapping/>
  </p:clrMapOvr>
  <p:transition>
    <p:wipe dir="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364408" y="990600"/>
            <a:ext cx="8578850" cy="5270499"/>
          </a:xfrm>
        </p:spPr>
        <p:txBody>
          <a:bodyPr>
            <a:normAutofit fontScale="92500" lnSpcReduction="10000"/>
          </a:bodyPr>
          <a:lstStyle/>
          <a:p>
            <a:pPr marL="342900" indent="-342900">
              <a:lnSpc>
                <a:spcPct val="110000"/>
              </a:lnSpc>
              <a:buSzPct val="108000"/>
              <a:buFont typeface="Wingdings" charset="2"/>
              <a:buChar char="Ø"/>
            </a:pPr>
            <a:r>
              <a:rPr lang="en-US" dirty="0" smtClean="0"/>
              <a:t>Collaborative </a:t>
            </a:r>
            <a:r>
              <a:rPr lang="en-US" dirty="0"/>
              <a:t>o</a:t>
            </a:r>
            <a:r>
              <a:rPr lang="en-US" dirty="0" smtClean="0"/>
              <a:t>ffer that pre-packages Smart capabilities and Cisco Technical Support</a:t>
            </a:r>
          </a:p>
          <a:p>
            <a:pPr marL="342900" indent="-342900">
              <a:lnSpc>
                <a:spcPct val="110000"/>
              </a:lnSpc>
              <a:buSzPct val="108000"/>
              <a:buFont typeface="Wingdings" charset="2"/>
              <a:buChar char="Ø"/>
            </a:pPr>
            <a:r>
              <a:rPr lang="en-US" dirty="0" smtClean="0"/>
              <a:t>Sold </a:t>
            </a:r>
            <a:r>
              <a:rPr lang="en-US" dirty="0"/>
              <a:t>only to Cisco partners, not to end-customers</a:t>
            </a:r>
          </a:p>
          <a:p>
            <a:pPr marL="342900" indent="-342900">
              <a:lnSpc>
                <a:spcPct val="110000"/>
              </a:lnSpc>
              <a:buSzPct val="108000"/>
              <a:buFont typeface="Wingdings" charset="2"/>
              <a:buChar char="Ø"/>
            </a:pPr>
            <a:r>
              <a:rPr lang="en-US" dirty="0" smtClean="0"/>
              <a:t>Partners </a:t>
            </a:r>
            <a:r>
              <a:rPr lang="en-US" dirty="0"/>
              <a:t>lead the offer and take the first phone call.</a:t>
            </a:r>
          </a:p>
          <a:p>
            <a:pPr marL="342900" lvl="1" indent="-342900">
              <a:lnSpc>
                <a:spcPct val="110000"/>
              </a:lnSpc>
              <a:spcBef>
                <a:spcPts val="1480"/>
              </a:spcBef>
              <a:buSzPct val="108000"/>
              <a:buFont typeface="Wingdings" charset="2"/>
              <a:buChar char="Ø"/>
            </a:pPr>
            <a:r>
              <a:rPr lang="en-US" sz="2800" dirty="0" smtClean="0"/>
              <a:t>Sold </a:t>
            </a:r>
            <a:r>
              <a:rPr lang="en-US" sz="2800" dirty="0"/>
              <a:t>at same price as </a:t>
            </a:r>
            <a:r>
              <a:rPr lang="en-US" sz="2800" dirty="0" err="1"/>
              <a:t>SMARTnet</a:t>
            </a:r>
            <a:r>
              <a:rPr lang="en-US" sz="2800" dirty="0"/>
              <a:t> with a option to qualify for 15% Smart adoption rebate</a:t>
            </a:r>
          </a:p>
          <a:p>
            <a:pPr marL="342900" indent="-342900">
              <a:lnSpc>
                <a:spcPct val="110000"/>
              </a:lnSpc>
              <a:buSzPct val="108000"/>
              <a:buFont typeface="Wingdings" charset="2"/>
              <a:buChar char="Ø"/>
            </a:pPr>
            <a:r>
              <a:rPr lang="en-US" dirty="0"/>
              <a:t>P</a:t>
            </a:r>
            <a:r>
              <a:rPr lang="en-US" dirty="0" smtClean="0"/>
              <a:t>artners </a:t>
            </a:r>
            <a:r>
              <a:rPr lang="en-US" dirty="0"/>
              <a:t>build a high-value services </a:t>
            </a:r>
            <a:r>
              <a:rPr lang="en-US" dirty="0" smtClean="0"/>
              <a:t>using the offer to </a:t>
            </a:r>
            <a:r>
              <a:rPr lang="en-US" dirty="0"/>
              <a:t>build differentiation and avoid competition</a:t>
            </a:r>
          </a:p>
          <a:p>
            <a:pPr marL="342900" indent="-342900">
              <a:lnSpc>
                <a:spcPct val="110000"/>
              </a:lnSpc>
              <a:buSzPct val="108000"/>
              <a:buFont typeface="Wingdings" charset="2"/>
              <a:buChar char="Ø"/>
            </a:pPr>
            <a:r>
              <a:rPr lang="en-US" dirty="0" smtClean="0"/>
              <a:t>Portal </a:t>
            </a:r>
            <a:r>
              <a:rPr lang="en-US" dirty="0"/>
              <a:t>is optimized and co-branded for you. Use it to deliver high value services to the end-</a:t>
            </a:r>
            <a:r>
              <a:rPr lang="en-US" dirty="0" smtClean="0"/>
              <a:t>customer</a:t>
            </a:r>
            <a:endParaRPr lang="en-US" dirty="0"/>
          </a:p>
        </p:txBody>
      </p:sp>
      <p:sp>
        <p:nvSpPr>
          <p:cNvPr id="4" name="TextBox 3"/>
          <p:cNvSpPr txBox="1"/>
          <p:nvPr/>
        </p:nvSpPr>
        <p:spPr>
          <a:xfrm>
            <a:off x="1469571" y="64770"/>
            <a:ext cx="7612776" cy="584776"/>
          </a:xfrm>
          <a:prstGeom prst="rect">
            <a:avLst/>
          </a:prstGeom>
          <a:noFill/>
        </p:spPr>
        <p:txBody>
          <a:bodyPr wrap="square" rtlCol="0">
            <a:spAutoFit/>
          </a:bodyPr>
          <a:lstStyle/>
          <a:p>
            <a:r>
              <a:rPr lang="en-US" sz="3200" b="1" dirty="0" smtClean="0">
                <a:solidFill>
                  <a:srgbClr val="FFFFFF"/>
                </a:solidFill>
              </a:rPr>
              <a:t>6 Things to Know About Smart Care</a:t>
            </a:r>
          </a:p>
        </p:txBody>
      </p:sp>
    </p:spTree>
    <p:extLst>
      <p:ext uri="{BB962C8B-B14F-4D97-AF65-F5344CB8AC3E}">
        <p14:creationId xmlns:p14="http://schemas.microsoft.com/office/powerpoint/2010/main" val="3316353022"/>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469571" y="64770"/>
            <a:ext cx="7612776" cy="584776"/>
          </a:xfrm>
          <a:prstGeom prst="rect">
            <a:avLst/>
          </a:prstGeom>
          <a:noFill/>
        </p:spPr>
        <p:txBody>
          <a:bodyPr wrap="square" rtlCol="0">
            <a:spAutoFit/>
          </a:bodyPr>
          <a:lstStyle/>
          <a:p>
            <a:r>
              <a:rPr lang="en-US" sz="3200" b="1" dirty="0" smtClean="0">
                <a:solidFill>
                  <a:srgbClr val="FFFFFF"/>
                </a:solidFill>
              </a:rPr>
              <a:t>Smart Care Capabilities</a:t>
            </a:r>
          </a:p>
        </p:txBody>
      </p:sp>
      <p:sp>
        <p:nvSpPr>
          <p:cNvPr id="6" name="Rounded Rectangle 5"/>
          <p:cNvSpPr/>
          <p:nvPr/>
        </p:nvSpPr>
        <p:spPr>
          <a:xfrm>
            <a:off x="550322" y="1258347"/>
            <a:ext cx="8124041" cy="4806607"/>
          </a:xfrm>
          <a:prstGeom prst="roundRect">
            <a:avLst>
              <a:gd name="adj" fmla="val 3984"/>
            </a:avLst>
          </a:prstGeom>
          <a:solidFill>
            <a:schemeClr val="tx1">
              <a:lumMod val="40000"/>
              <a:lumOff val="60000"/>
            </a:schemeClr>
          </a:soli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srgbClr val="FFFFFF"/>
              </a:solidFill>
            </a:endParaRPr>
          </a:p>
        </p:txBody>
      </p:sp>
      <p:sp>
        <p:nvSpPr>
          <p:cNvPr id="7" name="AutoShape 10"/>
          <p:cNvSpPr>
            <a:spLocks/>
          </p:cNvSpPr>
          <p:nvPr/>
        </p:nvSpPr>
        <p:spPr bwMode="auto">
          <a:xfrm>
            <a:off x="7219694" y="3764978"/>
            <a:ext cx="357187" cy="1914525"/>
          </a:xfrm>
          <a:prstGeom prst="rightBracket">
            <a:avLst>
              <a:gd name="adj" fmla="val 0"/>
            </a:avLst>
          </a:prstGeom>
          <a:noFill/>
          <a:ln w="28575" cap="rnd">
            <a:solidFill>
              <a:srgbClr val="A29DA7"/>
            </a:solidFill>
            <a:prstDash val="sysDot"/>
            <a:round/>
            <a:headEnd/>
            <a:tailEnd/>
          </a:ln>
        </p:spPr>
        <p:txBody>
          <a:bodyPr wrap="none" lIns="82124" tIns="41061" rIns="82124" bIns="41061" anchor="ctr"/>
          <a:lstStyle/>
          <a:p>
            <a:pPr>
              <a:defRPr/>
            </a:pPr>
            <a:endParaRPr lang="en-US" kern="0" dirty="0">
              <a:solidFill>
                <a:prstClr val="black"/>
              </a:solidFill>
            </a:endParaRPr>
          </a:p>
        </p:txBody>
      </p:sp>
      <p:pic>
        <p:nvPicPr>
          <p:cNvPr id="8" name="Picture 26" descr="gray"/>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7265697" y="4649230"/>
            <a:ext cx="1227138" cy="725487"/>
          </a:xfrm>
          <a:prstGeom prst="rect">
            <a:avLst/>
          </a:prstGeom>
          <a:noFill/>
          <a:ln w="9525">
            <a:noFill/>
            <a:miter lim="800000"/>
            <a:headEnd/>
            <a:tailEnd/>
          </a:ln>
        </p:spPr>
      </p:pic>
      <p:sp>
        <p:nvSpPr>
          <p:cNvPr id="9" name="Text Box 27"/>
          <p:cNvSpPr txBox="1">
            <a:spLocks noChangeArrowheads="1"/>
          </p:cNvSpPr>
          <p:nvPr/>
        </p:nvSpPr>
        <p:spPr bwMode="auto">
          <a:xfrm>
            <a:off x="7259347" y="4714320"/>
            <a:ext cx="1371600" cy="549275"/>
          </a:xfrm>
          <a:prstGeom prst="rect">
            <a:avLst/>
          </a:prstGeom>
          <a:noFill/>
          <a:ln w="9525" algn="ctr">
            <a:noFill/>
            <a:miter lim="800000"/>
            <a:headEnd/>
            <a:tailEnd/>
          </a:ln>
        </p:spPr>
        <p:txBody>
          <a:bodyPr lIns="82124" tIns="41061" rIns="82124" bIns="41061">
            <a:spAutoFit/>
          </a:bodyPr>
          <a:lstStyle/>
          <a:p>
            <a:pPr defTabSz="814388">
              <a:lnSpc>
                <a:spcPct val="95000"/>
              </a:lnSpc>
              <a:spcBef>
                <a:spcPct val="50000"/>
              </a:spcBef>
              <a:buClr>
                <a:srgbClr val="FFFFFF"/>
              </a:buClr>
              <a:buSzPct val="100000"/>
              <a:buFont typeface="Wingdings" pitchFamily="2" charset="2"/>
              <a:buNone/>
              <a:defRPr/>
            </a:pPr>
            <a:r>
              <a:rPr lang="en-US" sz="1600" kern="0" dirty="0">
                <a:solidFill>
                  <a:prstClr val="black"/>
                </a:solidFill>
              </a:rPr>
              <a:t>‘4 Pillar’ Capabilities</a:t>
            </a:r>
          </a:p>
        </p:txBody>
      </p:sp>
      <p:sp>
        <p:nvSpPr>
          <p:cNvPr id="10" name="AutoShape 9"/>
          <p:cNvSpPr>
            <a:spLocks/>
          </p:cNvSpPr>
          <p:nvPr/>
        </p:nvSpPr>
        <p:spPr bwMode="auto">
          <a:xfrm>
            <a:off x="7185495" y="2491050"/>
            <a:ext cx="368300" cy="1133475"/>
          </a:xfrm>
          <a:prstGeom prst="rightBracket">
            <a:avLst>
              <a:gd name="adj" fmla="val 0"/>
            </a:avLst>
          </a:prstGeom>
          <a:noFill/>
          <a:ln w="28575" cap="rnd">
            <a:solidFill>
              <a:srgbClr val="A29DA7"/>
            </a:solidFill>
            <a:prstDash val="sysDot"/>
            <a:round/>
            <a:headEnd/>
            <a:tailEnd/>
          </a:ln>
        </p:spPr>
        <p:txBody>
          <a:bodyPr wrap="none" lIns="82124" tIns="41061" rIns="82124" bIns="41061" anchor="ctr"/>
          <a:lstStyle/>
          <a:p>
            <a:pPr>
              <a:defRPr/>
            </a:pPr>
            <a:endParaRPr lang="en-US" kern="0" dirty="0">
              <a:solidFill>
                <a:prstClr val="black"/>
              </a:solidFill>
            </a:endParaRPr>
          </a:p>
        </p:txBody>
      </p:sp>
      <p:pic>
        <p:nvPicPr>
          <p:cNvPr id="11" name="Picture 23" descr="gray"/>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7234706" y="2772041"/>
            <a:ext cx="1335088" cy="725487"/>
          </a:xfrm>
          <a:prstGeom prst="rect">
            <a:avLst/>
          </a:prstGeom>
          <a:noFill/>
          <a:ln w="9525">
            <a:noFill/>
            <a:miter lim="800000"/>
            <a:headEnd/>
            <a:tailEnd/>
          </a:ln>
        </p:spPr>
      </p:pic>
      <p:sp>
        <p:nvSpPr>
          <p:cNvPr id="12" name="Text Box 24"/>
          <p:cNvSpPr txBox="1">
            <a:spLocks noChangeArrowheads="1"/>
          </p:cNvSpPr>
          <p:nvPr/>
        </p:nvSpPr>
        <p:spPr bwMode="auto">
          <a:xfrm>
            <a:off x="7234706" y="2865635"/>
            <a:ext cx="1371600" cy="609600"/>
          </a:xfrm>
          <a:prstGeom prst="rect">
            <a:avLst/>
          </a:prstGeom>
          <a:noFill/>
          <a:ln w="9525" algn="ctr">
            <a:noFill/>
            <a:miter lim="800000"/>
            <a:headEnd/>
            <a:tailEnd/>
          </a:ln>
        </p:spPr>
        <p:txBody>
          <a:bodyPr lIns="82124" tIns="41061" rIns="82124" bIns="41061">
            <a:spAutoFit/>
          </a:bodyPr>
          <a:lstStyle/>
          <a:p>
            <a:pPr defTabSz="814388">
              <a:lnSpc>
                <a:spcPct val="95000"/>
              </a:lnSpc>
              <a:spcBef>
                <a:spcPct val="50000"/>
              </a:spcBef>
              <a:buClr>
                <a:srgbClr val="FFFFFF"/>
              </a:buClr>
              <a:buSzPct val="100000"/>
              <a:buFont typeface="Wingdings" pitchFamily="2" charset="2"/>
              <a:buNone/>
              <a:defRPr/>
            </a:pPr>
            <a:r>
              <a:rPr lang="en-US" kern="0" dirty="0">
                <a:solidFill>
                  <a:prstClr val="black"/>
                </a:solidFill>
              </a:rPr>
              <a:t>Smart Capabilities</a:t>
            </a:r>
          </a:p>
        </p:txBody>
      </p:sp>
      <p:sp>
        <p:nvSpPr>
          <p:cNvPr id="13" name="Text Box 7"/>
          <p:cNvSpPr txBox="1">
            <a:spLocks noChangeArrowheads="1"/>
          </p:cNvSpPr>
          <p:nvPr/>
        </p:nvSpPr>
        <p:spPr bwMode="auto">
          <a:xfrm>
            <a:off x="1144331" y="4472993"/>
            <a:ext cx="5262563" cy="474663"/>
          </a:xfrm>
          <a:prstGeom prst="rect">
            <a:avLst/>
          </a:prstGeom>
          <a:noFill/>
          <a:ln w="9525" algn="ctr">
            <a:noFill/>
            <a:miter lim="800000"/>
            <a:headEnd/>
            <a:tailEnd/>
          </a:ln>
        </p:spPr>
        <p:txBody>
          <a:bodyPr lIns="173736" tIns="128016" rIns="173736" bIns="128016">
            <a:spAutoFit/>
          </a:bodyPr>
          <a:lstStyle/>
          <a:p>
            <a:pPr defTabSz="814388">
              <a:defRPr/>
            </a:pPr>
            <a:r>
              <a:rPr lang="en-US" sz="1400" kern="0" dirty="0">
                <a:solidFill>
                  <a:srgbClr val="FFFFFF"/>
                </a:solidFill>
              </a:rPr>
              <a:t>Licensing</a:t>
            </a:r>
          </a:p>
        </p:txBody>
      </p:sp>
      <p:sp>
        <p:nvSpPr>
          <p:cNvPr id="14" name="AutoShape 40"/>
          <p:cNvSpPr>
            <a:spLocks noChangeArrowheads="1"/>
          </p:cNvSpPr>
          <p:nvPr/>
        </p:nvSpPr>
        <p:spPr bwMode="auto">
          <a:xfrm>
            <a:off x="1142712" y="5168280"/>
            <a:ext cx="6069012" cy="814388"/>
          </a:xfrm>
          <a:prstGeom prst="cube">
            <a:avLst>
              <a:gd name="adj" fmla="val 42880"/>
            </a:avLst>
          </a:prstGeom>
          <a:solidFill>
            <a:srgbClr val="015F85"/>
          </a:solidFill>
          <a:ln w="9525">
            <a:solidFill>
              <a:srgbClr val="0183B7">
                <a:lumMod val="50000"/>
              </a:srgbClr>
            </a:solidFill>
            <a:miter lim="800000"/>
            <a:headEnd/>
            <a:tailEnd/>
          </a:ln>
          <a:effectLst/>
        </p:spPr>
        <p:txBody>
          <a:bodyPr vert="eaVert" wrap="none" lIns="73025" tIns="36511" rIns="73025" bIns="36511" anchor="ctr"/>
          <a:lstStyle/>
          <a:p>
            <a:pPr>
              <a:defRPr/>
            </a:pPr>
            <a:endParaRPr lang="en-US" kern="0" dirty="0">
              <a:solidFill>
                <a:prstClr val="black"/>
              </a:solidFill>
            </a:endParaRPr>
          </a:p>
        </p:txBody>
      </p:sp>
      <p:sp>
        <p:nvSpPr>
          <p:cNvPr id="15" name="AutoShape 39"/>
          <p:cNvSpPr>
            <a:spLocks noChangeArrowheads="1"/>
          </p:cNvSpPr>
          <p:nvPr/>
        </p:nvSpPr>
        <p:spPr bwMode="auto">
          <a:xfrm>
            <a:off x="1142712" y="4638118"/>
            <a:ext cx="6069012" cy="815975"/>
          </a:xfrm>
          <a:prstGeom prst="cube">
            <a:avLst>
              <a:gd name="adj" fmla="val 43898"/>
            </a:avLst>
          </a:prstGeom>
          <a:solidFill>
            <a:srgbClr val="015F85"/>
          </a:solidFill>
          <a:ln w="9525">
            <a:solidFill>
              <a:srgbClr val="0183B7">
                <a:lumMod val="50000"/>
              </a:srgbClr>
            </a:solidFill>
            <a:miter lim="800000"/>
            <a:headEnd/>
            <a:tailEnd/>
          </a:ln>
          <a:effectLst/>
        </p:spPr>
        <p:txBody>
          <a:bodyPr vert="eaVert" wrap="none" lIns="73025" tIns="36511" rIns="73025" bIns="36511" anchor="ctr"/>
          <a:lstStyle/>
          <a:p>
            <a:pPr>
              <a:defRPr/>
            </a:pPr>
            <a:endParaRPr lang="en-US" kern="0" dirty="0">
              <a:solidFill>
                <a:prstClr val="black"/>
              </a:solidFill>
            </a:endParaRPr>
          </a:p>
        </p:txBody>
      </p:sp>
      <p:sp>
        <p:nvSpPr>
          <p:cNvPr id="16" name="AutoShape 40"/>
          <p:cNvSpPr>
            <a:spLocks noChangeArrowheads="1"/>
          </p:cNvSpPr>
          <p:nvPr/>
        </p:nvSpPr>
        <p:spPr bwMode="auto">
          <a:xfrm>
            <a:off x="1144298" y="4114180"/>
            <a:ext cx="6069013" cy="814388"/>
          </a:xfrm>
          <a:prstGeom prst="cube">
            <a:avLst>
              <a:gd name="adj" fmla="val 42880"/>
            </a:avLst>
          </a:prstGeom>
          <a:solidFill>
            <a:srgbClr val="015F85"/>
          </a:solidFill>
          <a:ln w="9525">
            <a:solidFill>
              <a:srgbClr val="0183B7">
                <a:lumMod val="50000"/>
              </a:srgbClr>
            </a:solidFill>
            <a:miter lim="800000"/>
            <a:headEnd/>
            <a:tailEnd/>
          </a:ln>
          <a:effectLst/>
        </p:spPr>
        <p:txBody>
          <a:bodyPr vert="eaVert" wrap="none" lIns="73025" tIns="36511" rIns="73025" bIns="36511" anchor="ctr"/>
          <a:lstStyle/>
          <a:p>
            <a:pPr>
              <a:defRPr/>
            </a:pPr>
            <a:endParaRPr lang="en-US" kern="0" dirty="0">
              <a:solidFill>
                <a:prstClr val="black"/>
              </a:solidFill>
            </a:endParaRPr>
          </a:p>
        </p:txBody>
      </p:sp>
      <p:sp>
        <p:nvSpPr>
          <p:cNvPr id="17" name="AutoShape 39"/>
          <p:cNvSpPr>
            <a:spLocks noChangeArrowheads="1"/>
          </p:cNvSpPr>
          <p:nvPr/>
        </p:nvSpPr>
        <p:spPr bwMode="auto">
          <a:xfrm>
            <a:off x="1144298" y="3591929"/>
            <a:ext cx="6069013" cy="815975"/>
          </a:xfrm>
          <a:prstGeom prst="cube">
            <a:avLst>
              <a:gd name="adj" fmla="val 43898"/>
            </a:avLst>
          </a:prstGeom>
          <a:solidFill>
            <a:srgbClr val="015F85"/>
          </a:solidFill>
          <a:ln w="9525">
            <a:solidFill>
              <a:srgbClr val="0183B7">
                <a:lumMod val="50000"/>
              </a:srgbClr>
            </a:solidFill>
            <a:miter lim="800000"/>
            <a:headEnd/>
            <a:tailEnd/>
          </a:ln>
          <a:effectLst/>
        </p:spPr>
        <p:txBody>
          <a:bodyPr vert="eaVert" wrap="none" lIns="73025" tIns="36511" rIns="73025" bIns="36511" anchor="ctr"/>
          <a:lstStyle/>
          <a:p>
            <a:pPr>
              <a:defRPr/>
            </a:pPr>
            <a:endParaRPr lang="en-US" kern="0" dirty="0">
              <a:solidFill>
                <a:prstClr val="black"/>
              </a:solidFill>
            </a:endParaRPr>
          </a:p>
        </p:txBody>
      </p:sp>
      <p:sp>
        <p:nvSpPr>
          <p:cNvPr id="18" name="Text Box 7"/>
          <p:cNvSpPr txBox="1">
            <a:spLocks noChangeArrowheads="1"/>
          </p:cNvSpPr>
          <p:nvPr/>
        </p:nvSpPr>
        <p:spPr bwMode="auto">
          <a:xfrm>
            <a:off x="1136362" y="5523880"/>
            <a:ext cx="5575300" cy="469900"/>
          </a:xfrm>
          <a:prstGeom prst="rect">
            <a:avLst/>
          </a:prstGeom>
          <a:noFill/>
          <a:ln w="9525" algn="ctr">
            <a:noFill/>
            <a:miter lim="800000"/>
            <a:headEnd/>
            <a:tailEnd/>
          </a:ln>
        </p:spPr>
        <p:txBody>
          <a:bodyPr lIns="173736" tIns="128016" rIns="173736" bIns="128016">
            <a:spAutoFit/>
          </a:bodyPr>
          <a:lstStyle/>
          <a:p>
            <a:pPr algn="ctr" defTabSz="814388"/>
            <a:r>
              <a:rPr lang="en-US" sz="1400" b="1" dirty="0">
                <a:solidFill>
                  <a:srgbClr val="FFFFFF"/>
                </a:solidFill>
              </a:rPr>
              <a:t>24 * 7 Partner access to Technical Assistance Center (TAC)</a:t>
            </a:r>
          </a:p>
        </p:txBody>
      </p:sp>
      <p:sp>
        <p:nvSpPr>
          <p:cNvPr id="19" name="Text Box 8"/>
          <p:cNvSpPr txBox="1">
            <a:spLocks noChangeArrowheads="1"/>
          </p:cNvSpPr>
          <p:nvPr/>
        </p:nvSpPr>
        <p:spPr bwMode="auto">
          <a:xfrm>
            <a:off x="1136360" y="4998418"/>
            <a:ext cx="5746750" cy="469900"/>
          </a:xfrm>
          <a:prstGeom prst="rect">
            <a:avLst/>
          </a:prstGeom>
          <a:noFill/>
          <a:ln w="9525" algn="ctr">
            <a:noFill/>
            <a:miter lim="800000"/>
            <a:headEnd/>
            <a:tailEnd/>
          </a:ln>
        </p:spPr>
        <p:txBody>
          <a:bodyPr lIns="173736" tIns="128016" rIns="173736" bIns="128016">
            <a:spAutoFit/>
          </a:bodyPr>
          <a:lstStyle/>
          <a:p>
            <a:pPr algn="ctr" defTabSz="814388"/>
            <a:r>
              <a:rPr lang="en-US" sz="1400" b="1" dirty="0">
                <a:solidFill>
                  <a:srgbClr val="FFFFFF"/>
                </a:solidFill>
              </a:rPr>
              <a:t>Cisco.com and Smart Care Portal / Tools Access</a:t>
            </a:r>
          </a:p>
        </p:txBody>
      </p:sp>
      <p:sp>
        <p:nvSpPr>
          <p:cNvPr id="20" name="Text Box 9"/>
          <p:cNvSpPr txBox="1">
            <a:spLocks noChangeArrowheads="1"/>
          </p:cNvSpPr>
          <p:nvPr/>
        </p:nvSpPr>
        <p:spPr bwMode="auto">
          <a:xfrm>
            <a:off x="1137947" y="4407904"/>
            <a:ext cx="5638800" cy="689420"/>
          </a:xfrm>
          <a:prstGeom prst="rect">
            <a:avLst/>
          </a:prstGeom>
          <a:noFill/>
          <a:ln w="9525" algn="ctr">
            <a:noFill/>
            <a:miter lim="800000"/>
            <a:headEnd/>
            <a:tailEnd/>
          </a:ln>
        </p:spPr>
        <p:txBody>
          <a:bodyPr lIns="173736" tIns="128016" rIns="173736" bIns="128016">
            <a:spAutoFit/>
          </a:bodyPr>
          <a:lstStyle/>
          <a:p>
            <a:pPr algn="ctr" defTabSz="814388"/>
            <a:r>
              <a:rPr lang="en-US" sz="1400" b="1" dirty="0">
                <a:solidFill>
                  <a:srgbClr val="FFFFFF"/>
                </a:solidFill>
              </a:rPr>
              <a:t>NBD Hardware Replacement with Optional 4 Hour </a:t>
            </a:r>
            <a:r>
              <a:rPr lang="en-US" sz="1400" b="1" dirty="0" smtClean="0">
                <a:solidFill>
                  <a:srgbClr val="FFFFFF"/>
                </a:solidFill>
              </a:rPr>
              <a:t> &amp; Onsite Coverage</a:t>
            </a:r>
            <a:endParaRPr lang="en-US" sz="1400" b="1" dirty="0">
              <a:solidFill>
                <a:srgbClr val="FFFFFF"/>
              </a:solidFill>
            </a:endParaRPr>
          </a:p>
        </p:txBody>
      </p:sp>
      <p:sp>
        <p:nvSpPr>
          <p:cNvPr id="21" name="Text Box 10"/>
          <p:cNvSpPr txBox="1">
            <a:spLocks noChangeArrowheads="1"/>
          </p:cNvSpPr>
          <p:nvPr/>
        </p:nvSpPr>
        <p:spPr bwMode="auto">
          <a:xfrm>
            <a:off x="1137947" y="3982418"/>
            <a:ext cx="5715000" cy="469900"/>
          </a:xfrm>
          <a:prstGeom prst="rect">
            <a:avLst/>
          </a:prstGeom>
          <a:noFill/>
          <a:ln w="9525" algn="ctr">
            <a:noFill/>
            <a:miter lim="800000"/>
            <a:headEnd/>
            <a:tailEnd/>
          </a:ln>
        </p:spPr>
        <p:txBody>
          <a:bodyPr lIns="173736" tIns="128016" rIns="173736" bIns="128016">
            <a:spAutoFit/>
          </a:bodyPr>
          <a:lstStyle/>
          <a:p>
            <a:pPr algn="ctr" defTabSz="814388"/>
            <a:r>
              <a:rPr lang="en-US" sz="1400" b="1" dirty="0">
                <a:solidFill>
                  <a:srgbClr val="FFFFFF"/>
                </a:solidFill>
              </a:rPr>
              <a:t>Cisco IOS Updates and Upgrades </a:t>
            </a:r>
            <a:r>
              <a:rPr lang="en-US" sz="1400" b="1" dirty="0" smtClean="0">
                <a:solidFill>
                  <a:srgbClr val="FFFFFF"/>
                </a:solidFill>
              </a:rPr>
              <a:t>&amp; Software </a:t>
            </a:r>
            <a:r>
              <a:rPr lang="en-US" sz="1400" b="1" dirty="0">
                <a:solidFill>
                  <a:srgbClr val="FFFFFF"/>
                </a:solidFill>
              </a:rPr>
              <a:t>Updates </a:t>
            </a:r>
          </a:p>
        </p:txBody>
      </p:sp>
      <p:sp>
        <p:nvSpPr>
          <p:cNvPr id="22" name="AutoShape 29"/>
          <p:cNvSpPr>
            <a:spLocks noChangeArrowheads="1"/>
          </p:cNvSpPr>
          <p:nvPr/>
        </p:nvSpPr>
        <p:spPr bwMode="auto">
          <a:xfrm>
            <a:off x="1154583" y="1868690"/>
            <a:ext cx="6053138" cy="1987550"/>
          </a:xfrm>
          <a:prstGeom prst="cube">
            <a:avLst>
              <a:gd name="adj" fmla="val 18565"/>
            </a:avLst>
          </a:prstGeom>
          <a:gradFill rotWithShape="1">
            <a:gsLst>
              <a:gs pos="0">
                <a:srgbClr val="68B442">
                  <a:shade val="51000"/>
                  <a:satMod val="130000"/>
                </a:srgbClr>
              </a:gs>
              <a:gs pos="80000">
                <a:srgbClr val="68B442">
                  <a:shade val="93000"/>
                  <a:satMod val="130000"/>
                </a:srgbClr>
              </a:gs>
              <a:gs pos="100000">
                <a:srgbClr val="68B442">
                  <a:shade val="94000"/>
                  <a:satMod val="135000"/>
                </a:srgbClr>
              </a:gs>
            </a:gsLst>
            <a:lin ang="16200000" scaled="0"/>
          </a:grad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vert="eaVert" wrap="none" lIns="73025" tIns="36511" rIns="73025" bIns="36511" anchor="ctr"/>
          <a:lstStyle/>
          <a:p>
            <a:pPr>
              <a:defRPr/>
            </a:pPr>
            <a:endParaRPr lang="en-US" kern="0" dirty="0">
              <a:solidFill>
                <a:srgbClr val="FFFFFF"/>
              </a:solidFill>
            </a:endParaRPr>
          </a:p>
        </p:txBody>
      </p:sp>
      <p:sp>
        <p:nvSpPr>
          <p:cNvPr id="23" name="Text Box 18"/>
          <p:cNvSpPr txBox="1">
            <a:spLocks noChangeArrowheads="1"/>
          </p:cNvSpPr>
          <p:nvPr/>
        </p:nvSpPr>
        <p:spPr bwMode="auto">
          <a:xfrm>
            <a:off x="2643446" y="2273528"/>
            <a:ext cx="3656012" cy="263525"/>
          </a:xfrm>
          <a:prstGeom prst="rect">
            <a:avLst/>
          </a:prstGeom>
          <a:noFill/>
          <a:ln w="9525" algn="ctr">
            <a:noFill/>
            <a:miter lim="800000"/>
            <a:headEnd/>
            <a:tailEnd/>
          </a:ln>
        </p:spPr>
        <p:txBody>
          <a:bodyPr lIns="173736" tIns="128016" rIns="173736" bIns="128016" anchor="ctr"/>
          <a:lstStyle/>
          <a:p>
            <a:pPr defTabSz="814388">
              <a:defRPr/>
            </a:pPr>
            <a:r>
              <a:rPr lang="en-US" sz="2000" b="1" kern="0" dirty="0">
                <a:solidFill>
                  <a:srgbClr val="FFFFFF"/>
                </a:solidFill>
              </a:rPr>
              <a:t>Cisco Smart Care Service</a:t>
            </a:r>
          </a:p>
        </p:txBody>
      </p:sp>
      <p:sp>
        <p:nvSpPr>
          <p:cNvPr id="24" name="Rectangle 23"/>
          <p:cNvSpPr/>
          <p:nvPr/>
        </p:nvSpPr>
        <p:spPr bwMode="auto">
          <a:xfrm>
            <a:off x="1223635" y="2692461"/>
            <a:ext cx="828214" cy="1093014"/>
          </a:xfrm>
          <a:prstGeom prst="rect">
            <a:avLst/>
          </a:prstGeom>
          <a:gradFill rotWithShape="1">
            <a:gsLst>
              <a:gs pos="0">
                <a:srgbClr val="68B442">
                  <a:shade val="51000"/>
                  <a:satMod val="130000"/>
                </a:srgbClr>
              </a:gs>
              <a:gs pos="80000">
                <a:srgbClr val="68B442">
                  <a:shade val="93000"/>
                  <a:satMod val="130000"/>
                </a:srgbClr>
              </a:gs>
              <a:gs pos="100000">
                <a:srgbClr val="68B442">
                  <a:shade val="94000"/>
                  <a:satMod val="135000"/>
                </a:srgbClr>
              </a:gs>
            </a:gsLst>
            <a:lin ang="16200000" scaled="0"/>
          </a:grad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vert="eaVert" wrap="none" lIns="73025" tIns="36511" rIns="73025" bIns="36511" anchor="ctr"/>
          <a:lstStyle/>
          <a:p>
            <a:pPr>
              <a:defRPr/>
            </a:pPr>
            <a:endParaRPr lang="en-US" kern="0" dirty="0">
              <a:solidFill>
                <a:srgbClr val="FFFFFF"/>
              </a:solidFill>
            </a:endParaRPr>
          </a:p>
        </p:txBody>
      </p:sp>
      <p:sp>
        <p:nvSpPr>
          <p:cNvPr id="25" name="Text Box 20"/>
          <p:cNvSpPr txBox="1">
            <a:spLocks noChangeArrowheads="1"/>
          </p:cNvSpPr>
          <p:nvPr/>
        </p:nvSpPr>
        <p:spPr bwMode="auto">
          <a:xfrm>
            <a:off x="1070478" y="2892691"/>
            <a:ext cx="1144587" cy="727075"/>
          </a:xfrm>
          <a:prstGeom prst="rect">
            <a:avLst/>
          </a:prstGeom>
          <a:noFill/>
          <a:ln w="9525" algn="ctr">
            <a:noFill/>
            <a:miter lim="800000"/>
            <a:headEnd/>
            <a:tailEnd/>
          </a:ln>
        </p:spPr>
        <p:txBody>
          <a:bodyPr lIns="173736" tIns="128016" rIns="173736" bIns="128016" anchor="ctr"/>
          <a:lstStyle/>
          <a:p>
            <a:pPr algn="ctr" defTabSz="814388">
              <a:defRPr/>
            </a:pPr>
            <a:r>
              <a:rPr lang="en-US" sz="1000" b="1" kern="0" dirty="0" smtClean="0">
                <a:solidFill>
                  <a:srgbClr val="FFFFFF"/>
                </a:solidFill>
              </a:rPr>
              <a:t>IB &amp; EOX management</a:t>
            </a:r>
            <a:endParaRPr lang="en-US" sz="1000" b="1" kern="0" dirty="0">
              <a:solidFill>
                <a:srgbClr val="FFFFFF"/>
              </a:solidFill>
            </a:endParaRPr>
          </a:p>
        </p:txBody>
      </p:sp>
      <p:sp>
        <p:nvSpPr>
          <p:cNvPr id="26" name="Rectangle 25"/>
          <p:cNvSpPr/>
          <p:nvPr/>
        </p:nvSpPr>
        <p:spPr bwMode="auto">
          <a:xfrm>
            <a:off x="2163645" y="2690960"/>
            <a:ext cx="828214" cy="1093014"/>
          </a:xfrm>
          <a:prstGeom prst="rect">
            <a:avLst/>
          </a:prstGeom>
          <a:gradFill rotWithShape="1">
            <a:gsLst>
              <a:gs pos="0">
                <a:srgbClr val="68B442">
                  <a:shade val="51000"/>
                  <a:satMod val="130000"/>
                </a:srgbClr>
              </a:gs>
              <a:gs pos="80000">
                <a:srgbClr val="68B442">
                  <a:shade val="93000"/>
                  <a:satMod val="130000"/>
                </a:srgbClr>
              </a:gs>
              <a:gs pos="100000">
                <a:srgbClr val="68B442">
                  <a:shade val="94000"/>
                  <a:satMod val="135000"/>
                </a:srgbClr>
              </a:gs>
            </a:gsLst>
            <a:lin ang="16200000" scaled="0"/>
          </a:grad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vert="eaVert" wrap="none" lIns="73025" tIns="36511" rIns="73025" bIns="36511" anchor="ctr"/>
          <a:lstStyle/>
          <a:p>
            <a:pPr>
              <a:defRPr/>
            </a:pPr>
            <a:endParaRPr lang="en-US" kern="0" dirty="0">
              <a:solidFill>
                <a:srgbClr val="FFFFFF"/>
              </a:solidFill>
            </a:endParaRPr>
          </a:p>
        </p:txBody>
      </p:sp>
      <p:sp>
        <p:nvSpPr>
          <p:cNvPr id="27" name="Text Box 20"/>
          <p:cNvSpPr txBox="1">
            <a:spLocks noChangeArrowheads="1"/>
          </p:cNvSpPr>
          <p:nvPr/>
        </p:nvSpPr>
        <p:spPr bwMode="auto">
          <a:xfrm>
            <a:off x="2010277" y="2891103"/>
            <a:ext cx="1144587" cy="727075"/>
          </a:xfrm>
          <a:prstGeom prst="rect">
            <a:avLst/>
          </a:prstGeom>
          <a:noFill/>
          <a:ln w="9525" algn="ctr">
            <a:noFill/>
            <a:miter lim="800000"/>
            <a:headEnd/>
            <a:tailEnd/>
          </a:ln>
        </p:spPr>
        <p:txBody>
          <a:bodyPr lIns="173736" tIns="128016" rIns="173736" bIns="128016" anchor="ctr"/>
          <a:lstStyle/>
          <a:p>
            <a:pPr algn="ctr" defTabSz="814388">
              <a:defRPr/>
            </a:pPr>
            <a:r>
              <a:rPr lang="en-US" sz="1000" b="1" kern="0" dirty="0">
                <a:solidFill>
                  <a:srgbClr val="FFFFFF"/>
                </a:solidFill>
              </a:rPr>
              <a:t>Product Alerts and Notifications</a:t>
            </a:r>
          </a:p>
        </p:txBody>
      </p:sp>
      <p:sp>
        <p:nvSpPr>
          <p:cNvPr id="28" name="Rectangle 27"/>
          <p:cNvSpPr/>
          <p:nvPr/>
        </p:nvSpPr>
        <p:spPr bwMode="auto">
          <a:xfrm>
            <a:off x="3096104" y="2690960"/>
            <a:ext cx="828214" cy="1093014"/>
          </a:xfrm>
          <a:prstGeom prst="rect">
            <a:avLst/>
          </a:prstGeom>
          <a:gradFill rotWithShape="1">
            <a:gsLst>
              <a:gs pos="0">
                <a:srgbClr val="68B442">
                  <a:shade val="51000"/>
                  <a:satMod val="130000"/>
                </a:srgbClr>
              </a:gs>
              <a:gs pos="80000">
                <a:srgbClr val="68B442">
                  <a:shade val="93000"/>
                  <a:satMod val="130000"/>
                </a:srgbClr>
              </a:gs>
              <a:gs pos="100000">
                <a:srgbClr val="68B442">
                  <a:shade val="94000"/>
                  <a:satMod val="135000"/>
                </a:srgbClr>
              </a:gs>
            </a:gsLst>
            <a:lin ang="16200000" scaled="0"/>
          </a:grad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vert="eaVert" wrap="none" lIns="73025" tIns="36511" rIns="73025" bIns="36511" anchor="ctr"/>
          <a:lstStyle/>
          <a:p>
            <a:pPr>
              <a:defRPr/>
            </a:pPr>
            <a:endParaRPr lang="en-US" kern="0" dirty="0">
              <a:solidFill>
                <a:srgbClr val="FFFFFF"/>
              </a:solidFill>
            </a:endParaRPr>
          </a:p>
        </p:txBody>
      </p:sp>
      <p:sp>
        <p:nvSpPr>
          <p:cNvPr id="29" name="Text Box 20"/>
          <p:cNvSpPr txBox="1">
            <a:spLocks noChangeArrowheads="1"/>
          </p:cNvSpPr>
          <p:nvPr/>
        </p:nvSpPr>
        <p:spPr bwMode="auto">
          <a:xfrm>
            <a:off x="2934202" y="2891103"/>
            <a:ext cx="1144587" cy="770547"/>
          </a:xfrm>
          <a:prstGeom prst="rect">
            <a:avLst/>
          </a:prstGeom>
          <a:noFill/>
          <a:ln w="9525" algn="ctr">
            <a:noFill/>
            <a:miter lim="800000"/>
            <a:headEnd/>
            <a:tailEnd/>
          </a:ln>
        </p:spPr>
        <p:txBody>
          <a:bodyPr lIns="173736" tIns="128016" rIns="173736" bIns="128016" anchor="ctr"/>
          <a:lstStyle/>
          <a:p>
            <a:pPr algn="ctr" defTabSz="814388">
              <a:defRPr/>
            </a:pPr>
            <a:r>
              <a:rPr lang="en-US" sz="1000" b="1" kern="0" dirty="0" smtClean="0">
                <a:solidFill>
                  <a:srgbClr val="FFFFFF"/>
                </a:solidFill>
              </a:rPr>
              <a:t>Assess and Repair – Security, Core, IPv6 , MediaNet</a:t>
            </a:r>
            <a:endParaRPr lang="en-US" sz="1000" b="1" kern="0" dirty="0">
              <a:solidFill>
                <a:srgbClr val="FFFFFF"/>
              </a:solidFill>
            </a:endParaRPr>
          </a:p>
        </p:txBody>
      </p:sp>
      <p:sp>
        <p:nvSpPr>
          <p:cNvPr id="30" name="Rectangle 29"/>
          <p:cNvSpPr/>
          <p:nvPr/>
        </p:nvSpPr>
        <p:spPr bwMode="auto">
          <a:xfrm>
            <a:off x="4027062" y="2689459"/>
            <a:ext cx="828214" cy="1093014"/>
          </a:xfrm>
          <a:prstGeom prst="rect">
            <a:avLst/>
          </a:prstGeom>
          <a:gradFill rotWithShape="1">
            <a:gsLst>
              <a:gs pos="0">
                <a:srgbClr val="68B442">
                  <a:shade val="51000"/>
                  <a:satMod val="130000"/>
                </a:srgbClr>
              </a:gs>
              <a:gs pos="80000">
                <a:srgbClr val="68B442">
                  <a:shade val="93000"/>
                  <a:satMod val="130000"/>
                </a:srgbClr>
              </a:gs>
              <a:gs pos="100000">
                <a:srgbClr val="68B442">
                  <a:shade val="94000"/>
                  <a:satMod val="135000"/>
                </a:srgbClr>
              </a:gs>
            </a:gsLst>
            <a:lin ang="16200000" scaled="0"/>
          </a:grad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vert="eaVert" wrap="none" lIns="73025" tIns="36511" rIns="73025" bIns="36511" anchor="ctr"/>
          <a:lstStyle/>
          <a:p>
            <a:pPr>
              <a:defRPr/>
            </a:pPr>
            <a:endParaRPr lang="en-US" kern="0" dirty="0">
              <a:solidFill>
                <a:srgbClr val="FFFFFF"/>
              </a:solidFill>
            </a:endParaRPr>
          </a:p>
        </p:txBody>
      </p:sp>
      <p:sp>
        <p:nvSpPr>
          <p:cNvPr id="31" name="Text Box 20"/>
          <p:cNvSpPr txBox="1">
            <a:spLocks noChangeArrowheads="1"/>
          </p:cNvSpPr>
          <p:nvPr/>
        </p:nvSpPr>
        <p:spPr bwMode="auto">
          <a:xfrm>
            <a:off x="3883527" y="2889516"/>
            <a:ext cx="1144587" cy="727075"/>
          </a:xfrm>
          <a:prstGeom prst="rect">
            <a:avLst/>
          </a:prstGeom>
          <a:noFill/>
          <a:ln w="9525" algn="ctr">
            <a:noFill/>
            <a:miter lim="800000"/>
            <a:headEnd/>
            <a:tailEnd/>
          </a:ln>
        </p:spPr>
        <p:txBody>
          <a:bodyPr lIns="173736" tIns="128016" rIns="173736" bIns="128016" anchor="ctr"/>
          <a:lstStyle/>
          <a:p>
            <a:pPr algn="ctr" defTabSz="814388">
              <a:defRPr/>
            </a:pPr>
            <a:r>
              <a:rPr lang="en-US" sz="1000" b="1" kern="0" dirty="0" smtClean="0">
                <a:solidFill>
                  <a:srgbClr val="FFFFFF"/>
                </a:solidFill>
              </a:rPr>
              <a:t>Device diagnostics (SCH)</a:t>
            </a:r>
            <a:endParaRPr lang="en-US" sz="1000" b="1" kern="0" dirty="0">
              <a:solidFill>
                <a:srgbClr val="FFFFFF"/>
              </a:solidFill>
            </a:endParaRPr>
          </a:p>
        </p:txBody>
      </p:sp>
      <p:sp>
        <p:nvSpPr>
          <p:cNvPr id="32" name="Rectangle 31"/>
          <p:cNvSpPr/>
          <p:nvPr/>
        </p:nvSpPr>
        <p:spPr bwMode="auto">
          <a:xfrm>
            <a:off x="4951970" y="2690960"/>
            <a:ext cx="828214" cy="1093014"/>
          </a:xfrm>
          <a:prstGeom prst="rect">
            <a:avLst/>
          </a:prstGeom>
          <a:gradFill rotWithShape="1">
            <a:gsLst>
              <a:gs pos="0">
                <a:srgbClr val="68B442">
                  <a:shade val="51000"/>
                  <a:satMod val="130000"/>
                </a:srgbClr>
              </a:gs>
              <a:gs pos="80000">
                <a:srgbClr val="68B442">
                  <a:shade val="93000"/>
                  <a:satMod val="130000"/>
                </a:srgbClr>
              </a:gs>
              <a:gs pos="100000">
                <a:srgbClr val="68B442">
                  <a:shade val="94000"/>
                  <a:satMod val="135000"/>
                </a:srgbClr>
              </a:gs>
            </a:gsLst>
            <a:lin ang="16200000" scaled="0"/>
          </a:grad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vert="eaVert" wrap="none" lIns="73025" tIns="36511" rIns="73025" bIns="36511" anchor="ctr"/>
          <a:lstStyle/>
          <a:p>
            <a:endParaRPr lang="en-US" kern="0" dirty="0">
              <a:solidFill>
                <a:srgbClr val="FFFFFF"/>
              </a:solidFill>
            </a:endParaRPr>
          </a:p>
        </p:txBody>
      </p:sp>
      <p:sp>
        <p:nvSpPr>
          <p:cNvPr id="33" name="Text Box 20"/>
          <p:cNvSpPr txBox="1">
            <a:spLocks noChangeArrowheads="1"/>
          </p:cNvSpPr>
          <p:nvPr/>
        </p:nvSpPr>
        <p:spPr bwMode="auto">
          <a:xfrm>
            <a:off x="4799482" y="2891103"/>
            <a:ext cx="1143000" cy="727075"/>
          </a:xfrm>
          <a:prstGeom prst="rect">
            <a:avLst/>
          </a:prstGeom>
          <a:noFill/>
          <a:ln w="9525" algn="ctr">
            <a:noFill/>
            <a:miter lim="800000"/>
            <a:headEnd/>
            <a:tailEnd/>
          </a:ln>
        </p:spPr>
        <p:txBody>
          <a:bodyPr lIns="173736" tIns="128016" rIns="173736" bIns="128016" anchor="ctr"/>
          <a:lstStyle/>
          <a:p>
            <a:pPr algn="ctr" defTabSz="814388">
              <a:defRPr/>
            </a:pPr>
            <a:r>
              <a:rPr lang="en-US" sz="1000" b="1" kern="0" dirty="0" smtClean="0">
                <a:solidFill>
                  <a:srgbClr val="FFFFFF"/>
                </a:solidFill>
              </a:rPr>
              <a:t>Reports</a:t>
            </a:r>
            <a:endParaRPr lang="en-US" sz="1000" b="1" kern="0" dirty="0">
              <a:solidFill>
                <a:srgbClr val="FFFFFF"/>
              </a:solidFill>
            </a:endParaRPr>
          </a:p>
        </p:txBody>
      </p:sp>
      <p:sp>
        <p:nvSpPr>
          <p:cNvPr id="34" name="Rectangle 37"/>
          <p:cNvSpPr/>
          <p:nvPr/>
        </p:nvSpPr>
        <p:spPr bwMode="auto">
          <a:xfrm>
            <a:off x="5896565" y="2694135"/>
            <a:ext cx="828215" cy="1093014"/>
          </a:xfrm>
          <a:prstGeom prst="rect">
            <a:avLst/>
          </a:prstGeom>
          <a:gradFill rotWithShape="1">
            <a:gsLst>
              <a:gs pos="0">
                <a:srgbClr val="68B442">
                  <a:shade val="51000"/>
                  <a:satMod val="130000"/>
                </a:srgbClr>
              </a:gs>
              <a:gs pos="80000">
                <a:srgbClr val="68B442">
                  <a:shade val="93000"/>
                  <a:satMod val="130000"/>
                </a:srgbClr>
              </a:gs>
              <a:gs pos="100000">
                <a:srgbClr val="68B442">
                  <a:shade val="94000"/>
                  <a:satMod val="135000"/>
                </a:srgbClr>
              </a:gs>
            </a:gsLst>
            <a:lin ang="16200000" scaled="0"/>
          </a:grad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vert="eaVert" wrap="none" lIns="73025" tIns="36511" rIns="73025" bIns="36511" anchor="ctr"/>
          <a:lstStyle/>
          <a:p>
            <a:pPr>
              <a:defRPr/>
            </a:pPr>
            <a:endParaRPr lang="en-US" kern="0" dirty="0">
              <a:solidFill>
                <a:srgbClr val="FFFFFF"/>
              </a:solidFill>
            </a:endParaRPr>
          </a:p>
        </p:txBody>
      </p:sp>
      <p:sp>
        <p:nvSpPr>
          <p:cNvPr id="35" name="Text Box 20"/>
          <p:cNvSpPr txBox="1">
            <a:spLocks noChangeArrowheads="1"/>
          </p:cNvSpPr>
          <p:nvPr/>
        </p:nvSpPr>
        <p:spPr bwMode="auto">
          <a:xfrm>
            <a:off x="5715001" y="2887928"/>
            <a:ext cx="1189506" cy="727075"/>
          </a:xfrm>
          <a:prstGeom prst="rect">
            <a:avLst/>
          </a:prstGeom>
          <a:noFill/>
          <a:ln w="9525" algn="ctr">
            <a:noFill/>
            <a:miter lim="800000"/>
            <a:headEnd/>
            <a:tailEnd/>
          </a:ln>
        </p:spPr>
        <p:txBody>
          <a:bodyPr lIns="173736" tIns="128016" rIns="173736" bIns="128016" anchor="ctr"/>
          <a:lstStyle/>
          <a:p>
            <a:pPr algn="ctr" defTabSz="814388"/>
            <a:r>
              <a:rPr lang="en-US" sz="1000" b="1" dirty="0" smtClean="0">
                <a:solidFill>
                  <a:srgbClr val="FFFFFF"/>
                </a:solidFill>
              </a:rPr>
              <a:t>Disaster Recovery</a:t>
            </a:r>
            <a:endParaRPr lang="en-US" sz="1000" b="1" dirty="0">
              <a:solidFill>
                <a:srgbClr val="FFFFFF"/>
              </a:solidFill>
            </a:endParaRPr>
          </a:p>
        </p:txBody>
      </p:sp>
      <p:sp>
        <p:nvSpPr>
          <p:cNvPr id="36" name="Text Box 18"/>
          <p:cNvSpPr txBox="1">
            <a:spLocks noChangeArrowheads="1"/>
          </p:cNvSpPr>
          <p:nvPr/>
        </p:nvSpPr>
        <p:spPr bwMode="auto">
          <a:xfrm>
            <a:off x="2924059" y="1647224"/>
            <a:ext cx="3656012" cy="263525"/>
          </a:xfrm>
          <a:prstGeom prst="rect">
            <a:avLst/>
          </a:prstGeom>
          <a:noFill/>
          <a:ln w="9525" algn="ctr">
            <a:noFill/>
            <a:miter lim="800000"/>
            <a:headEnd/>
            <a:tailEnd/>
          </a:ln>
        </p:spPr>
        <p:txBody>
          <a:bodyPr lIns="173736" tIns="128016" rIns="173736" bIns="128016" anchor="ctr"/>
          <a:lstStyle/>
          <a:p>
            <a:pPr defTabSz="814388">
              <a:defRPr/>
            </a:pPr>
            <a:r>
              <a:rPr lang="en-US" sz="2000" b="1" kern="0" dirty="0" smtClean="0">
                <a:solidFill>
                  <a:srgbClr val="FFFFFF"/>
                </a:solidFill>
              </a:rPr>
              <a:t>Partner Value Adds</a:t>
            </a:r>
            <a:endParaRPr lang="en-US" sz="2000" b="1" kern="0" dirty="0">
              <a:solidFill>
                <a:srgbClr val="FFFFFF"/>
              </a:solidFill>
            </a:endParaRPr>
          </a:p>
        </p:txBody>
      </p:sp>
      <p:sp>
        <p:nvSpPr>
          <p:cNvPr id="37" name="AutoShape 39"/>
          <p:cNvSpPr>
            <a:spLocks noChangeArrowheads="1"/>
          </p:cNvSpPr>
          <p:nvPr/>
        </p:nvSpPr>
        <p:spPr bwMode="auto">
          <a:xfrm>
            <a:off x="1163348" y="1321870"/>
            <a:ext cx="6069013" cy="815975"/>
          </a:xfrm>
          <a:prstGeom prst="cube">
            <a:avLst>
              <a:gd name="adj" fmla="val 43898"/>
            </a:avLst>
          </a:prstGeom>
          <a:solidFill>
            <a:srgbClr val="F68B1F"/>
          </a:solidFill>
          <a:ln w="9525">
            <a:solidFill>
              <a:srgbClr val="0183B7">
                <a:lumMod val="50000"/>
              </a:srgbClr>
            </a:solidFill>
            <a:miter lim="800000"/>
            <a:headEnd/>
            <a:tailEnd/>
          </a:ln>
          <a:effectLst/>
        </p:spPr>
        <p:txBody>
          <a:bodyPr vert="eaVert" wrap="none" lIns="73025" tIns="36511" rIns="73025" bIns="36511" anchor="ctr"/>
          <a:lstStyle/>
          <a:p>
            <a:pPr>
              <a:defRPr/>
            </a:pPr>
            <a:endParaRPr lang="en-US" kern="0" dirty="0">
              <a:solidFill>
                <a:prstClr val="black"/>
              </a:solidFill>
            </a:endParaRPr>
          </a:p>
        </p:txBody>
      </p:sp>
      <p:sp>
        <p:nvSpPr>
          <p:cNvPr id="38" name="Text Box 18"/>
          <p:cNvSpPr txBox="1">
            <a:spLocks noChangeArrowheads="1"/>
          </p:cNvSpPr>
          <p:nvPr/>
        </p:nvSpPr>
        <p:spPr bwMode="auto">
          <a:xfrm>
            <a:off x="2924059" y="1778986"/>
            <a:ext cx="3656012" cy="263525"/>
          </a:xfrm>
          <a:prstGeom prst="rect">
            <a:avLst/>
          </a:prstGeom>
          <a:noFill/>
          <a:ln w="9525" algn="ctr">
            <a:noFill/>
            <a:miter lim="800000"/>
            <a:headEnd/>
            <a:tailEnd/>
          </a:ln>
        </p:spPr>
        <p:txBody>
          <a:bodyPr lIns="173736" tIns="128016" rIns="173736" bIns="128016" anchor="ctr"/>
          <a:lstStyle/>
          <a:p>
            <a:pPr defTabSz="814388">
              <a:defRPr/>
            </a:pPr>
            <a:r>
              <a:rPr lang="en-US" sz="2000" b="1" kern="0" dirty="0" smtClean="0">
                <a:solidFill>
                  <a:srgbClr val="FFFFFF"/>
                </a:solidFill>
              </a:rPr>
              <a:t>Partner Value Add</a:t>
            </a:r>
            <a:endParaRPr lang="en-US" sz="2000" b="1" kern="0" dirty="0">
              <a:solidFill>
                <a:srgbClr val="FFFFFF"/>
              </a:solidFill>
            </a:endParaRPr>
          </a:p>
        </p:txBody>
      </p:sp>
      <p:sp>
        <p:nvSpPr>
          <p:cNvPr id="39" name="TextBox 38"/>
          <p:cNvSpPr txBox="1"/>
          <p:nvPr/>
        </p:nvSpPr>
        <p:spPr>
          <a:xfrm rot="16200000">
            <a:off x="-1601360" y="3450497"/>
            <a:ext cx="4891083" cy="369332"/>
          </a:xfrm>
          <a:prstGeom prst="rect">
            <a:avLst/>
          </a:prstGeom>
          <a:noFill/>
        </p:spPr>
        <p:txBody>
          <a:bodyPr wrap="none" rtlCol="0">
            <a:spAutoFit/>
          </a:bodyPr>
          <a:lstStyle/>
          <a:p>
            <a:r>
              <a:rPr lang="en-US" dirty="0" smtClean="0">
                <a:solidFill>
                  <a:srgbClr val="0096D6"/>
                </a:solidFill>
              </a:rPr>
              <a:t>Partner Defined, </a:t>
            </a:r>
            <a:r>
              <a:rPr lang="en-US" dirty="0">
                <a:solidFill>
                  <a:srgbClr val="0096D6"/>
                </a:solidFill>
              </a:rPr>
              <a:t>Branded</a:t>
            </a:r>
            <a:r>
              <a:rPr lang="en-US" dirty="0" smtClean="0">
                <a:solidFill>
                  <a:srgbClr val="0096D6"/>
                </a:solidFill>
              </a:rPr>
              <a:t> &amp; Delivered Service</a:t>
            </a:r>
            <a:endParaRPr lang="en-US" dirty="0">
              <a:solidFill>
                <a:srgbClr val="0096D6"/>
              </a:solidFill>
            </a:endParaRPr>
          </a:p>
        </p:txBody>
      </p:sp>
    </p:spTree>
    <p:extLst>
      <p:ext uri="{BB962C8B-B14F-4D97-AF65-F5344CB8AC3E}">
        <p14:creationId xmlns:p14="http://schemas.microsoft.com/office/powerpoint/2010/main" val="3546712293"/>
      </p:ext>
    </p:extLst>
  </p:cSld>
  <p:clrMapOvr>
    <a:masterClrMapping/>
  </p:clrMapOvr>
  <p:transition>
    <p:wipe dir="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11"/>
          <p:cNvSpPr txBox="1">
            <a:spLocks noChangeArrowheads="1"/>
          </p:cNvSpPr>
          <p:nvPr/>
        </p:nvSpPr>
        <p:spPr bwMode="auto">
          <a:xfrm>
            <a:off x="3501875" y="1135402"/>
            <a:ext cx="5368925" cy="1481690"/>
          </a:xfrm>
          <a:prstGeom prst="rect">
            <a:avLst/>
          </a:prstGeom>
          <a:noFill/>
          <a:ln w="9525" algn="ctr">
            <a:noFill/>
            <a:miter lim="800000"/>
            <a:headEnd/>
            <a:tailEnd/>
          </a:ln>
        </p:spPr>
        <p:txBody>
          <a:bodyPr wrap="square" lIns="109480" tIns="54738" rIns="109480" bIns="54738" anchor="t">
            <a:spAutoFit/>
          </a:bodyPr>
          <a:lstStyle/>
          <a:p>
            <a:pPr>
              <a:spcBef>
                <a:spcPts val="600"/>
              </a:spcBef>
              <a:buClr>
                <a:srgbClr val="96CA4B"/>
              </a:buClr>
              <a:buSzPct val="90000"/>
            </a:pPr>
            <a:r>
              <a:rPr lang="en-US" b="1" dirty="0" smtClean="0">
                <a:solidFill>
                  <a:srgbClr val="08AB79"/>
                </a:solidFill>
                <a:cs typeface="Times New Roman" pitchFamily="18" charset="0"/>
              </a:rPr>
              <a:t>CUSTOMER BENEFITS</a:t>
            </a:r>
          </a:p>
          <a:p>
            <a:pPr marL="285750" lvl="0" indent="-285750">
              <a:lnSpc>
                <a:spcPct val="90000"/>
              </a:lnSpc>
              <a:spcBef>
                <a:spcPts val="900"/>
              </a:spcBef>
              <a:buSzPct val="90000"/>
              <a:buFont typeface="Arial" pitchFamily="34" charset="0"/>
              <a:buChar char="•"/>
            </a:pPr>
            <a:r>
              <a:rPr lang="en-US" dirty="0" smtClean="0">
                <a:solidFill>
                  <a:srgbClr val="464747"/>
                </a:solidFill>
                <a:cs typeface="Times New Roman" pitchFamily="18" charset="0"/>
              </a:rPr>
              <a:t>Comprehensive care: All covered devices</a:t>
            </a:r>
          </a:p>
          <a:p>
            <a:pPr marL="285750" lvl="0" indent="-285750">
              <a:lnSpc>
                <a:spcPct val="90000"/>
              </a:lnSpc>
              <a:spcBef>
                <a:spcPts val="900"/>
              </a:spcBef>
              <a:buSzPct val="90000"/>
              <a:buFont typeface="Arial" pitchFamily="34" charset="0"/>
              <a:buChar char="•"/>
            </a:pPr>
            <a:r>
              <a:rPr lang="en-US" dirty="0" smtClean="0">
                <a:solidFill>
                  <a:srgbClr val="464747"/>
                </a:solidFill>
                <a:cs typeface="Times New Roman" pitchFamily="18" charset="0"/>
              </a:rPr>
              <a:t>Dual expertise</a:t>
            </a:r>
            <a:r>
              <a:rPr lang="en-US" dirty="0">
                <a:solidFill>
                  <a:srgbClr val="464747"/>
                </a:solidFill>
                <a:cs typeface="Times New Roman" pitchFamily="18" charset="0"/>
              </a:rPr>
              <a:t>: </a:t>
            </a:r>
            <a:r>
              <a:rPr lang="en-US" dirty="0" smtClean="0">
                <a:solidFill>
                  <a:srgbClr val="464747"/>
                </a:solidFill>
                <a:cs typeface="Times New Roman" pitchFamily="18" charset="0"/>
              </a:rPr>
              <a:t>Cisco &amp; </a:t>
            </a:r>
            <a:r>
              <a:rPr lang="en-US" dirty="0">
                <a:solidFill>
                  <a:srgbClr val="464747"/>
                </a:solidFill>
                <a:cs typeface="Times New Roman" pitchFamily="18" charset="0"/>
              </a:rPr>
              <a:t>certified </a:t>
            </a:r>
            <a:r>
              <a:rPr lang="en-US" dirty="0" smtClean="0">
                <a:solidFill>
                  <a:srgbClr val="464747"/>
                </a:solidFill>
                <a:cs typeface="Times New Roman" pitchFamily="18" charset="0"/>
              </a:rPr>
              <a:t>partner</a:t>
            </a:r>
          </a:p>
          <a:p>
            <a:pPr marL="285750" lvl="0" indent="-285750">
              <a:lnSpc>
                <a:spcPct val="90000"/>
              </a:lnSpc>
              <a:spcBef>
                <a:spcPts val="900"/>
              </a:spcBef>
              <a:buSzPct val="90000"/>
              <a:buFont typeface="Arial" pitchFamily="34" charset="0"/>
              <a:buChar char="•"/>
            </a:pPr>
            <a:r>
              <a:rPr lang="en-US" dirty="0" smtClean="0">
                <a:solidFill>
                  <a:srgbClr val="464747"/>
                </a:solidFill>
                <a:cs typeface="Times New Roman" pitchFamily="18" charset="0"/>
              </a:rPr>
              <a:t>Greater profitability: </a:t>
            </a:r>
            <a:r>
              <a:rPr lang="en-US" dirty="0">
                <a:solidFill>
                  <a:srgbClr val="464747"/>
                </a:solidFill>
                <a:cs typeface="Times New Roman" pitchFamily="18" charset="0"/>
              </a:rPr>
              <a:t>Fewer outages</a:t>
            </a:r>
          </a:p>
        </p:txBody>
      </p:sp>
      <p:grpSp>
        <p:nvGrpSpPr>
          <p:cNvPr id="9" name="Group 8"/>
          <p:cNvGrpSpPr/>
          <p:nvPr/>
        </p:nvGrpSpPr>
        <p:grpSpPr>
          <a:xfrm>
            <a:off x="3415544" y="3007426"/>
            <a:ext cx="5588978" cy="2751314"/>
            <a:chOff x="3864699" y="2705098"/>
            <a:chExt cx="4968273" cy="3378203"/>
          </a:xfrm>
        </p:grpSpPr>
        <p:sp>
          <p:nvSpPr>
            <p:cNvPr id="13" name="Rectangle 12"/>
            <p:cNvSpPr/>
            <p:nvPr/>
          </p:nvSpPr>
          <p:spPr>
            <a:xfrm>
              <a:off x="3864699" y="3622060"/>
              <a:ext cx="4708142" cy="2461241"/>
            </a:xfrm>
            <a:prstGeom prst="rect">
              <a:avLst/>
            </a:prstGeom>
            <a:solidFill>
              <a:srgbClr val="FFFFFF">
                <a:alpha val="31000"/>
              </a:srgbClr>
            </a:solidFill>
            <a:ln w="76200"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fontAlgn="base">
                <a:spcBef>
                  <a:spcPct val="0"/>
                </a:spcBef>
                <a:spcAft>
                  <a:spcPct val="0"/>
                </a:spcAft>
              </a:pPr>
              <a:endParaRPr lang="en-US" kern="1200" dirty="0">
                <a:solidFill>
                  <a:srgbClr val="FFFFFF"/>
                </a:solidFill>
                <a:latin typeface="Arial"/>
                <a:ea typeface="+mn-ea"/>
                <a:cs typeface="+mn-cs"/>
              </a:endParaRPr>
            </a:p>
          </p:txBody>
        </p:sp>
        <p:sp>
          <p:nvSpPr>
            <p:cNvPr id="11" name="Text Box 11"/>
            <p:cNvSpPr txBox="1">
              <a:spLocks noChangeArrowheads="1"/>
            </p:cNvSpPr>
            <p:nvPr/>
          </p:nvSpPr>
          <p:spPr bwMode="auto">
            <a:xfrm>
              <a:off x="3941443" y="2705098"/>
              <a:ext cx="4891529" cy="3162741"/>
            </a:xfrm>
            <a:prstGeom prst="rect">
              <a:avLst/>
            </a:prstGeom>
            <a:solidFill>
              <a:schemeClr val="bg1"/>
            </a:solidFill>
            <a:ln w="9525" algn="ctr">
              <a:noFill/>
              <a:miter lim="800000"/>
              <a:headEnd/>
              <a:tailEnd/>
            </a:ln>
          </p:spPr>
          <p:txBody>
            <a:bodyPr wrap="square" lIns="109480" tIns="54738" rIns="109480" bIns="54738" anchor="t">
              <a:spAutoFit/>
            </a:bodyPr>
            <a:lstStyle/>
            <a:p>
              <a:pPr>
                <a:spcBef>
                  <a:spcPts val="600"/>
                </a:spcBef>
                <a:buClr>
                  <a:srgbClr val="0096D6">
                    <a:lumMod val="60000"/>
                    <a:lumOff val="40000"/>
                  </a:srgbClr>
                </a:buClr>
                <a:buSzPct val="90000"/>
              </a:pPr>
              <a:r>
                <a:rPr lang="en-US" b="1" dirty="0" smtClean="0">
                  <a:solidFill>
                    <a:srgbClr val="0096D6"/>
                  </a:solidFill>
                  <a:cs typeface="Times New Roman" pitchFamily="18" charset="0"/>
                </a:rPr>
                <a:t>PARTNER BENEFITS</a:t>
              </a:r>
            </a:p>
            <a:p>
              <a:pPr marL="285750" indent="-285750">
                <a:lnSpc>
                  <a:spcPct val="90000"/>
                </a:lnSpc>
                <a:spcBef>
                  <a:spcPts val="900"/>
                </a:spcBef>
                <a:buSzPct val="90000"/>
                <a:buFont typeface="Arial" pitchFamily="34" charset="0"/>
                <a:buChar char="•"/>
              </a:pPr>
              <a:r>
                <a:rPr lang="en-US" dirty="0">
                  <a:solidFill>
                    <a:srgbClr val="464747"/>
                  </a:solidFill>
                  <a:cs typeface="Times New Roman" pitchFamily="18" charset="0"/>
                </a:rPr>
                <a:t>Strategic advantage</a:t>
              </a:r>
            </a:p>
            <a:p>
              <a:pPr marL="285750" indent="-285750">
                <a:lnSpc>
                  <a:spcPct val="90000"/>
                </a:lnSpc>
                <a:spcBef>
                  <a:spcPts val="900"/>
                </a:spcBef>
                <a:buSzPct val="90000"/>
                <a:buFont typeface="Arial" pitchFamily="34" charset="0"/>
                <a:buChar char="•"/>
              </a:pPr>
              <a:r>
                <a:rPr lang="en-US" dirty="0">
                  <a:solidFill>
                    <a:srgbClr val="464747"/>
                  </a:solidFill>
                  <a:cs typeface="Times New Roman" pitchFamily="18" charset="0"/>
                </a:rPr>
                <a:t>Decreased time-to-market </a:t>
              </a:r>
            </a:p>
            <a:p>
              <a:pPr marL="285750" indent="-285750">
                <a:lnSpc>
                  <a:spcPct val="90000"/>
                </a:lnSpc>
                <a:spcBef>
                  <a:spcPts val="900"/>
                </a:spcBef>
                <a:buSzPct val="90000"/>
                <a:buFont typeface="Arial" pitchFamily="34" charset="0"/>
                <a:buChar char="•"/>
              </a:pPr>
              <a:r>
                <a:rPr lang="en-US" dirty="0" smtClean="0">
                  <a:solidFill>
                    <a:srgbClr val="464747"/>
                  </a:solidFill>
                  <a:cs typeface="Times New Roman" pitchFamily="18" charset="0"/>
                </a:rPr>
                <a:t>Long-term </a:t>
              </a:r>
              <a:r>
                <a:rPr lang="en-US" dirty="0">
                  <a:solidFill>
                    <a:srgbClr val="464747"/>
                  </a:solidFill>
                  <a:cs typeface="Times New Roman" pitchFamily="18" charset="0"/>
                </a:rPr>
                <a:t>profitability with a service-led model</a:t>
              </a:r>
            </a:p>
            <a:p>
              <a:pPr marL="285750" indent="-285750">
                <a:lnSpc>
                  <a:spcPct val="90000"/>
                </a:lnSpc>
                <a:spcBef>
                  <a:spcPts val="900"/>
                </a:spcBef>
                <a:buSzPct val="90000"/>
                <a:buFont typeface="Arial" pitchFamily="34" charset="0"/>
                <a:buChar char="•"/>
              </a:pPr>
              <a:r>
                <a:rPr lang="en-US" dirty="0">
                  <a:solidFill>
                    <a:srgbClr val="464747"/>
                  </a:solidFill>
                  <a:cs typeface="Times New Roman" pitchFamily="18" charset="0"/>
                </a:rPr>
                <a:t>Differentiation with full-featured offering  </a:t>
              </a:r>
            </a:p>
            <a:p>
              <a:pPr marL="285750" indent="-285750">
                <a:lnSpc>
                  <a:spcPct val="90000"/>
                </a:lnSpc>
                <a:spcBef>
                  <a:spcPts val="900"/>
                </a:spcBef>
                <a:buSzPct val="90000"/>
                <a:buFont typeface="Arial" pitchFamily="34" charset="0"/>
                <a:buChar char="•"/>
              </a:pPr>
              <a:r>
                <a:rPr lang="en-US" dirty="0">
                  <a:solidFill>
                    <a:srgbClr val="464747"/>
                  </a:solidFill>
                  <a:cs typeface="Times New Roman" pitchFamily="18" charset="0"/>
                </a:rPr>
                <a:t>Enhanced business growth </a:t>
              </a:r>
            </a:p>
            <a:p>
              <a:pPr marL="285750" indent="-285750">
                <a:lnSpc>
                  <a:spcPct val="90000"/>
                </a:lnSpc>
                <a:spcBef>
                  <a:spcPts val="900"/>
                </a:spcBef>
                <a:buSzPct val="90000"/>
                <a:buFont typeface="Arial" pitchFamily="34" charset="0"/>
                <a:buChar char="•"/>
              </a:pPr>
              <a:r>
                <a:rPr lang="en-US" dirty="0">
                  <a:solidFill>
                    <a:srgbClr val="464747"/>
                  </a:solidFill>
                  <a:cs typeface="Times New Roman" pitchFamily="18" charset="0"/>
                </a:rPr>
                <a:t>Operational efficiencies   </a:t>
              </a:r>
            </a:p>
          </p:txBody>
        </p:sp>
      </p:grpSp>
      <p:sp>
        <p:nvSpPr>
          <p:cNvPr id="14" name="Title 2"/>
          <p:cNvSpPr txBox="1">
            <a:spLocks/>
          </p:cNvSpPr>
          <p:nvPr/>
        </p:nvSpPr>
        <p:spPr>
          <a:xfrm>
            <a:off x="134074" y="131273"/>
            <a:ext cx="8588861" cy="838200"/>
          </a:xfrm>
          <a:prstGeom prst="rect">
            <a:avLst/>
          </a:prstGeom>
        </p:spPr>
        <p:txBody>
          <a:bodyPr vert="horz" lIns="82296" tIns="45720" rIns="82296" bIns="45720" rtlCol="0" anchor="b" anchorCtr="0">
            <a:noAutofit/>
          </a:bodyPr>
          <a:lstStyle>
            <a:lvl1pPr algn="l" defTabSz="914400" rtl="0" eaLnBrk="1" latinLnBrk="0" hangingPunct="1">
              <a:lnSpc>
                <a:spcPct val="80000"/>
              </a:lnSpc>
              <a:spcBef>
                <a:spcPct val="0"/>
              </a:spcBef>
              <a:buNone/>
              <a:defRPr lang="en-US" sz="3600" b="0" kern="1200" spc="0" baseline="0" dirty="0">
                <a:gradFill>
                  <a:gsLst>
                    <a:gs pos="0">
                      <a:schemeClr val="tx1"/>
                    </a:gs>
                    <a:gs pos="44000">
                      <a:srgbClr val="01BBBB"/>
                    </a:gs>
                    <a:gs pos="100000">
                      <a:schemeClr val="accent4"/>
                    </a:gs>
                  </a:gsLst>
                  <a:lin ang="4800000" scaled="0"/>
                </a:gradFill>
                <a:latin typeface="+mj-lt"/>
                <a:ea typeface="+mj-ea"/>
                <a:cs typeface="+mj-cs"/>
              </a:defRPr>
            </a:lvl1pPr>
          </a:lstStyle>
          <a:p>
            <a:r>
              <a:rPr lang="en-US" dirty="0" smtClean="0"/>
              <a:t>Cisco Smart Care Service</a:t>
            </a:r>
            <a:endParaRPr lang="en-US" dirty="0"/>
          </a:p>
        </p:txBody>
      </p:sp>
      <p:sp>
        <p:nvSpPr>
          <p:cNvPr id="15" name="Rectangle 4"/>
          <p:cNvSpPr>
            <a:spLocks noChangeArrowheads="1"/>
          </p:cNvSpPr>
          <p:nvPr/>
        </p:nvSpPr>
        <p:spPr bwMode="auto">
          <a:xfrm>
            <a:off x="134074" y="1099114"/>
            <a:ext cx="3231426" cy="5047801"/>
          </a:xfrm>
          <a:prstGeom prst="rect">
            <a:avLst/>
          </a:prstGeom>
          <a:solidFill>
            <a:srgbClr val="519E20"/>
          </a:solidFill>
          <a:ln>
            <a:noFill/>
          </a:ln>
          <a:effectLst>
            <a:outerShdw blurRad="50800" dist="25400" dir="5400000" rotWithShape="0">
              <a:prstClr val="black">
                <a:alpha val="47000"/>
              </a:prstClr>
            </a:outerShdw>
          </a:effectLst>
          <a:scene3d>
            <a:camera prst="orthographicFront"/>
            <a:lightRig rig="glow" dir="t">
              <a:rot lat="0" lon="0" rev="5400000"/>
            </a:lightRig>
          </a:scene3d>
          <a:sp3d>
            <a:bevelT w="222250" h="247650"/>
            <a:bevelB w="323850" h="679450"/>
            <a:contourClr>
              <a:schemeClr val="bg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lnSpc>
                <a:spcPct val="90000"/>
              </a:lnSpc>
            </a:pPr>
            <a:endParaRPr lang="en-US" dirty="0" smtClean="0">
              <a:solidFill>
                <a:srgbClr val="FFFFFF"/>
              </a:solidFill>
              <a:latin typeface="Arial"/>
            </a:endParaRPr>
          </a:p>
        </p:txBody>
      </p:sp>
      <p:sp>
        <p:nvSpPr>
          <p:cNvPr id="16" name="AutoShape 55"/>
          <p:cNvSpPr>
            <a:spLocks noChangeArrowheads="1"/>
          </p:cNvSpPr>
          <p:nvPr/>
        </p:nvSpPr>
        <p:spPr bwMode="auto">
          <a:xfrm>
            <a:off x="553784" y="1587115"/>
            <a:ext cx="3118104" cy="1689100"/>
          </a:xfrm>
          <a:prstGeom prst="roundRect">
            <a:avLst>
              <a:gd name="adj" fmla="val 0"/>
            </a:avLst>
          </a:prstGeom>
          <a:noFill/>
          <a:ln>
            <a:noFill/>
          </a:ln>
          <a:effectLst>
            <a:outerShdw blurRad="50800" dist="25400" dir="2700000">
              <a:srgbClr val="000000">
                <a:alpha val="24000"/>
              </a:srgbClr>
            </a:outerShdw>
          </a:effectLst>
        </p:spPr>
        <p:style>
          <a:lnRef idx="2">
            <a:schemeClr val="accent1">
              <a:shade val="50000"/>
            </a:schemeClr>
          </a:lnRef>
          <a:fillRef idx="1">
            <a:schemeClr val="accent1"/>
          </a:fillRef>
          <a:effectRef idx="0">
            <a:schemeClr val="accent1"/>
          </a:effectRef>
          <a:fontRef idx="minor">
            <a:schemeClr val="lt1"/>
          </a:fontRef>
        </p:style>
        <p:txBody>
          <a:bodyPr anchor="t" anchorCtr="0"/>
          <a:lstStyle/>
          <a:p>
            <a:pPr eaLnBrk="0" fontAlgn="base" hangingPunct="0">
              <a:lnSpc>
                <a:spcPct val="95000"/>
              </a:lnSpc>
              <a:spcBef>
                <a:spcPts val="1438"/>
              </a:spcBef>
              <a:spcAft>
                <a:spcPct val="0"/>
              </a:spcAft>
              <a:buClr>
                <a:srgbClr val="0096D6"/>
              </a:buClr>
            </a:pPr>
            <a:r>
              <a:rPr lang="en-US" sz="3000" dirty="0" smtClean="0">
                <a:solidFill>
                  <a:schemeClr val="bg1"/>
                </a:solidFill>
                <a:latin typeface="Arial" charset="0"/>
              </a:rPr>
              <a:t>Smart Care</a:t>
            </a:r>
          </a:p>
        </p:txBody>
      </p:sp>
      <p:grpSp>
        <p:nvGrpSpPr>
          <p:cNvPr id="17" name="Group 16"/>
          <p:cNvGrpSpPr/>
          <p:nvPr/>
        </p:nvGrpSpPr>
        <p:grpSpPr>
          <a:xfrm>
            <a:off x="338102" y="2263225"/>
            <a:ext cx="2823370" cy="3495515"/>
            <a:chOff x="542130" y="2270984"/>
            <a:chExt cx="2823370" cy="3495515"/>
          </a:xfrm>
        </p:grpSpPr>
        <p:grpSp>
          <p:nvGrpSpPr>
            <p:cNvPr id="18" name="Group 26"/>
            <p:cNvGrpSpPr/>
            <p:nvPr/>
          </p:nvGrpSpPr>
          <p:grpSpPr>
            <a:xfrm>
              <a:off x="542130" y="2270984"/>
              <a:ext cx="2823370" cy="3495515"/>
              <a:chOff x="554830" y="2717800"/>
              <a:chExt cx="2823370" cy="3495515"/>
            </a:xfrm>
            <a:effectLst>
              <a:outerShdw blurRad="50800" dist="38100" dir="2700000">
                <a:srgbClr val="000000">
                  <a:alpha val="43000"/>
                </a:srgbClr>
              </a:outerShdw>
            </a:effectLst>
          </p:grpSpPr>
          <p:sp>
            <p:nvSpPr>
              <p:cNvPr id="20" name="Rectangle 19"/>
              <p:cNvSpPr/>
              <p:nvPr/>
            </p:nvSpPr>
            <p:spPr>
              <a:xfrm>
                <a:off x="554830" y="2717800"/>
                <a:ext cx="2823370" cy="3495515"/>
              </a:xfrm>
              <a:prstGeom prst="rect">
                <a:avLst/>
              </a:prstGeom>
              <a:gradFill flip="none" rotWithShape="1">
                <a:gsLst>
                  <a:gs pos="0">
                    <a:schemeClr val="bg1">
                      <a:alpha val="26000"/>
                    </a:schemeClr>
                  </a:gs>
                  <a:gs pos="100000">
                    <a:srgbClr val="FFFFFF">
                      <a:alpha val="26000"/>
                    </a:srgbClr>
                  </a:gs>
                </a:gsLst>
                <a:lin ang="5400000" scaled="0"/>
                <a:tileRect/>
              </a:gradFill>
              <a:ln w="76200"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dirty="0">
                  <a:solidFill>
                    <a:srgbClr val="FFFFFF"/>
                  </a:solidFill>
                  <a:latin typeface="Arial"/>
                </a:endParaRPr>
              </a:p>
            </p:txBody>
          </p:sp>
          <p:sp>
            <p:nvSpPr>
              <p:cNvPr id="21" name="Rectangle 20"/>
              <p:cNvSpPr/>
              <p:nvPr/>
            </p:nvSpPr>
            <p:spPr>
              <a:xfrm>
                <a:off x="554830" y="2717800"/>
                <a:ext cx="2823370" cy="171636"/>
              </a:xfrm>
              <a:prstGeom prst="rect">
                <a:avLst/>
              </a:prstGeom>
              <a:gradFill flip="none" rotWithShape="1">
                <a:gsLst>
                  <a:gs pos="0">
                    <a:srgbClr val="0096D6"/>
                  </a:gs>
                  <a:gs pos="100000">
                    <a:schemeClr val="accent4">
                      <a:lumMod val="60000"/>
                      <a:lumOff val="40000"/>
                    </a:schemeClr>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grpSp>
        <p:sp>
          <p:nvSpPr>
            <p:cNvPr id="19" name="AutoShape 55"/>
            <p:cNvSpPr>
              <a:spLocks noChangeArrowheads="1"/>
            </p:cNvSpPr>
            <p:nvPr/>
          </p:nvSpPr>
          <p:spPr bwMode="auto">
            <a:xfrm>
              <a:off x="553785" y="2474796"/>
              <a:ext cx="2659316" cy="2311956"/>
            </a:xfrm>
            <a:prstGeom prst="roundRect">
              <a:avLst>
                <a:gd name="adj" fmla="val 5167"/>
              </a:avLst>
            </a:prstGeom>
            <a:noFill/>
            <a:ln>
              <a:noFill/>
            </a:ln>
            <a:effectLst>
              <a:outerShdw blurRad="50800" dist="25400" dir="2700000">
                <a:srgbClr val="000000">
                  <a:alpha val="22000"/>
                </a:srgbClr>
              </a:outerShdw>
            </a:effectLst>
          </p:spPr>
          <p:style>
            <a:lnRef idx="2">
              <a:schemeClr val="accent1">
                <a:shade val="50000"/>
              </a:schemeClr>
            </a:lnRef>
            <a:fillRef idx="1">
              <a:schemeClr val="accent1"/>
            </a:fillRef>
            <a:effectRef idx="0">
              <a:schemeClr val="accent1"/>
            </a:effectRef>
            <a:fontRef idx="minor">
              <a:schemeClr val="lt1"/>
            </a:fontRef>
          </p:style>
          <p:txBody>
            <a:bodyPr anchor="t" anchorCtr="0">
              <a:noAutofit/>
            </a:bodyPr>
            <a:lstStyle/>
            <a:p>
              <a:pPr>
                <a:buSzPct val="100000"/>
              </a:pPr>
              <a:endParaRPr lang="en-US" dirty="0" smtClean="0">
                <a:solidFill>
                  <a:schemeClr val="bg1"/>
                </a:solidFill>
              </a:endParaRPr>
            </a:p>
          </p:txBody>
        </p:sp>
      </p:grpSp>
      <p:sp>
        <p:nvSpPr>
          <p:cNvPr id="22" name="Rectangle 21"/>
          <p:cNvSpPr/>
          <p:nvPr/>
        </p:nvSpPr>
        <p:spPr>
          <a:xfrm>
            <a:off x="349757" y="2718320"/>
            <a:ext cx="2844684" cy="2862322"/>
          </a:xfrm>
          <a:prstGeom prst="rect">
            <a:avLst/>
          </a:prstGeom>
        </p:spPr>
        <p:txBody>
          <a:bodyPr wrap="square">
            <a:spAutoFit/>
          </a:bodyPr>
          <a:lstStyle/>
          <a:p>
            <a:r>
              <a:rPr lang="en-US" dirty="0" smtClean="0">
                <a:solidFill>
                  <a:schemeClr val="bg1"/>
                </a:solidFill>
              </a:rPr>
              <a:t>The Cisco</a:t>
            </a:r>
            <a:r>
              <a:rPr lang="en-US" baseline="30000" dirty="0" smtClean="0">
                <a:solidFill>
                  <a:schemeClr val="bg1"/>
                </a:solidFill>
                <a:latin typeface="Arial"/>
                <a:cs typeface="Arial"/>
              </a:rPr>
              <a:t>®</a:t>
            </a:r>
            <a:r>
              <a:rPr lang="en-US" dirty="0" smtClean="0">
                <a:solidFill>
                  <a:schemeClr val="bg1"/>
                </a:solidFill>
              </a:rPr>
              <a:t> Smart Care Service is a partner-led offer with which you can create </a:t>
            </a:r>
            <a:r>
              <a:rPr lang="en-US" dirty="0">
                <a:solidFill>
                  <a:schemeClr val="bg1"/>
                </a:solidFill>
              </a:rPr>
              <a:t>your own branded managed service solution and quickly take it to market by combining </a:t>
            </a:r>
            <a:r>
              <a:rPr lang="en-US" dirty="0" smtClean="0">
                <a:solidFill>
                  <a:schemeClr val="bg1"/>
                </a:solidFill>
              </a:rPr>
              <a:t>Cisco </a:t>
            </a:r>
            <a:r>
              <a:rPr lang="en-US" dirty="0">
                <a:solidFill>
                  <a:schemeClr val="bg1"/>
                </a:solidFill>
              </a:rPr>
              <a:t>intellectual capital with </a:t>
            </a:r>
            <a:r>
              <a:rPr lang="en-US" dirty="0" smtClean="0">
                <a:solidFill>
                  <a:schemeClr val="bg1"/>
                </a:solidFill>
              </a:rPr>
              <a:t>advanced “smart” </a:t>
            </a:r>
            <a:r>
              <a:rPr lang="en-US" dirty="0">
                <a:solidFill>
                  <a:schemeClr val="bg1"/>
                </a:solidFill>
              </a:rPr>
              <a:t>capabilities. </a:t>
            </a:r>
            <a:endParaRPr lang="en-US" dirty="0" smtClean="0">
              <a:solidFill>
                <a:schemeClr val="bg1"/>
              </a:solidFill>
            </a:endParaRPr>
          </a:p>
        </p:txBody>
      </p:sp>
    </p:spTree>
    <p:extLst>
      <p:ext uri="{BB962C8B-B14F-4D97-AF65-F5344CB8AC3E}">
        <p14:creationId xmlns:p14="http://schemas.microsoft.com/office/powerpoint/2010/main" val="394536112"/>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up)">
                                      <p:cBhvr>
                                        <p:cTn id="7" dur="1000"/>
                                        <p:tgtEl>
                                          <p:spTgt spid="15"/>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1000"/>
                                        <p:tgtEl>
                                          <p:spTgt spid="16"/>
                                        </p:tgtEl>
                                      </p:cBhvr>
                                    </p:animEffect>
                                  </p:childTnLst>
                                </p:cTn>
                              </p:par>
                              <p:par>
                                <p:cTn id="12" presetID="22" presetClass="entr" presetSubtype="1" fill="hold" nodeType="withEffect">
                                  <p:stCondLst>
                                    <p:cond delay="0"/>
                                  </p:stCondLst>
                                  <p:childTnLst>
                                    <p:set>
                                      <p:cBhvr>
                                        <p:cTn id="13" dur="1" fill="hold">
                                          <p:stCondLst>
                                            <p:cond delay="0"/>
                                          </p:stCondLst>
                                        </p:cTn>
                                        <p:tgtEl>
                                          <p:spTgt spid="17"/>
                                        </p:tgtEl>
                                        <p:attrNameLst>
                                          <p:attrName>style.visibility</p:attrName>
                                        </p:attrNameLst>
                                      </p:cBhvr>
                                      <p:to>
                                        <p:strVal val="visible"/>
                                      </p:to>
                                    </p:set>
                                    <p:animEffect transition="in" filter="wipe(up)">
                                      <p:cBhvr>
                                        <p:cTn id="14" dur="500"/>
                                        <p:tgtEl>
                                          <p:spTgt spid="17"/>
                                        </p:tgtEl>
                                      </p:cBhvr>
                                    </p:animEffect>
                                  </p:childTnLst>
                                </p:cTn>
                              </p:par>
                            </p:childTnLst>
                          </p:cTn>
                        </p:par>
                        <p:par>
                          <p:cTn id="15" fill="hold">
                            <p:stCondLst>
                              <p:cond delay="2000"/>
                            </p:stCondLst>
                            <p:childTnLst>
                              <p:par>
                                <p:cTn id="16" presetID="10" presetClass="entr" presetSubtype="0" fill="hold" nodeType="after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p:bldLst>
  </p:timing>
</p:sld>
</file>

<file path=ppt/theme/theme1.xml><?xml version="1.0" encoding="utf-8"?>
<a:theme xmlns:a="http://schemas.openxmlformats.org/drawingml/2006/main" name="Cisco Arial 4x3 template">
  <a:themeElements>
    <a:clrScheme name="Cisco 2010 Color Palette">
      <a:dk1>
        <a:srgbClr val="0096D6"/>
      </a:dk1>
      <a:lt1>
        <a:srgbClr val="FFFFFF"/>
      </a:lt1>
      <a:dk2>
        <a:srgbClr val="6DB344"/>
      </a:dk2>
      <a:lt2>
        <a:srgbClr val="FFFFFF"/>
      </a:lt2>
      <a:accent1>
        <a:srgbClr val="0096D6"/>
      </a:accent1>
      <a:accent2>
        <a:srgbClr val="6DB344"/>
      </a:accent2>
      <a:accent3>
        <a:srgbClr val="ABDFF0"/>
      </a:accent3>
      <a:accent4>
        <a:srgbClr val="008041"/>
      </a:accent4>
      <a:accent5>
        <a:srgbClr val="B7D333"/>
      </a:accent5>
      <a:accent6>
        <a:srgbClr val="652D89"/>
      </a:accent6>
      <a:hlink>
        <a:srgbClr val="3CBADC"/>
      </a:hlink>
      <a:folHlink>
        <a:srgbClr val="A6A8AB"/>
      </a:folHlink>
    </a:clrScheme>
    <a:fontScheme name="Cisco 2010_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96D6"/>
        </a:solidFill>
        <a:ln>
          <a:noFill/>
        </a:ln>
        <a:effectLst>
          <a:outerShdw blurRad="76200" dist="50800" dir="5400000" algn="ctr" rotWithShape="0">
            <a:srgbClr val="000000">
              <a:alpha val="27000"/>
            </a:srgbClr>
          </a:outerShdw>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1_Cisco Arial 4x3 template">
  <a:themeElements>
    <a:clrScheme name="Cisco 2010 Color Palette">
      <a:dk1>
        <a:srgbClr val="0096D6"/>
      </a:dk1>
      <a:lt1>
        <a:srgbClr val="FFFFFF"/>
      </a:lt1>
      <a:dk2>
        <a:srgbClr val="6DB344"/>
      </a:dk2>
      <a:lt2>
        <a:srgbClr val="FFFFFF"/>
      </a:lt2>
      <a:accent1>
        <a:srgbClr val="0096D6"/>
      </a:accent1>
      <a:accent2>
        <a:srgbClr val="6DB344"/>
      </a:accent2>
      <a:accent3>
        <a:srgbClr val="ABDFF0"/>
      </a:accent3>
      <a:accent4>
        <a:srgbClr val="008041"/>
      </a:accent4>
      <a:accent5>
        <a:srgbClr val="B7D333"/>
      </a:accent5>
      <a:accent6>
        <a:srgbClr val="652D89"/>
      </a:accent6>
      <a:hlink>
        <a:srgbClr val="3CBADC"/>
      </a:hlink>
      <a:folHlink>
        <a:srgbClr val="A6A8AB"/>
      </a:folHlink>
    </a:clrScheme>
    <a:fontScheme name="Cisco 2010_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96D6"/>
        </a:solidFill>
        <a:ln>
          <a:noFill/>
        </a:ln>
        <a:effectLst>
          <a:outerShdw blurRad="76200" dist="50800" dir="5400000" algn="ctr" rotWithShape="0">
            <a:srgbClr val="000000">
              <a:alpha val="27000"/>
            </a:srgbClr>
          </a:outerShdw>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3.xml><?xml version="1.0" encoding="utf-8"?>
<a:theme xmlns:a="http://schemas.openxmlformats.org/drawingml/2006/main" name="2010_Cisco_Arial">
  <a:themeElements>
    <a:clrScheme name="Cisco 2010 Color Palette">
      <a:dk1>
        <a:srgbClr val="0096D6"/>
      </a:dk1>
      <a:lt1>
        <a:srgbClr val="FFFFFF"/>
      </a:lt1>
      <a:dk2>
        <a:srgbClr val="6DB344"/>
      </a:dk2>
      <a:lt2>
        <a:srgbClr val="FFFFFF"/>
      </a:lt2>
      <a:accent1>
        <a:srgbClr val="0096D6"/>
      </a:accent1>
      <a:accent2>
        <a:srgbClr val="6DB344"/>
      </a:accent2>
      <a:accent3>
        <a:srgbClr val="ABDFF0"/>
      </a:accent3>
      <a:accent4>
        <a:srgbClr val="008041"/>
      </a:accent4>
      <a:accent5>
        <a:srgbClr val="B7D333"/>
      </a:accent5>
      <a:accent6>
        <a:srgbClr val="652D89"/>
      </a:accent6>
      <a:hlink>
        <a:srgbClr val="3CBADC"/>
      </a:hlink>
      <a:folHlink>
        <a:srgbClr val="A6A8AB"/>
      </a:folHlink>
    </a:clrScheme>
    <a:fontScheme name="Cisco 2010_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96D6"/>
        </a:solidFill>
        <a:ln>
          <a:noFill/>
        </a:ln>
        <a:effectLst>
          <a:outerShdw blurRad="76200" dist="50800" dir="5400000" algn="ctr" rotWithShape="0">
            <a:srgbClr val="000000">
              <a:alpha val="27000"/>
            </a:srgbClr>
          </a:outerShdw>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4.xml><?xml version="1.0" encoding="utf-8"?>
<a:theme xmlns:a="http://schemas.openxmlformats.org/drawingml/2006/main" name="1_2010_Cisco_Arial">
  <a:themeElements>
    <a:clrScheme name="Cisco 2010 Color Palette">
      <a:dk1>
        <a:srgbClr val="0096D6"/>
      </a:dk1>
      <a:lt1>
        <a:srgbClr val="FFFFFF"/>
      </a:lt1>
      <a:dk2>
        <a:srgbClr val="6DB344"/>
      </a:dk2>
      <a:lt2>
        <a:srgbClr val="FFFFFF"/>
      </a:lt2>
      <a:accent1>
        <a:srgbClr val="0096D6"/>
      </a:accent1>
      <a:accent2>
        <a:srgbClr val="6DB344"/>
      </a:accent2>
      <a:accent3>
        <a:srgbClr val="ABDFF0"/>
      </a:accent3>
      <a:accent4>
        <a:srgbClr val="008041"/>
      </a:accent4>
      <a:accent5>
        <a:srgbClr val="B7D333"/>
      </a:accent5>
      <a:accent6>
        <a:srgbClr val="652D89"/>
      </a:accent6>
      <a:hlink>
        <a:srgbClr val="3CBADC"/>
      </a:hlink>
      <a:folHlink>
        <a:srgbClr val="A6A8AB"/>
      </a:folHlink>
    </a:clrScheme>
    <a:fontScheme name="Cisco 2010_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96D6"/>
        </a:solidFill>
        <a:ln>
          <a:noFill/>
        </a:ln>
        <a:effectLst>
          <a:outerShdw blurRad="76200" dist="50800" dir="5400000" algn="ctr" rotWithShape="0">
            <a:srgbClr val="000000">
              <a:alpha val="27000"/>
            </a:srgbClr>
          </a:outerShdw>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5.xml><?xml version="1.0" encoding="utf-8"?>
<a:theme xmlns:a="http://schemas.openxmlformats.org/drawingml/2006/main" name="Default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视点">
      <a:maj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Cisco Arial 4x3 template</Template>
  <TotalTime>40463</TotalTime>
  <Words>3854</Words>
  <Application>Microsoft Office PowerPoint</Application>
  <PresentationFormat>全屏显示(4:3)</PresentationFormat>
  <Paragraphs>427</Paragraphs>
  <Slides>25</Slides>
  <Notes>20</Notes>
  <HiddenSlides>0</HiddenSlides>
  <MMClips>0</MMClips>
  <ScaleCrop>false</ScaleCrop>
  <HeadingPairs>
    <vt:vector size="6" baseType="variant">
      <vt:variant>
        <vt:lpstr>已用的字体</vt:lpstr>
      </vt:variant>
      <vt:variant>
        <vt:i4>11</vt:i4>
      </vt:variant>
      <vt:variant>
        <vt:lpstr>主题</vt:lpstr>
      </vt:variant>
      <vt:variant>
        <vt:i4>5</vt:i4>
      </vt:variant>
      <vt:variant>
        <vt:lpstr>幻灯片标题</vt:lpstr>
      </vt:variant>
      <vt:variant>
        <vt:i4>25</vt:i4>
      </vt:variant>
    </vt:vector>
  </HeadingPairs>
  <TitlesOfParts>
    <vt:vector size="41" baseType="lpstr">
      <vt:lpstr>Arial</vt:lpstr>
      <vt:lpstr>宋体</vt:lpstr>
      <vt:lpstr>Times New Roman</vt:lpstr>
      <vt:lpstr>Calibri</vt:lpstr>
      <vt:lpstr>ＭＳ Ｐゴシック</vt:lpstr>
      <vt:lpstr>Segoe UI</vt:lpstr>
      <vt:lpstr>微软雅黑</vt:lpstr>
      <vt:lpstr>Ciscolight</vt:lpstr>
      <vt:lpstr>Verdana</vt:lpstr>
      <vt:lpstr>Symbol</vt:lpstr>
      <vt:lpstr>Wingdings</vt:lpstr>
      <vt:lpstr>Cisco Arial 4x3 template</vt:lpstr>
      <vt:lpstr>1_Cisco Arial 4x3 template</vt:lpstr>
      <vt:lpstr>2010_Cisco_Arial</vt:lpstr>
      <vt:lpstr>1_2010_Cisco_Arial</vt:lpstr>
      <vt:lpstr>Default Theme</vt:lpstr>
      <vt:lpstr>Cisco Smart Care</vt:lpstr>
      <vt:lpstr>PowerPoint 演示文稿</vt:lpstr>
      <vt:lpstr>Cisco Smart Services Innovation:  Better Visibility, Information, and Understanding at Every Phase</vt:lpstr>
      <vt:lpstr>What Smart Services Can Do for You </vt:lpstr>
      <vt:lpstr>Collaborative Partner Approach Combining Strengths to Meet Customer Needs</vt:lpstr>
      <vt:lpstr>Cisco Smart Care Service A Smart, Collaborative Service</vt:lpstr>
      <vt:lpstr>PowerPoint 演示文稿</vt:lpstr>
      <vt:lpstr>PowerPoint 演示文稿</vt:lpstr>
      <vt:lpstr>PowerPoint 演示文稿</vt:lpstr>
      <vt:lpstr>What’s New with Smart Care</vt:lpstr>
      <vt:lpstr>Smart Care Capabilities Provide a Platform for Growth</vt:lpstr>
      <vt:lpstr>…That You Build Upon to Gain Differentiation from Competition</vt:lpstr>
      <vt:lpstr>Cisco Smart Care  Service Target Customer </vt:lpstr>
      <vt:lpstr>Smart Care Service Key Features   </vt:lpstr>
      <vt:lpstr>How It Works Network Discovery, Assessment, and Repair </vt:lpstr>
      <vt:lpstr>Smart Care and Collector Security </vt:lpstr>
      <vt:lpstr>Minimum Partner Eligibility Pricing Levels and Tools Access Align to Specializations</vt:lpstr>
      <vt:lpstr>Target Partner Profile Premier + Status and Ability to Field 1st Line Support Calls</vt:lpstr>
      <vt:lpstr>Steps to take advantage of Smart Care</vt:lpstr>
      <vt:lpstr>ECCOM Expands Offerings,  Boosts Profits</vt:lpstr>
      <vt:lpstr>Besttel Moves Beyond “Break-Fix” Approach to IT Services</vt:lpstr>
      <vt:lpstr>PowerPoint 演示文稿</vt:lpstr>
      <vt:lpstr>For More Information Smart Care Contacts by Region</vt:lpstr>
      <vt:lpstr>PowerPoint 演示文稿</vt:lpstr>
      <vt:lpstr>声明：</vt:lpstr>
    </vt:vector>
  </TitlesOfParts>
  <Company>Cisco</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Infographic Style</dc:title>
  <dc:creator>Information Technology</dc:creator>
  <cp:lastModifiedBy>Microsoft</cp:lastModifiedBy>
  <cp:revision>660</cp:revision>
  <cp:lastPrinted>2012-11-12T18:05:02Z</cp:lastPrinted>
  <dcterms:created xsi:type="dcterms:W3CDTF">2012-08-21T00:14:59Z</dcterms:created>
  <dcterms:modified xsi:type="dcterms:W3CDTF">2018-01-05T05:13:15Z</dcterms:modified>
</cp:coreProperties>
</file>